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F77AD-68F9-42FF-83F1-759F5246BEF7}" v="63" dt="2021-09-21T12:20:19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534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968F77AD-68F9-42FF-83F1-759F5246BEF7}"/>
    <pc:docChg chg="undo custSel addSld modSld">
      <pc:chgData name="남 상현" userId="03ad4a8e8f7310f3" providerId="LiveId" clId="{968F77AD-68F9-42FF-83F1-759F5246BEF7}" dt="2021-09-21T12:20:19.920" v="453" actId="20577"/>
      <pc:docMkLst>
        <pc:docMk/>
      </pc:docMkLst>
      <pc:sldChg chg="addSp delSp modSp mod">
        <pc:chgData name="남 상현" userId="03ad4a8e8f7310f3" providerId="LiveId" clId="{968F77AD-68F9-42FF-83F1-759F5246BEF7}" dt="2021-09-21T10:42:00.069" v="8" actId="167"/>
        <pc:sldMkLst>
          <pc:docMk/>
          <pc:sldMk cId="3111968124" sldId="256"/>
        </pc:sldMkLst>
        <pc:spChg chg="mod">
          <ac:chgData name="남 상현" userId="03ad4a8e8f7310f3" providerId="LiveId" clId="{968F77AD-68F9-42FF-83F1-759F5246BEF7}" dt="2021-09-21T10:41:47.517" v="1" actId="1076"/>
          <ac:spMkLst>
            <pc:docMk/>
            <pc:sldMk cId="3111968124" sldId="256"/>
            <ac:spMk id="10" creationId="{ACB2B146-175F-4A30-A499-DC63FC5A4412}"/>
          </ac:spMkLst>
        </pc:spChg>
        <pc:spChg chg="mod">
          <ac:chgData name="남 상현" userId="03ad4a8e8f7310f3" providerId="LiveId" clId="{968F77AD-68F9-42FF-83F1-759F5246BEF7}" dt="2021-09-21T10:41:57.548" v="7"/>
          <ac:spMkLst>
            <pc:docMk/>
            <pc:sldMk cId="3111968124" sldId="256"/>
            <ac:spMk id="64" creationId="{03E86225-9DC0-4BC2-BE7F-336F4E29FC19}"/>
          </ac:spMkLst>
        </pc:spChg>
        <pc:grpChg chg="del mod">
          <ac:chgData name="남 상현" userId="03ad4a8e8f7310f3" providerId="LiveId" clId="{968F77AD-68F9-42FF-83F1-759F5246BEF7}" dt="2021-09-21T10:41:54.320" v="6" actId="478"/>
          <ac:grpSpMkLst>
            <pc:docMk/>
            <pc:sldMk cId="3111968124" sldId="256"/>
            <ac:grpSpMk id="16" creationId="{D7C7CFAF-9502-4045-A6BC-E84E433D1763}"/>
          </ac:grpSpMkLst>
        </pc:grpChg>
        <pc:grpChg chg="add mod ord">
          <ac:chgData name="남 상현" userId="03ad4a8e8f7310f3" providerId="LiveId" clId="{968F77AD-68F9-42FF-83F1-759F5246BEF7}" dt="2021-09-21T10:42:00.069" v="8" actId="167"/>
          <ac:grpSpMkLst>
            <pc:docMk/>
            <pc:sldMk cId="3111968124" sldId="256"/>
            <ac:grpSpMk id="62" creationId="{14D81F62-278A-4AAC-8855-CF5D5316BA06}"/>
          </ac:grpSpMkLst>
        </pc:grpChg>
        <pc:picChg chg="mod">
          <ac:chgData name="남 상현" userId="03ad4a8e8f7310f3" providerId="LiveId" clId="{968F77AD-68F9-42FF-83F1-759F5246BEF7}" dt="2021-09-21T10:41:57.548" v="7"/>
          <ac:picMkLst>
            <pc:docMk/>
            <pc:sldMk cId="3111968124" sldId="256"/>
            <ac:picMk id="63" creationId="{491994A5-39AA-4B16-B9E6-50683DC26D9D}"/>
          </ac:picMkLst>
        </pc:picChg>
      </pc:sldChg>
      <pc:sldChg chg="addSp delSp modSp new mod">
        <pc:chgData name="남 상현" userId="03ad4a8e8f7310f3" providerId="LiveId" clId="{968F77AD-68F9-42FF-83F1-759F5246BEF7}" dt="2021-09-21T12:20:19.920" v="453" actId="20577"/>
        <pc:sldMkLst>
          <pc:docMk/>
          <pc:sldMk cId="3442619936" sldId="259"/>
        </pc:sldMkLst>
        <pc:spChg chg="del">
          <ac:chgData name="남 상현" userId="03ad4a8e8f7310f3" providerId="LiveId" clId="{968F77AD-68F9-42FF-83F1-759F5246BEF7}" dt="2021-09-21T12:07:13.839" v="10" actId="478"/>
          <ac:spMkLst>
            <pc:docMk/>
            <pc:sldMk cId="3442619936" sldId="259"/>
            <ac:spMk id="2" creationId="{9DD2F785-E763-4841-9BF4-E76E4B507026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3" creationId="{FAF8A9B6-FF48-461D-90F5-7079EB8F2F62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4" creationId="{43B9E555-F33F-4384-99F7-F2C916552DE4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5" creationId="{E6331299-A2F7-4DE7-9DE6-E3E456D38555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8" creationId="{8110735C-CE4E-43D9-AE1B-D1C2EAABD33B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9" creationId="{86E6207F-3A9F-4DFA-9104-6A973476C444}"/>
          </ac:spMkLst>
        </pc:spChg>
        <pc:spChg chg="add mod">
          <ac:chgData name="남 상현" userId="03ad4a8e8f7310f3" providerId="LiveId" clId="{968F77AD-68F9-42FF-83F1-759F5246BEF7}" dt="2021-09-21T12:20:19.920" v="453" actId="20577"/>
          <ac:spMkLst>
            <pc:docMk/>
            <pc:sldMk cId="3442619936" sldId="259"/>
            <ac:spMk id="10" creationId="{DF89DED1-4EED-4A9D-84A6-2258D30CC1A8}"/>
          </ac:spMkLst>
        </pc:s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1" creationId="{3AAD1BEB-2191-44BD-8020-69A12F8827AE}"/>
          </ac:grpSpMkLst>
        </pc:gr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2" creationId="{807C4708-0A8C-4E1B-976D-65DC21E6F00E}"/>
          </ac:grpSpMkLst>
        </pc:gr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3" creationId="{75928621-465D-47F6-B0D6-7CD7CAE7089B}"/>
          </ac:grpSpMkLst>
        </pc:gr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4" creationId="{A68A14A8-E0F1-43BB-A158-1E3FE295A8F1}"/>
          </ac:grpSpMkLst>
        </pc:grp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6" creationId="{2B49CAEB-2C79-4355-A531-3E4E11533974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7" creationId="{07DC4DD7-1770-42D6-A726-16DDA6DC0805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1026" creationId="{358E40D6-323E-4040-B714-AD17F9A78112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1028" creationId="{D3CB43BD-810B-458B-9DD5-204310CDCBF4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1030" creationId="{EC5D723B-F437-4281-92CF-D92E6A63BD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8BD66-E6E7-4C45-AB6D-5D322163BA3A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06B7-BE9D-4C70-8440-890E6A853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4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9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3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7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6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1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6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5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5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3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A60C-1338-43DD-9992-72F57E60546C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8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14D81F62-278A-4AAC-8855-CF5D5316BA06}"/>
              </a:ext>
            </a:extLst>
          </p:cNvPr>
          <p:cNvGrpSpPr/>
          <p:nvPr/>
        </p:nvGrpSpPr>
        <p:grpSpPr>
          <a:xfrm>
            <a:off x="0" y="0"/>
            <a:ext cx="9144000" cy="838914"/>
            <a:chOff x="-42884" y="-18669"/>
            <a:chExt cx="9144000" cy="838914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491994A5-39AA-4B16-B9E6-50683DC26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2884" y="-18669"/>
              <a:ext cx="9144000" cy="838914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E86225-9DC0-4BC2-BE7F-336F4E29FC19}"/>
                </a:ext>
              </a:extLst>
            </p:cNvPr>
            <p:cNvSpPr txBox="1"/>
            <p:nvPr/>
          </p:nvSpPr>
          <p:spPr>
            <a:xfrm>
              <a:off x="7380312" y="247299"/>
              <a:ext cx="16656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latin typeface="Matura MT Script Capitals" panose="03020802060602070202" pitchFamily="66" charset="0"/>
                </a:rPr>
                <a:t>Team Agis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0214547-121E-454F-BEF6-A634613A5F21}"/>
              </a:ext>
            </a:extLst>
          </p:cNvPr>
          <p:cNvGrpSpPr/>
          <p:nvPr/>
        </p:nvGrpSpPr>
        <p:grpSpPr>
          <a:xfrm>
            <a:off x="539552" y="1340768"/>
            <a:ext cx="7905001" cy="4912078"/>
            <a:chOff x="449034" y="1797069"/>
            <a:chExt cx="7905001" cy="491207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A7A5465-B4FE-468F-9801-9241DB69575D}"/>
                </a:ext>
              </a:extLst>
            </p:cNvPr>
            <p:cNvGrpSpPr/>
            <p:nvPr/>
          </p:nvGrpSpPr>
          <p:grpSpPr>
            <a:xfrm>
              <a:off x="449034" y="1797069"/>
              <a:ext cx="4898839" cy="4812329"/>
              <a:chOff x="167398" y="188640"/>
              <a:chExt cx="6368265" cy="6173416"/>
            </a:xfrm>
          </p:grpSpPr>
          <p:pic>
            <p:nvPicPr>
              <p:cNvPr id="1026" name="Picture 2" descr="아방스 - 평범한 마을 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398" y="188640"/>
                <a:ext cx="6173416" cy="6173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8CFD714F-CB02-4C75-BD29-0D4075AA08A3}"/>
                  </a:ext>
                </a:extLst>
              </p:cNvPr>
              <p:cNvSpPr/>
              <p:nvPr/>
            </p:nvSpPr>
            <p:spPr>
              <a:xfrm>
                <a:off x="677552" y="278841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3EF184C-6153-4EA5-8ACE-DBC081447AB6}"/>
                  </a:ext>
                </a:extLst>
              </p:cNvPr>
              <p:cNvSpPr/>
              <p:nvPr/>
            </p:nvSpPr>
            <p:spPr>
              <a:xfrm>
                <a:off x="2051720" y="42285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6E1BA966-9D6F-4ED7-87CC-C38C5A980C70}"/>
                  </a:ext>
                </a:extLst>
              </p:cNvPr>
              <p:cNvSpPr/>
              <p:nvPr/>
            </p:nvSpPr>
            <p:spPr>
              <a:xfrm>
                <a:off x="3779912" y="42285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018B370-FC68-4A17-AB18-3D960053033B}"/>
                  </a:ext>
                </a:extLst>
              </p:cNvPr>
              <p:cNvSpPr/>
              <p:nvPr/>
            </p:nvSpPr>
            <p:spPr>
              <a:xfrm>
                <a:off x="4922404" y="71088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BF56031B-67E2-4CB6-8F1B-5629E4BEFEE4}"/>
                  </a:ext>
                </a:extLst>
              </p:cNvPr>
              <p:cNvSpPr/>
              <p:nvPr/>
            </p:nvSpPr>
            <p:spPr>
              <a:xfrm>
                <a:off x="836476" y="270892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4354B51C-B696-4FB3-AA4B-A18B8DA0593A}"/>
                  </a:ext>
                </a:extLst>
              </p:cNvPr>
              <p:cNvSpPr/>
              <p:nvPr/>
            </p:nvSpPr>
            <p:spPr>
              <a:xfrm>
                <a:off x="1331640" y="270892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CEB0D7D-D345-4DD8-A8B3-000A30A1EF0E}"/>
                  </a:ext>
                </a:extLst>
              </p:cNvPr>
              <p:cNvSpPr/>
              <p:nvPr/>
            </p:nvSpPr>
            <p:spPr>
              <a:xfrm>
                <a:off x="2938772" y="284771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8CECCC6-DD4B-420B-9A8B-6C20E240A719}"/>
                  </a:ext>
                </a:extLst>
              </p:cNvPr>
              <p:cNvSpPr/>
              <p:nvPr/>
            </p:nvSpPr>
            <p:spPr>
              <a:xfrm>
                <a:off x="3431259" y="283370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8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C9FBC2-FBB6-4045-9389-B0A63DA6C93A}"/>
                  </a:ext>
                </a:extLst>
              </p:cNvPr>
              <p:cNvSpPr/>
              <p:nvPr/>
            </p:nvSpPr>
            <p:spPr>
              <a:xfrm>
                <a:off x="836476" y="4885316"/>
                <a:ext cx="783196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884478B-66D4-45A7-9105-CC8A7FE27642}"/>
                  </a:ext>
                </a:extLst>
              </p:cNvPr>
              <p:cNvSpPr/>
              <p:nvPr/>
            </p:nvSpPr>
            <p:spPr>
              <a:xfrm>
                <a:off x="2118910" y="3717032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9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2770153-69EC-4B9A-8509-2D1D04ED4F87}"/>
                  </a:ext>
                </a:extLst>
              </p:cNvPr>
              <p:cNvSpPr/>
              <p:nvPr/>
            </p:nvSpPr>
            <p:spPr>
              <a:xfrm>
                <a:off x="2985688" y="4867734"/>
                <a:ext cx="733604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782D47F0-BB29-4A32-94F5-C5B07D44BC41}"/>
                  </a:ext>
                </a:extLst>
              </p:cNvPr>
              <p:cNvSpPr/>
              <p:nvPr/>
            </p:nvSpPr>
            <p:spPr>
              <a:xfrm>
                <a:off x="4390646" y="3730173"/>
                <a:ext cx="675773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E272DA2-CADD-4464-8B00-EAC2CD029CB6}"/>
                  </a:ext>
                </a:extLst>
              </p:cNvPr>
              <p:cNvSpPr/>
              <p:nvPr/>
            </p:nvSpPr>
            <p:spPr>
              <a:xfrm>
                <a:off x="5085308" y="4509120"/>
                <a:ext cx="735447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CB5F2A9-B817-4C0B-BB7B-4033153E8E53}"/>
                  </a:ext>
                </a:extLst>
              </p:cNvPr>
              <p:cNvSpPr/>
              <p:nvPr/>
            </p:nvSpPr>
            <p:spPr>
              <a:xfrm>
                <a:off x="5806961" y="4527485"/>
                <a:ext cx="688862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14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6633CF0-1100-4318-8994-A5910C843090}"/>
                  </a:ext>
                </a:extLst>
              </p:cNvPr>
              <p:cNvSpPr/>
              <p:nvPr/>
            </p:nvSpPr>
            <p:spPr>
              <a:xfrm>
                <a:off x="5085307" y="5183560"/>
                <a:ext cx="714912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15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B4B3475-EE08-4905-8DED-7DCCB1D6A93B}"/>
                  </a:ext>
                </a:extLst>
              </p:cNvPr>
              <p:cNvSpPr/>
              <p:nvPr/>
            </p:nvSpPr>
            <p:spPr>
              <a:xfrm>
                <a:off x="5800217" y="5201925"/>
                <a:ext cx="735446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16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967CD44-E777-4E0A-995E-493B70A4B6A1}"/>
                </a:ext>
              </a:extLst>
            </p:cNvPr>
            <p:cNvGrpSpPr/>
            <p:nvPr/>
          </p:nvGrpSpPr>
          <p:grpSpPr>
            <a:xfrm>
              <a:off x="5377502" y="1797069"/>
              <a:ext cx="2976533" cy="4912078"/>
              <a:chOff x="6243328" y="421225"/>
              <a:chExt cx="3195702" cy="6126936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7F523349-2302-466C-9194-A8CBFA4A521D}"/>
                  </a:ext>
                </a:extLst>
              </p:cNvPr>
              <p:cNvSpPr/>
              <p:nvPr/>
            </p:nvSpPr>
            <p:spPr>
              <a:xfrm>
                <a:off x="6858653" y="421225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6C8D919-0449-4E92-B0CE-5BCDCCEB7835}"/>
                  </a:ext>
                </a:extLst>
              </p:cNvPr>
              <p:cNvSpPr/>
              <p:nvPr/>
            </p:nvSpPr>
            <p:spPr>
              <a:xfrm>
                <a:off x="6858653" y="84347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19275A9-9B8E-4DAD-870F-6F9B3626A0C1}"/>
                  </a:ext>
                </a:extLst>
              </p:cNvPr>
              <p:cNvSpPr/>
              <p:nvPr/>
            </p:nvSpPr>
            <p:spPr>
              <a:xfrm>
                <a:off x="6858653" y="1260453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5CA3797-F24A-4952-B66F-0856B2B892AD}"/>
                  </a:ext>
                </a:extLst>
              </p:cNvPr>
              <p:cNvSpPr/>
              <p:nvPr/>
            </p:nvSpPr>
            <p:spPr>
              <a:xfrm>
                <a:off x="6851938" y="1694186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DF5E5CC-A8F7-4D28-8C38-D9CABB14CB37}"/>
                  </a:ext>
                </a:extLst>
              </p:cNvPr>
              <p:cNvSpPr/>
              <p:nvPr/>
            </p:nvSpPr>
            <p:spPr>
              <a:xfrm>
                <a:off x="6862092" y="210306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AD18346-218B-4142-B16E-7A927C9336F3}"/>
                  </a:ext>
                </a:extLst>
              </p:cNvPr>
              <p:cNvSpPr/>
              <p:nvPr/>
            </p:nvSpPr>
            <p:spPr>
              <a:xfrm>
                <a:off x="6854869" y="251047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AA9133BE-EE6A-4644-822D-CC97D0F58C02}"/>
                  </a:ext>
                </a:extLst>
              </p:cNvPr>
              <p:cNvSpPr/>
              <p:nvPr/>
            </p:nvSpPr>
            <p:spPr>
              <a:xfrm>
                <a:off x="6862092" y="293532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8CBD57D-F1B0-49A9-AD26-5A2B927CC22B}"/>
                  </a:ext>
                </a:extLst>
              </p:cNvPr>
              <p:cNvSpPr/>
              <p:nvPr/>
            </p:nvSpPr>
            <p:spPr>
              <a:xfrm>
                <a:off x="6858653" y="342900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8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4DD88397-6035-45F4-A0DF-7F39EAE9A512}"/>
                  </a:ext>
                </a:extLst>
              </p:cNvPr>
              <p:cNvSpPr/>
              <p:nvPr/>
            </p:nvSpPr>
            <p:spPr>
              <a:xfrm>
                <a:off x="6858653" y="384662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9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04C77AE-6E7E-409C-BE07-037375416670}"/>
                  </a:ext>
                </a:extLst>
              </p:cNvPr>
              <p:cNvSpPr/>
              <p:nvPr/>
            </p:nvSpPr>
            <p:spPr>
              <a:xfrm>
                <a:off x="6696834" y="4275457"/>
                <a:ext cx="541171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EE77F31-69F2-4934-B147-CD1BC2BFE264}"/>
                  </a:ext>
                </a:extLst>
              </p:cNvPr>
              <p:cNvSpPr/>
              <p:nvPr/>
            </p:nvSpPr>
            <p:spPr>
              <a:xfrm>
                <a:off x="6696834" y="4878334"/>
                <a:ext cx="541171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E5E20EB3-34C3-4353-B05B-5AA4D866C56A}"/>
                  </a:ext>
                </a:extLst>
              </p:cNvPr>
              <p:cNvSpPr/>
              <p:nvPr/>
            </p:nvSpPr>
            <p:spPr>
              <a:xfrm>
                <a:off x="6661734" y="5461220"/>
                <a:ext cx="577767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2CB56E5-6A96-40C3-B468-BCE25FA3896E}"/>
                  </a:ext>
                </a:extLst>
              </p:cNvPr>
              <p:cNvSpPr/>
              <p:nvPr/>
            </p:nvSpPr>
            <p:spPr>
              <a:xfrm>
                <a:off x="6243328" y="6044105"/>
                <a:ext cx="577765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74ACD6D-6ECF-411A-856D-856D28459A71}"/>
                  </a:ext>
                </a:extLst>
              </p:cNvPr>
              <p:cNvSpPr/>
              <p:nvPr/>
            </p:nvSpPr>
            <p:spPr>
              <a:xfrm>
                <a:off x="7021647" y="6007374"/>
                <a:ext cx="577767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16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F40052-D8D3-47CE-8C91-F13479075EB6}"/>
                  </a:ext>
                </a:extLst>
              </p:cNvPr>
              <p:cNvSpPr txBox="1"/>
              <p:nvPr/>
            </p:nvSpPr>
            <p:spPr>
              <a:xfrm>
                <a:off x="6753454" y="6046551"/>
                <a:ext cx="214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~</a:t>
                </a:r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01E4A6-5EEF-462F-BB7B-8BAC5917B356}"/>
                  </a:ext>
                </a:extLst>
              </p:cNvPr>
              <p:cNvSpPr txBox="1"/>
              <p:nvPr/>
            </p:nvSpPr>
            <p:spPr>
              <a:xfrm>
                <a:off x="7238002" y="476672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농부 집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0DA44B-9AA2-4567-892B-21359570CD41}"/>
                  </a:ext>
                </a:extLst>
              </p:cNvPr>
              <p:cNvSpPr txBox="1"/>
              <p:nvPr/>
            </p:nvSpPr>
            <p:spPr>
              <a:xfrm>
                <a:off x="7238002" y="866401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백수 집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AB4848-C935-43EC-9FBE-E91E4789E81E}"/>
                  </a:ext>
                </a:extLst>
              </p:cNvPr>
              <p:cNvSpPr txBox="1"/>
              <p:nvPr/>
            </p:nvSpPr>
            <p:spPr>
              <a:xfrm>
                <a:off x="7189486" y="1298539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정육점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07413E-8B17-4806-95A9-EDDC6664CBC6}"/>
                  </a:ext>
                </a:extLst>
              </p:cNvPr>
              <p:cNvSpPr txBox="1"/>
              <p:nvPr/>
            </p:nvSpPr>
            <p:spPr>
              <a:xfrm>
                <a:off x="7192344" y="1715983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정육점 사장 집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2186008-BC6A-4A29-88CA-B82E913EE6CE}"/>
                  </a:ext>
                </a:extLst>
              </p:cNvPr>
              <p:cNvSpPr txBox="1"/>
              <p:nvPr/>
            </p:nvSpPr>
            <p:spPr>
              <a:xfrm>
                <a:off x="7146685" y="2128469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마을 이장 집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마켓 사장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BC8C6A-65D4-4036-A5FF-4CF79D66A91B}"/>
                  </a:ext>
                </a:extLst>
              </p:cNvPr>
              <p:cNvSpPr txBox="1"/>
              <p:nvPr/>
            </p:nvSpPr>
            <p:spPr>
              <a:xfrm>
                <a:off x="7189486" y="2531898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마켓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DEB0E07-40C9-4D35-8CC4-72638C8EF086}"/>
                  </a:ext>
                </a:extLst>
              </p:cNvPr>
              <p:cNvSpPr txBox="1"/>
              <p:nvPr/>
            </p:nvSpPr>
            <p:spPr>
              <a:xfrm>
                <a:off x="7139970" y="2935327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주인공 집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66D5FA4-6AAF-471C-A5F4-C437C54415C8}"/>
                  </a:ext>
                </a:extLst>
              </p:cNvPr>
              <p:cNvSpPr txBox="1"/>
              <p:nvPr/>
            </p:nvSpPr>
            <p:spPr>
              <a:xfrm>
                <a:off x="7139970" y="3417240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꽃집 아가씨 집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8911FA-7972-415E-9D14-DDC61FD0F1E9}"/>
                  </a:ext>
                </a:extLst>
              </p:cNvPr>
              <p:cNvSpPr txBox="1"/>
              <p:nvPr/>
            </p:nvSpPr>
            <p:spPr>
              <a:xfrm>
                <a:off x="7189486" y="3843891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마을 회관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77A8E5E-AE33-455F-85E0-D7DC07B88DE0}"/>
                  </a:ext>
                </a:extLst>
              </p:cNvPr>
              <p:cNvSpPr txBox="1"/>
              <p:nvPr/>
            </p:nvSpPr>
            <p:spPr>
              <a:xfrm>
                <a:off x="7238002" y="4350782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/>
                  <a:t>세쌍둥이</a:t>
                </a:r>
                <a:r>
                  <a:rPr lang="ko-KR" altLang="en-US" sz="1100" dirty="0"/>
                  <a:t> 집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033546-FFE3-4AAE-81DA-41EC45F571D6}"/>
                  </a:ext>
                </a:extLst>
              </p:cNvPr>
              <p:cNvSpPr txBox="1"/>
              <p:nvPr/>
            </p:nvSpPr>
            <p:spPr>
              <a:xfrm>
                <a:off x="7269814" y="4953848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병원 및 의사 집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29CC65-A492-432A-86A8-9690E4A39D21}"/>
                  </a:ext>
                </a:extLst>
              </p:cNvPr>
              <p:cNvSpPr txBox="1"/>
              <p:nvPr/>
            </p:nvSpPr>
            <p:spPr>
              <a:xfrm>
                <a:off x="7269814" y="5552666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고아원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A910789-0181-4F5A-95F6-44854C32C276}"/>
                  </a:ext>
                </a:extLst>
              </p:cNvPr>
              <p:cNvSpPr txBox="1"/>
              <p:nvPr/>
            </p:nvSpPr>
            <p:spPr>
              <a:xfrm>
                <a:off x="7564844" y="6125654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고아원 아이들 숙소</a:t>
                </a: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B2B146-175F-4A30-A499-DC63FC5A4412}"/>
              </a:ext>
            </a:extLst>
          </p:cNvPr>
          <p:cNvSpPr txBox="1"/>
          <p:nvPr/>
        </p:nvSpPr>
        <p:spPr>
          <a:xfrm>
            <a:off x="499115" y="21612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11196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3390460" cy="501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2B9D10F-57AA-414F-AC8C-91B81BFCDE64}"/>
              </a:ext>
            </a:extLst>
          </p:cNvPr>
          <p:cNvGrpSpPr/>
          <p:nvPr/>
        </p:nvGrpSpPr>
        <p:grpSpPr>
          <a:xfrm>
            <a:off x="0" y="0"/>
            <a:ext cx="9144000" cy="838914"/>
            <a:chOff x="-42884" y="-18669"/>
            <a:chExt cx="9144000" cy="8389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C9DA3AD-7EF6-468C-A2DC-1C446E897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2884" y="-18669"/>
              <a:ext cx="9144000" cy="83891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D29A5C-7B26-4D12-9137-CC90EFE3E9B9}"/>
                </a:ext>
              </a:extLst>
            </p:cNvPr>
            <p:cNvSpPr txBox="1"/>
            <p:nvPr/>
          </p:nvSpPr>
          <p:spPr>
            <a:xfrm>
              <a:off x="7380312" y="247299"/>
              <a:ext cx="16656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latin typeface="Matura MT Script Capitals" panose="03020802060602070202" pitchFamily="66" charset="0"/>
                </a:rPr>
                <a:t>Team Agis</a:t>
              </a: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FBE073A-6600-4F59-8BAF-E77F4FBC5A07}"/>
              </a:ext>
            </a:extLst>
          </p:cNvPr>
          <p:cNvSpPr txBox="1"/>
          <p:nvPr/>
        </p:nvSpPr>
        <p:spPr>
          <a:xfrm>
            <a:off x="499115" y="2161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퀘스트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42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EB4F8-D47E-46ED-AEB9-AF15482B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69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8A14A8-E0F1-43BB-A158-1E3FE295A8F1}"/>
              </a:ext>
            </a:extLst>
          </p:cNvPr>
          <p:cNvGrpSpPr/>
          <p:nvPr/>
        </p:nvGrpSpPr>
        <p:grpSpPr>
          <a:xfrm>
            <a:off x="-890631" y="1885424"/>
            <a:ext cx="10925263" cy="3846091"/>
            <a:chOff x="-890631" y="1885424"/>
            <a:chExt cx="10925263" cy="384609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5928621-465D-47F6-B0D6-7CD7CAE7089B}"/>
                </a:ext>
              </a:extLst>
            </p:cNvPr>
            <p:cNvGrpSpPr/>
            <p:nvPr/>
          </p:nvGrpSpPr>
          <p:grpSpPr>
            <a:xfrm>
              <a:off x="-890631" y="1885424"/>
              <a:ext cx="10925263" cy="3846091"/>
              <a:chOff x="-890631" y="1885424"/>
              <a:chExt cx="10925263" cy="3846091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07C4708-0A8C-4E1B-976D-65DC21E6F00E}"/>
                  </a:ext>
                </a:extLst>
              </p:cNvPr>
              <p:cNvGrpSpPr/>
              <p:nvPr/>
            </p:nvGrpSpPr>
            <p:grpSpPr>
              <a:xfrm>
                <a:off x="-890631" y="1885424"/>
                <a:ext cx="10925263" cy="3846091"/>
                <a:chOff x="-890631" y="1885424"/>
                <a:chExt cx="10925263" cy="3846091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3AAD1BEB-2191-44BD-8020-69A12F8827AE}"/>
                    </a:ext>
                  </a:extLst>
                </p:cNvPr>
                <p:cNvGrpSpPr/>
                <p:nvPr/>
              </p:nvGrpSpPr>
              <p:grpSpPr>
                <a:xfrm>
                  <a:off x="-890631" y="1885424"/>
                  <a:ext cx="10925263" cy="3846091"/>
                  <a:chOff x="-890631" y="1885424"/>
                  <a:chExt cx="10925263" cy="3846091"/>
                </a:xfrm>
              </p:grpSpPr>
              <p:sp>
                <p:nvSpPr>
                  <p:cNvPr id="3" name="타원 2">
                    <a:extLst>
                      <a:ext uri="{FF2B5EF4-FFF2-40B4-BE49-F238E27FC236}">
                        <a16:creationId xmlns:a16="http://schemas.microsoft.com/office/drawing/2014/main" id="{FAF8A9B6-FF48-461D-90F5-7079EB8F2F62}"/>
                      </a:ext>
                    </a:extLst>
                  </p:cNvPr>
                  <p:cNvSpPr/>
                  <p:nvPr/>
                </p:nvSpPr>
                <p:spPr>
                  <a:xfrm>
                    <a:off x="-890631" y="1885426"/>
                    <a:ext cx="3087149" cy="308714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" name="타원 3">
                    <a:extLst>
                      <a:ext uri="{FF2B5EF4-FFF2-40B4-BE49-F238E27FC236}">
                        <a16:creationId xmlns:a16="http://schemas.microsoft.com/office/drawing/2014/main" id="{43B9E555-F33F-4384-99F7-F2C916552DE4}"/>
                      </a:ext>
                    </a:extLst>
                  </p:cNvPr>
                  <p:cNvSpPr/>
                  <p:nvPr/>
                </p:nvSpPr>
                <p:spPr>
                  <a:xfrm>
                    <a:off x="3028426" y="1885425"/>
                    <a:ext cx="3087149" cy="308714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" name="타원 4">
                    <a:extLst>
                      <a:ext uri="{FF2B5EF4-FFF2-40B4-BE49-F238E27FC236}">
                        <a16:creationId xmlns:a16="http://schemas.microsoft.com/office/drawing/2014/main" id="{E6331299-A2F7-4DE7-9DE6-E3E456D38555}"/>
                      </a:ext>
                    </a:extLst>
                  </p:cNvPr>
                  <p:cNvSpPr/>
                  <p:nvPr/>
                </p:nvSpPr>
                <p:spPr>
                  <a:xfrm>
                    <a:off x="6947483" y="1885424"/>
                    <a:ext cx="3087149" cy="308714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6" name="그림 5" descr="텍스트, 표지판, 빨간색, 어두운이(가) 표시된 사진&#10;&#10;자동 생성된 설명">
                    <a:extLst>
                      <a:ext uri="{FF2B5EF4-FFF2-40B4-BE49-F238E27FC236}">
                        <a16:creationId xmlns:a16="http://schemas.microsoft.com/office/drawing/2014/main" id="{2B49CAEB-2C79-4355-A531-3E4E115339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89496" y="3161029"/>
                    <a:ext cx="676108" cy="662254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pic>
                <p:nvPicPr>
                  <p:cNvPr id="7" name="그림 6" descr="텍스트, 표지판, 빨간색, 어두운이(가) 표시된 사진&#10;&#10;자동 생성된 설명">
                    <a:extLst>
                      <a:ext uri="{FF2B5EF4-FFF2-40B4-BE49-F238E27FC236}">
                        <a16:creationId xmlns:a16="http://schemas.microsoft.com/office/drawing/2014/main" id="{07DC4DD7-1770-42D6-A726-16DDA6DC08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6030" y="3161029"/>
                    <a:ext cx="676108" cy="662254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110735C-CE4E-43D9-AE1B-D1C2EAABD33B}"/>
                      </a:ext>
                    </a:extLst>
                  </p:cNvPr>
                  <p:cNvSpPr txBox="1"/>
                  <p:nvPr/>
                </p:nvSpPr>
                <p:spPr>
                  <a:xfrm>
                    <a:off x="-324543" y="5085184"/>
                    <a:ext cx="223224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플레이어는 마을의 </a:t>
                    </a:r>
                    <a:endParaRPr lang="en-US" altLang="ko-KR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배달일을 한다</a:t>
                    </a:r>
                    <a: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.</a:t>
                    </a:r>
                    <a:endParaRPr lang="ko-KR" alt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6E6207F-3A9F-4DFA-9104-6A973476C444}"/>
                      </a:ext>
                    </a:extLst>
                  </p:cNvPr>
                  <p:cNvSpPr txBox="1"/>
                  <p:nvPr/>
                </p:nvSpPr>
                <p:spPr>
                  <a:xfrm>
                    <a:off x="3227756" y="5085184"/>
                    <a:ext cx="287993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배달일을 하며 일어나는 사건들의 전말을 알아낸다</a:t>
                    </a:r>
                    <a: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.</a:t>
                    </a:r>
                    <a:endParaRPr lang="ko-KR" alt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F89DED1-4EED-4A9D-84A6-2258D30CC1A8}"/>
                      </a:ext>
                    </a:extLst>
                  </p:cNvPr>
                  <p:cNvSpPr txBox="1"/>
                  <p:nvPr/>
                </p:nvSpPr>
                <p:spPr>
                  <a:xfrm>
                    <a:off x="7769041" y="5085184"/>
                    <a:ext cx="144403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사건속에서 살아남는다</a:t>
                    </a:r>
                    <a: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.</a:t>
                    </a:r>
                  </a:p>
                </p:txBody>
              </p:sp>
            </p:grpSp>
            <p:pic>
              <p:nvPicPr>
                <p:cNvPr id="1026" name="Picture 2" descr="배달의민족, &amp;#39;주 단위&amp;#39; 정산에서 &amp;#39;일 단위&amp;#39; 정산으로 변경 – 스타트업 스토리 플랫폼 &amp;#39;플래텀(Platum)&amp;#39;">
                  <a:extLst>
                    <a:ext uri="{FF2B5EF4-FFF2-40B4-BE49-F238E27FC236}">
                      <a16:creationId xmlns:a16="http://schemas.microsoft.com/office/drawing/2014/main" id="{358E40D6-323E-4040-B714-AD17F9A78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71803" y="2279345"/>
                  <a:ext cx="2393564" cy="24256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28" name="Picture 4" descr="마주작 아프리카 복귀했네 대신 스타하면 정지이라고 함 :: 웃긴대학 대기자료">
                <a:extLst>
                  <a:ext uri="{FF2B5EF4-FFF2-40B4-BE49-F238E27FC236}">
                    <a16:creationId xmlns:a16="http://schemas.microsoft.com/office/drawing/2014/main" id="{D3CB43BD-810B-458B-9DD5-204310CDCB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7" r="11610"/>
              <a:stretch/>
            </p:blipFill>
            <p:spPr bwMode="auto">
              <a:xfrm>
                <a:off x="3491880" y="2431471"/>
                <a:ext cx="2160239" cy="1995053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0" name="Picture 6" descr="쇼생크 탈출 : 네이버 블로그">
              <a:extLst>
                <a:ext uri="{FF2B5EF4-FFF2-40B4-BE49-F238E27FC236}">
                  <a16:creationId xmlns:a16="http://schemas.microsoft.com/office/drawing/2014/main" id="{EC5D723B-F437-4281-92CF-D92E6A63BD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53" r="24953"/>
            <a:stretch/>
          </p:blipFill>
          <p:spPr bwMode="auto">
            <a:xfrm>
              <a:off x="7493530" y="2431470"/>
              <a:ext cx="1995053" cy="199505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261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88</Words>
  <Application>Microsoft Office PowerPoint</Application>
  <PresentationFormat>화면 슬라이드 쇼(4:3)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Matura MT Script Capitals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ROG</dc:creator>
  <cp:lastModifiedBy>남 상현</cp:lastModifiedBy>
  <cp:revision>10</cp:revision>
  <dcterms:created xsi:type="dcterms:W3CDTF">2021-08-31T10:05:27Z</dcterms:created>
  <dcterms:modified xsi:type="dcterms:W3CDTF">2021-09-21T12:20:44Z</dcterms:modified>
</cp:coreProperties>
</file>