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43226-C139-4D0A-A230-0C602D1C5CED}" v="203" dt="2021-12-15T01:22:14.679"/>
    <p1510:client id="{F53E7A2C-A27F-476A-8AA5-C2196DDD71DB}" v="9" dt="2021-12-14T23:26:37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03ad4a8e8f7310f3/project/Project_Agis/Jagu_Agis/Documents/PartyBall/PartyBall'sStages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file:///C:\Users\nsh39\OneDrive\project\Jagu_Agis\Documents\PartyBall\ProjectPartyBall.docx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1858433" y="711200"/>
            <a:ext cx="847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Project_PartyBall</a:t>
            </a:r>
            <a:endParaRPr lang="ko-KR" altLang="en-US" sz="7200" b="1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4636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E24341-6C96-4446-955D-5572379BA2D7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D35B3-0EAB-4748-BEA7-D9BFB95C430C}"/>
              </a:ext>
            </a:extLst>
          </p:cNvPr>
          <p:cNvSpPr txBox="1"/>
          <p:nvPr/>
        </p:nvSpPr>
        <p:spPr>
          <a:xfrm>
            <a:off x="541870" y="270304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6CD93-2B34-4774-B048-7380204B24E9}"/>
              </a:ext>
            </a:extLst>
          </p:cNvPr>
          <p:cNvSpPr txBox="1"/>
          <p:nvPr/>
        </p:nvSpPr>
        <p:spPr>
          <a:xfrm>
            <a:off x="694266" y="1792868"/>
            <a:ext cx="10803467" cy="152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b="1" kern="10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Project_PartyBall</a:t>
            </a:r>
            <a:r>
              <a:rPr lang="ko-KR" altLang="ko-KR" sz="4000" b="1" kern="10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이란</a:t>
            </a:r>
            <a:r>
              <a:rPr lang="en-US" altLang="ko-KR" sz="4000" b="1" kern="10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?</a:t>
            </a:r>
            <a:endParaRPr lang="ko-KR" altLang="ko-KR" sz="1800" kern="100"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플레이어는 단수 혹은 복수의 공을 지정된 </a:t>
            </a:r>
            <a:r>
              <a:rPr lang="ko-KR" altLang="ko-KR" sz="1800" kern="100" err="1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맵의</a:t>
            </a:r>
            <a:r>
              <a:rPr lang="ko-KR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정해진 목표지점으로 보내면 되는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퍼즐게임이다</a:t>
            </a:r>
            <a:r>
              <a:rPr lang="en-US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플레이어는 </a:t>
            </a:r>
            <a:r>
              <a:rPr lang="ko-KR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실시간으로</a:t>
            </a:r>
            <a:r>
              <a:rPr lang="ko-KR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머리를 써서 게임을 클리어 해야 한다</a:t>
            </a:r>
            <a:r>
              <a:rPr lang="en-US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D9A2318-BC8E-4F4D-B8A1-0C403BBCB93A}"/>
              </a:ext>
            </a:extLst>
          </p:cNvPr>
          <p:cNvGrpSpPr/>
          <p:nvPr/>
        </p:nvGrpSpPr>
        <p:grpSpPr>
          <a:xfrm>
            <a:off x="4773333" y="3622933"/>
            <a:ext cx="7001049" cy="1924249"/>
            <a:chOff x="577850" y="4022572"/>
            <a:chExt cx="6096001" cy="167549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39730D9-F8BE-400F-9E68-F1DC0D02E0EF}"/>
                </a:ext>
              </a:extLst>
            </p:cNvPr>
            <p:cNvSpPr/>
            <p:nvPr/>
          </p:nvSpPr>
          <p:spPr>
            <a:xfrm>
              <a:off x="577850" y="4022572"/>
              <a:ext cx="6096001" cy="1675495"/>
            </a:xfrm>
            <a:prstGeom prst="roundRect">
              <a:avLst>
                <a:gd name="adj" fmla="val 828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0BC3A2E-D4FF-4F05-8936-AAC2B87EA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15" y="4132171"/>
              <a:ext cx="5447196" cy="1565896"/>
            </a:xfrm>
            <a:prstGeom prst="rect">
              <a:avLst/>
            </a:prstGeom>
            <a:noFill/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9BDB52-A8C4-4C19-B9A2-E701D485C82F}"/>
              </a:ext>
            </a:extLst>
          </p:cNvPr>
          <p:cNvSpPr txBox="1"/>
          <p:nvPr/>
        </p:nvSpPr>
        <p:spPr>
          <a:xfrm>
            <a:off x="482600" y="1310818"/>
            <a:ext cx="6096000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1) </a:t>
            </a:r>
            <a:r>
              <a:rPr lang="ko-KR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 소개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46180F-F37C-47F2-98DA-E80C4B95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21" y="3670919"/>
            <a:ext cx="7318652" cy="22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5AFCF2-13D1-4E4D-B80E-0C1A7216BA83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1D2F1-C63B-4EEE-B54D-E1A6D0E829B1}"/>
              </a:ext>
            </a:extLst>
          </p:cNvPr>
          <p:cNvSpPr txBox="1"/>
          <p:nvPr/>
        </p:nvSpPr>
        <p:spPr>
          <a:xfrm>
            <a:off x="541870" y="270304"/>
            <a:ext cx="207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기획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C56E2-338E-4DC0-AB9E-7B6F91ACA208}"/>
              </a:ext>
            </a:extLst>
          </p:cNvPr>
          <p:cNvSpPr txBox="1"/>
          <p:nvPr/>
        </p:nvSpPr>
        <p:spPr>
          <a:xfrm>
            <a:off x="339707" y="1455637"/>
            <a:ext cx="8308685" cy="212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kern="10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Project_Agis</a:t>
            </a:r>
            <a:r>
              <a:rPr lang="ko-KR" altLang="ko-KR" sz="2800" b="1" kern="10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의 기획의도</a:t>
            </a:r>
            <a:endParaRPr lang="ko-KR" altLang="ko-KR" sz="2800" kern="100">
              <a:solidFill>
                <a:srgbClr val="00B0F0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주체가 되는 공과 다른 공들은 중력이 같다는 전제하에 </a:t>
            </a:r>
            <a:r>
              <a:rPr lang="ko-KR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움직임을 공유한다</a:t>
            </a:r>
            <a:r>
              <a:rPr lang="en-US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상승곡선을 그리는 난이도를 가진 퍼즐들을 만들어 </a:t>
            </a:r>
            <a:r>
              <a:rPr lang="ko-KR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다회성 플레이를 유도한다</a:t>
            </a:r>
            <a:r>
              <a:rPr lang="en-US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플레이어의 조작을 통해 생성되는 </a:t>
            </a:r>
            <a:r>
              <a:rPr lang="ko-KR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중력장을</a:t>
            </a:r>
            <a:r>
              <a:rPr lang="en-US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모든 셀들이 공유한다</a:t>
            </a:r>
            <a:endParaRPr lang="ko-KR" altLang="ko-KR" sz="1800" kern="10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1F4755-0763-4B1C-8C43-C30BFFE07872}"/>
              </a:ext>
            </a:extLst>
          </p:cNvPr>
          <p:cNvGrpSpPr/>
          <p:nvPr/>
        </p:nvGrpSpPr>
        <p:grpSpPr>
          <a:xfrm>
            <a:off x="6930496" y="3429000"/>
            <a:ext cx="6096000" cy="3135736"/>
            <a:chOff x="1049867" y="3469794"/>
            <a:chExt cx="6096000" cy="31357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9C8DF7-C076-444C-BF00-88936E911990}"/>
                </a:ext>
              </a:extLst>
            </p:cNvPr>
            <p:cNvSpPr txBox="1"/>
            <p:nvPr/>
          </p:nvSpPr>
          <p:spPr>
            <a:xfrm>
              <a:off x="1049867" y="3469794"/>
              <a:ext cx="6096000" cy="380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b="1" kern="100">
                  <a:solidFill>
                    <a:srgbClr val="00B0F0"/>
                  </a:solidFill>
                  <a:effectLst/>
                  <a:latin typeface="메이플스토리" panose="02000800000000000000" pitchFamily="2" charset="-127"/>
                  <a:ea typeface="메이플스토리" panose="02000800000000000000" pitchFamily="2" charset="-127"/>
                  <a:cs typeface="Times New Roman" panose="02020603050405020304" pitchFamily="18" charset="0"/>
                </a:rPr>
                <a:t>핵심 기획 키워드</a:t>
              </a:r>
              <a:endParaRPr lang="ko-KR" altLang="ko-KR" sz="1100" kern="100"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8A4B3EC-2E9D-4D8F-9B6E-2E701D531DA4}"/>
                </a:ext>
              </a:extLst>
            </p:cNvPr>
            <p:cNvSpPr/>
            <p:nvPr/>
          </p:nvSpPr>
          <p:spPr>
            <a:xfrm>
              <a:off x="1049867" y="3936007"/>
              <a:ext cx="4038600" cy="2669523"/>
            </a:xfrm>
            <a:prstGeom prst="roundRect">
              <a:avLst>
                <a:gd name="adj" fmla="val 76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535405-1D8D-4F88-9783-766F5109C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867" y="4156141"/>
              <a:ext cx="2670600" cy="2371296"/>
            </a:xfrm>
            <a:prstGeom prst="rect">
              <a:avLst/>
            </a:prstGeom>
            <a:noFill/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903FFFB-382B-475F-90B4-A288263180F6}"/>
              </a:ext>
            </a:extLst>
          </p:cNvPr>
          <p:cNvSpPr txBox="1"/>
          <p:nvPr/>
        </p:nvSpPr>
        <p:spPr>
          <a:xfrm>
            <a:off x="417248" y="3429000"/>
            <a:ext cx="6096000" cy="198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b="1" kern="10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기획 추가 목표</a:t>
            </a:r>
            <a:endParaRPr lang="ko-KR" altLang="ko-KR" sz="2800" kern="100"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난이도 뿐만 아니라 </a:t>
            </a:r>
            <a:r>
              <a:rPr lang="ko-KR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재미</a:t>
            </a:r>
            <a:r>
              <a:rPr lang="ko-KR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까지 포함한 레벨디자인으로 </a:t>
            </a:r>
            <a:r>
              <a:rPr lang="ko-KR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퍼즐 게임의 재미를 극대화시킨다</a:t>
            </a:r>
            <a:r>
              <a:rPr lang="en-US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게임의 </a:t>
            </a:r>
            <a:r>
              <a:rPr lang="ko-KR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컨셉에 맞는 </a:t>
            </a:r>
            <a:r>
              <a:rPr lang="ko-KR" altLang="ko-KR" sz="1800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좋은 리소스를 만들어 게임에 대한 </a:t>
            </a:r>
            <a:r>
              <a:rPr lang="ko-KR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유저의 몰입감을 이끌어낸다</a:t>
            </a:r>
            <a:r>
              <a:rPr lang="en-US" altLang="ko-KR" sz="1800" b="1" kern="10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68627-1804-4EB7-8309-96FA8B911901}"/>
              </a:ext>
            </a:extLst>
          </p:cNvPr>
          <p:cNvSpPr txBox="1"/>
          <p:nvPr/>
        </p:nvSpPr>
        <p:spPr>
          <a:xfrm>
            <a:off x="541870" y="270304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제작</a:t>
            </a:r>
          </a:p>
        </p:txBody>
      </p:sp>
      <p:pic>
        <p:nvPicPr>
          <p:cNvPr id="1026" name="Picture 2" descr="Excel 365 무료로 다운 받기 - 2021년 최신 버전">
            <a:hlinkClick r:id="rId3"/>
            <a:extLst>
              <a:ext uri="{FF2B5EF4-FFF2-40B4-BE49-F238E27FC236}">
                <a16:creationId xmlns:a16="http://schemas.microsoft.com/office/drawing/2014/main" id="{69810119-71DE-49AB-8760-D3FCD552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933" y="2837609"/>
            <a:ext cx="2247900" cy="19716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워드 - 해시넷">
            <a:hlinkClick r:id="rId5" action="ppaction://hlinkfile"/>
            <a:extLst>
              <a:ext uri="{FF2B5EF4-FFF2-40B4-BE49-F238E27FC236}">
                <a16:creationId xmlns:a16="http://schemas.microsoft.com/office/drawing/2014/main" id="{CC6EA0A6-6A07-4EB0-B7EF-38C62E098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93" y="2837609"/>
            <a:ext cx="1971675" cy="19716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68627-1804-4EB7-8309-96FA8B911901}"/>
              </a:ext>
            </a:extLst>
          </p:cNvPr>
          <p:cNvSpPr txBox="1"/>
          <p:nvPr/>
        </p:nvSpPr>
        <p:spPr>
          <a:xfrm>
            <a:off x="541870" y="270304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총평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9675" y="17082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팀원들의 말말말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70AF0-C9F8-4318-A319-CC052E61F87F}"/>
              </a:ext>
            </a:extLst>
          </p:cNvPr>
          <p:cNvSpPr txBox="1"/>
          <p:nvPr/>
        </p:nvSpPr>
        <p:spPr>
          <a:xfrm>
            <a:off x="409675" y="2641236"/>
            <a:ext cx="10570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남상현 </a:t>
            </a:r>
            <a:r>
              <a:rPr lang="en-US" altLang="ko-KR" sz="24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좋은 팀원들이기에 부담도 많이 되었지만 그래도 재밌게 프로젝트를 끝낼 수 있어서 다행인 거 같다</a:t>
            </a:r>
            <a:r>
              <a:rPr lang="en-US" altLang="ko-KR" sz="1600" b="1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.</a:t>
            </a:r>
          </a:p>
          <a:p>
            <a:r>
              <a:rPr lang="en-US" altLang="ko-KR" sz="1600" b="1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	    </a:t>
            </a: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만약 다시 한 번 함께 할 기회가 있다면</a:t>
            </a:r>
            <a:r>
              <a:rPr lang="en-US" altLang="ko-KR" sz="1600" b="1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, </a:t>
            </a: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함께하고 싶다</a:t>
            </a:r>
            <a:r>
              <a:rPr lang="en-US" altLang="ko-KR" sz="1600" b="1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. </a:t>
            </a:r>
            <a:endParaRPr lang="ko-KR" altLang="en-US" sz="1600" b="1">
              <a:solidFill>
                <a:schemeClr val="bg1">
                  <a:lumMod val="85000"/>
                </a:schemeClr>
              </a:solidFill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B516D-0F30-4DC6-995E-7671F242833B}"/>
              </a:ext>
            </a:extLst>
          </p:cNvPr>
          <p:cNvSpPr txBox="1"/>
          <p:nvPr/>
        </p:nvSpPr>
        <p:spPr>
          <a:xfrm>
            <a:off x="409675" y="3616248"/>
            <a:ext cx="10007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유지호 </a:t>
            </a:r>
            <a:r>
              <a:rPr lang="en-US" altLang="ko-KR" sz="24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0" i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처음에 기획했던 게임은 스토리도 있어서 기획하기 힘들었지만 결정한 하이퍼 캐주얼 장르라서 </a:t>
            </a:r>
            <a:endParaRPr lang="en-US" altLang="ko-KR" sz="1600" b="0" i="0">
              <a:solidFill>
                <a:srgbClr val="DCDDDE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600" b="0" i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  </a:t>
            </a:r>
            <a:r>
              <a:rPr lang="ko-KR" altLang="en-US" sz="1600" b="0" i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전보다 기획이 쉬워져서 좋았다</a:t>
            </a:r>
            <a:r>
              <a:rPr lang="en-US" altLang="ko-KR" sz="1600" b="0" i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  <a:r>
              <a:rPr lang="ko-KR" altLang="en-US" sz="1600" b="0" i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게임이 참신한 거 같아서 좋은 게임이 나올 거 같았다</a:t>
            </a:r>
            <a:r>
              <a:rPr lang="en-US" altLang="ko-KR" sz="1600" b="0" i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ko-KR" altLang="en-US" sz="1600" b="1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7E3C0-B1CC-417C-8EE8-C6ACE99B9642}"/>
              </a:ext>
            </a:extLst>
          </p:cNvPr>
          <p:cNvSpPr txBox="1"/>
          <p:nvPr/>
        </p:nvSpPr>
        <p:spPr>
          <a:xfrm>
            <a:off x="409675" y="4591260"/>
            <a:ext cx="10998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김가윤 </a:t>
            </a:r>
            <a:r>
              <a:rPr lang="en-US" altLang="ko-KR" sz="24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0" i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팀원들과 커뮤니케이션이 매우 잘 됐다</a:t>
            </a:r>
            <a:r>
              <a:rPr lang="en-US" altLang="ko-KR" sz="1600" b="0" i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  <a:r>
              <a:rPr lang="ko-KR" altLang="en-US" sz="1600" b="0" i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팀의 기획자들이 적극적으로 기획적인 부분을 추진해나갔다</a:t>
            </a:r>
            <a:r>
              <a:rPr lang="en-US" altLang="ko-KR" sz="1600" b="0" i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</a:p>
          <a:p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  </a:t>
            </a:r>
            <a:r>
              <a:rPr lang="ko-KR" altLang="en-US" sz="1600" b="0" i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때문에 기획적 부분의 틀이 빠르게 자리잡아</a:t>
            </a:r>
            <a:r>
              <a:rPr lang="en-US" altLang="ko-KR" sz="1600" b="0" i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b="0" i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수월한 환경에서 평탄하게 게임 개발을 이어 나갈 수 있었다</a:t>
            </a:r>
            <a:r>
              <a:rPr lang="en-US" altLang="ko-KR" sz="1600" b="0" i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ko-KR" altLang="en-US" sz="1600" b="1">
              <a:solidFill>
                <a:schemeClr val="bg1">
                  <a:lumMod val="8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D3E9E-488B-45AA-89AA-65D565F0187C}"/>
              </a:ext>
            </a:extLst>
          </p:cNvPr>
          <p:cNvSpPr txBox="1"/>
          <p:nvPr/>
        </p:nvSpPr>
        <p:spPr>
          <a:xfrm>
            <a:off x="409675" y="5566272"/>
            <a:ext cx="10592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박광현 </a:t>
            </a:r>
            <a:r>
              <a:rPr lang="en-US" altLang="ko-KR" sz="24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프로그래밍을 혼자 했기에 어려운 감이 </a:t>
            </a:r>
            <a:r>
              <a:rPr lang="ko-KR" altLang="en-US" sz="1600" err="1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없잖아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있었지만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이번 프로젝트를 통해 많은 성장을 했다는 걸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600" b="1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</a:t>
            </a: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느낄 수 있었으며</a:t>
            </a:r>
            <a:r>
              <a:rPr lang="en-US" altLang="ko-KR" sz="1600" b="1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프로젝트의 결과에 만족스럽다</a:t>
            </a:r>
            <a:r>
              <a:rPr lang="en-US" altLang="ko-KR" sz="1600" b="1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lang="en-US" altLang="ko-KR" sz="24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lang="ko-KR" altLang="en-US" sz="2400" b="1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19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벽돌 벽 배경에 네온 스타일의 네온 사인 엠블럼 감사합니다. | 프리미엄 사진">
            <a:extLst>
              <a:ext uri="{FF2B5EF4-FFF2-40B4-BE49-F238E27FC236}">
                <a16:creationId xmlns:a16="http://schemas.microsoft.com/office/drawing/2014/main" id="{B0132168-ACF8-4F31-819D-76503E68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41731" y="4981762"/>
            <a:ext cx="4108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고마워요</a:t>
            </a:r>
            <a:r>
              <a:rPr lang="en-US" altLang="ko-KR" sz="3600" b="1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3600" b="1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땡큐땡큐</a:t>
            </a:r>
            <a:endParaRPr lang="en-US" altLang="ko-KR" sz="3600" b="1">
              <a:solidFill>
                <a:schemeClr val="bg1"/>
              </a:solidFill>
              <a:effectLst>
                <a:glow rad="139700">
                  <a:srgbClr val="0070C0"/>
                </a:glo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3600" b="1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아리가또</a:t>
            </a:r>
            <a:r>
              <a:rPr lang="en-US" altLang="ko-KR" sz="3600" b="1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3600" b="1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스파시바</a:t>
            </a:r>
            <a:endParaRPr lang="en-US" altLang="ko-KR" sz="3600" b="1">
              <a:solidFill>
                <a:schemeClr val="bg1"/>
              </a:solidFill>
              <a:effectLst>
                <a:glow rad="139700">
                  <a:srgbClr val="0070C0"/>
                </a:glo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3600" b="1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시에시에</a:t>
            </a:r>
            <a:r>
              <a:rPr lang="en-US" altLang="ko-KR" sz="3600" b="1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3600" b="1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메르시</a:t>
            </a:r>
            <a:endParaRPr lang="en-US" altLang="ko-KR" sz="3600" b="1">
              <a:solidFill>
                <a:schemeClr val="bg1"/>
              </a:solidFill>
              <a:effectLst>
                <a:glow rad="139700">
                  <a:srgbClr val="0070C0"/>
                </a:glo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메이플스토리</vt:lpstr>
      <vt:lpstr>에스코어 드림 4 Regular</vt:lpstr>
      <vt:lpstr>에스코어 드림 7 ExtraBold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남 상현</cp:lastModifiedBy>
  <cp:revision>1</cp:revision>
  <dcterms:created xsi:type="dcterms:W3CDTF">2021-12-14T16:27:22Z</dcterms:created>
  <dcterms:modified xsi:type="dcterms:W3CDTF">2021-12-15T23:39:30Z</dcterms:modified>
</cp:coreProperties>
</file>