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3" r:id="rId3"/>
    <p:sldId id="274" r:id="rId4"/>
    <p:sldId id="275" r:id="rId5"/>
    <p:sldId id="276" r:id="rId6"/>
    <p:sldId id="277" r:id="rId7"/>
    <p:sldId id="272" r:id="rId8"/>
    <p:sldId id="270" r:id="rId9"/>
    <p:sldId id="271" r:id="rId10"/>
    <p:sldId id="269" r:id="rId11"/>
    <p:sldId id="258" r:id="rId12"/>
    <p:sldId id="256" r:id="rId13"/>
    <p:sldId id="262" r:id="rId14"/>
    <p:sldId id="259" r:id="rId15"/>
    <p:sldId id="261" r:id="rId16"/>
    <p:sldId id="263" r:id="rId17"/>
    <p:sldId id="268" r:id="rId18"/>
    <p:sldId id="265" r:id="rId19"/>
    <p:sldId id="266" r:id="rId20"/>
    <p:sldId id="264" r:id="rId21"/>
    <p:sldId id="267" r:id="rId22"/>
    <p:sldId id="25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99CCFF"/>
    <a:srgbClr val="06CFEA"/>
    <a:srgbClr val="C23352"/>
    <a:srgbClr val="FF3300"/>
    <a:srgbClr val="5A4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DF080D-4DAD-4A4D-A91B-C5BDE91EEC96}" v="57" dt="2021-12-07T08:14:33.6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A99FF4A5-BC7F-4010-AC4C-1C661166150A}"/>
    <pc:docChg chg="undo custSel addSld modSld addSection delSection">
      <pc:chgData name="남 상현" userId="03ad4a8e8f7310f3" providerId="LiveId" clId="{A99FF4A5-BC7F-4010-AC4C-1C661166150A}" dt="2021-11-27T13:57:25.484" v="895" actId="14100"/>
      <pc:docMkLst>
        <pc:docMk/>
      </pc:docMkLst>
      <pc:sldChg chg="modSp mod">
        <pc:chgData name="남 상현" userId="03ad4a8e8f7310f3" providerId="LiveId" clId="{A99FF4A5-BC7F-4010-AC4C-1C661166150A}" dt="2021-10-30T12:41:09.882" v="10" actId="1076"/>
        <pc:sldMkLst>
          <pc:docMk/>
          <pc:sldMk cId="3483264145" sldId="257"/>
        </pc:sldMkLst>
        <pc:grpChg chg="mod">
          <ac:chgData name="남 상현" userId="03ad4a8e8f7310f3" providerId="LiveId" clId="{A99FF4A5-BC7F-4010-AC4C-1C661166150A}" dt="2021-10-30T12:41:09.882" v="10" actId="1076"/>
          <ac:grpSpMkLst>
            <pc:docMk/>
            <pc:sldMk cId="3483264145" sldId="257"/>
            <ac:grpSpMk id="6" creationId="{52C72FBD-6E87-44BA-BAA8-68E619E8E9C9}"/>
          </ac:grpSpMkLst>
        </pc:grpChg>
      </pc:sldChg>
      <pc:sldChg chg="modSp mod">
        <pc:chgData name="남 상현" userId="03ad4a8e8f7310f3" providerId="LiveId" clId="{A99FF4A5-BC7F-4010-AC4C-1C661166150A}" dt="2021-10-30T12:34:15.865" v="1" actId="1076"/>
        <pc:sldMkLst>
          <pc:docMk/>
          <pc:sldMk cId="2990180351" sldId="258"/>
        </pc:sldMkLst>
        <pc:picChg chg="mod">
          <ac:chgData name="남 상현" userId="03ad4a8e8f7310f3" providerId="LiveId" clId="{A99FF4A5-BC7F-4010-AC4C-1C661166150A}" dt="2021-10-30T12:34:15.865" v="1" actId="1076"/>
          <ac:picMkLst>
            <pc:docMk/>
            <pc:sldMk cId="2990180351" sldId="258"/>
            <ac:picMk id="28" creationId="{68B59FB6-5AE7-41D2-8BAF-8504B5F649FE}"/>
          </ac:picMkLst>
        </pc:picChg>
      </pc:sldChg>
      <pc:sldChg chg="delSp modSp mod">
        <pc:chgData name="남 상현" userId="03ad4a8e8f7310f3" providerId="LiveId" clId="{A99FF4A5-BC7F-4010-AC4C-1C661166150A}" dt="2021-10-30T12:41:37.221" v="21" actId="1076"/>
        <pc:sldMkLst>
          <pc:docMk/>
          <pc:sldMk cId="1164592833" sldId="261"/>
        </pc:sldMkLst>
        <pc:spChg chg="mod">
          <ac:chgData name="남 상현" userId="03ad4a8e8f7310f3" providerId="LiveId" clId="{A99FF4A5-BC7F-4010-AC4C-1C661166150A}" dt="2021-10-30T12:41:32.222" v="19" actId="165"/>
          <ac:spMkLst>
            <pc:docMk/>
            <pc:sldMk cId="1164592833" sldId="261"/>
            <ac:spMk id="17" creationId="{7AF5C6AA-0D59-40B9-9A38-A1042787CF52}"/>
          </ac:spMkLst>
        </pc:spChg>
        <pc:spChg chg="mod">
          <ac:chgData name="남 상현" userId="03ad4a8e8f7310f3" providerId="LiveId" clId="{A99FF4A5-BC7F-4010-AC4C-1C661166150A}" dt="2021-10-30T12:41:32.222" v="19" actId="165"/>
          <ac:spMkLst>
            <pc:docMk/>
            <pc:sldMk cId="1164592833" sldId="261"/>
            <ac:spMk id="18" creationId="{2EA809F9-F73D-404B-BE05-77352522D2BB}"/>
          </ac:spMkLst>
        </pc:spChg>
        <pc:spChg chg="mod">
          <ac:chgData name="남 상현" userId="03ad4a8e8f7310f3" providerId="LiveId" clId="{A99FF4A5-BC7F-4010-AC4C-1C661166150A}" dt="2021-10-30T12:41:32.222" v="19" actId="165"/>
          <ac:spMkLst>
            <pc:docMk/>
            <pc:sldMk cId="1164592833" sldId="261"/>
            <ac:spMk id="19" creationId="{64FE688B-048F-4060-81CC-64FB0DF25CBD}"/>
          </ac:spMkLst>
        </pc:spChg>
        <pc:spChg chg="mod">
          <ac:chgData name="남 상현" userId="03ad4a8e8f7310f3" providerId="LiveId" clId="{A99FF4A5-BC7F-4010-AC4C-1C661166150A}" dt="2021-10-30T12:41:32.222" v="19" actId="165"/>
          <ac:spMkLst>
            <pc:docMk/>
            <pc:sldMk cId="1164592833" sldId="261"/>
            <ac:spMk id="20" creationId="{B9ABE1F1-B379-498E-BF12-C1207C2F3590}"/>
          </ac:spMkLst>
        </pc:spChg>
        <pc:grpChg chg="del">
          <ac:chgData name="남 상현" userId="03ad4a8e8f7310f3" providerId="LiveId" clId="{A99FF4A5-BC7F-4010-AC4C-1C661166150A}" dt="2021-10-30T12:41:18.966" v="13" actId="165"/>
          <ac:grpSpMkLst>
            <pc:docMk/>
            <pc:sldMk cId="1164592833" sldId="261"/>
            <ac:grpSpMk id="8" creationId="{F56FAE9C-0633-4B67-AEA5-4F1C4ABCC972}"/>
          </ac:grpSpMkLst>
        </pc:grpChg>
        <pc:grpChg chg="del mod topLvl">
          <ac:chgData name="남 상현" userId="03ad4a8e8f7310f3" providerId="LiveId" clId="{A99FF4A5-BC7F-4010-AC4C-1C661166150A}" dt="2021-10-30T12:41:23.038" v="15" actId="165"/>
          <ac:grpSpMkLst>
            <pc:docMk/>
            <pc:sldMk cId="1164592833" sldId="261"/>
            <ac:grpSpMk id="9" creationId="{0FB66482-9B2B-4026-B647-A8A4045F340F}"/>
          </ac:grpSpMkLst>
        </pc:grpChg>
        <pc:grpChg chg="del mod topLvl">
          <ac:chgData name="남 상현" userId="03ad4a8e8f7310f3" providerId="LiveId" clId="{A99FF4A5-BC7F-4010-AC4C-1C661166150A}" dt="2021-10-30T12:41:27.717" v="17" actId="165"/>
          <ac:grpSpMkLst>
            <pc:docMk/>
            <pc:sldMk cId="1164592833" sldId="261"/>
            <ac:grpSpMk id="11" creationId="{E8846C35-8EDA-4385-91CA-CEAD8A735BAA}"/>
          </ac:grpSpMkLst>
        </pc:grpChg>
        <pc:grpChg chg="del mod topLvl">
          <ac:chgData name="남 상현" userId="03ad4a8e8f7310f3" providerId="LiveId" clId="{A99FF4A5-BC7F-4010-AC4C-1C661166150A}" dt="2021-10-30T12:41:32.222" v="19" actId="165"/>
          <ac:grpSpMkLst>
            <pc:docMk/>
            <pc:sldMk cId="1164592833" sldId="261"/>
            <ac:grpSpMk id="13" creationId="{12C276AC-6F37-4A7C-AC04-A8979C42D540}"/>
          </ac:grpSpMkLst>
        </pc:grpChg>
        <pc:grpChg chg="mod topLvl">
          <ac:chgData name="남 상현" userId="03ad4a8e8f7310f3" providerId="LiveId" clId="{A99FF4A5-BC7F-4010-AC4C-1C661166150A}" dt="2021-10-30T12:41:32.222" v="19" actId="165"/>
          <ac:grpSpMkLst>
            <pc:docMk/>
            <pc:sldMk cId="1164592833" sldId="261"/>
            <ac:grpSpMk id="15" creationId="{C98A8742-925B-4F08-BB50-B8B6D5A561D8}"/>
          </ac:grpSpMkLst>
        </pc:grpChg>
        <pc:grpChg chg="mod">
          <ac:chgData name="남 상현" userId="03ad4a8e8f7310f3" providerId="LiveId" clId="{A99FF4A5-BC7F-4010-AC4C-1C661166150A}" dt="2021-10-30T12:41:13.920" v="11" actId="1076"/>
          <ac:grpSpMkLst>
            <pc:docMk/>
            <pc:sldMk cId="1164592833" sldId="261"/>
            <ac:grpSpMk id="22" creationId="{B43C50B1-E7F2-4A11-8D76-762DB5556E85}"/>
          </ac:grpSpMkLst>
        </pc:grpChg>
        <pc:picChg chg="mod topLvl">
          <ac:chgData name="남 상현" userId="03ad4a8e8f7310f3" providerId="LiveId" clId="{A99FF4A5-BC7F-4010-AC4C-1C661166150A}" dt="2021-10-30T12:41:18.966" v="13" actId="165"/>
          <ac:picMkLst>
            <pc:docMk/>
            <pc:sldMk cId="1164592833" sldId="261"/>
            <ac:picMk id="10" creationId="{9184F08C-DF24-4C8D-A387-53391FEA37F7}"/>
          </ac:picMkLst>
        </pc:picChg>
        <pc:picChg chg="mod topLvl">
          <ac:chgData name="남 상현" userId="03ad4a8e8f7310f3" providerId="LiveId" clId="{A99FF4A5-BC7F-4010-AC4C-1C661166150A}" dt="2021-10-30T12:41:23.038" v="15" actId="165"/>
          <ac:picMkLst>
            <pc:docMk/>
            <pc:sldMk cId="1164592833" sldId="261"/>
            <ac:picMk id="12" creationId="{1B6D791E-197E-462A-BEF2-9E31989CA723}"/>
          </ac:picMkLst>
        </pc:picChg>
        <pc:picChg chg="mod topLvl">
          <ac:chgData name="남 상현" userId="03ad4a8e8f7310f3" providerId="LiveId" clId="{A99FF4A5-BC7F-4010-AC4C-1C661166150A}" dt="2021-10-30T12:41:27.717" v="17" actId="165"/>
          <ac:picMkLst>
            <pc:docMk/>
            <pc:sldMk cId="1164592833" sldId="261"/>
            <ac:picMk id="14" creationId="{D215CAD4-8BEF-426F-9231-E2971401006E}"/>
          </ac:picMkLst>
        </pc:picChg>
        <pc:picChg chg="mod topLvl">
          <ac:chgData name="남 상현" userId="03ad4a8e8f7310f3" providerId="LiveId" clId="{A99FF4A5-BC7F-4010-AC4C-1C661166150A}" dt="2021-10-30T12:41:37.221" v="21" actId="1076"/>
          <ac:picMkLst>
            <pc:docMk/>
            <pc:sldMk cId="1164592833" sldId="261"/>
            <ac:picMk id="16" creationId="{13525086-705A-4ADA-A8BC-B57312596E65}"/>
          </ac:picMkLst>
        </pc:picChg>
      </pc:sldChg>
      <pc:sldChg chg="modSp">
        <pc:chgData name="남 상현" userId="03ad4a8e8f7310f3" providerId="LiveId" clId="{A99FF4A5-BC7F-4010-AC4C-1C661166150A}" dt="2021-10-30T12:36:51.556" v="2" actId="1076"/>
        <pc:sldMkLst>
          <pc:docMk/>
          <pc:sldMk cId="4055690299" sldId="263"/>
        </pc:sldMkLst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4" creationId="{1DE0D762-4B14-4327-AE7B-FBAEE8B49657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5" creationId="{9F75C88B-3C11-4E46-9253-348555D41D42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6" creationId="{0AC4CDB7-8E5B-4C37-8E81-BAFA7EA4F576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7" creationId="{F5707C24-1700-469D-9714-6A3BE98D5425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8" creationId="{793F3155-F901-4859-85CD-A531951937A3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9" creationId="{273C6437-4F35-4690-9D85-A1612D36B94E}"/>
          </ac:spMkLst>
        </pc:spChg>
        <pc:grpChg chg="mod">
          <ac:chgData name="남 상현" userId="03ad4a8e8f7310f3" providerId="LiveId" clId="{A99FF4A5-BC7F-4010-AC4C-1C661166150A}" dt="2021-10-30T12:36:51.556" v="2" actId="1076"/>
          <ac:grpSpMkLst>
            <pc:docMk/>
            <pc:sldMk cId="4055690299" sldId="263"/>
            <ac:grpSpMk id="10" creationId="{767B0698-10D4-4F27-84CB-5792CCEE04DF}"/>
          </ac:grpSpMkLst>
        </pc:grpChg>
        <pc:grpChg chg="mod">
          <ac:chgData name="남 상현" userId="03ad4a8e8f7310f3" providerId="LiveId" clId="{A99FF4A5-BC7F-4010-AC4C-1C661166150A}" dt="2021-10-30T12:36:51.556" v="2" actId="1076"/>
          <ac:grpSpMkLst>
            <pc:docMk/>
            <pc:sldMk cId="4055690299" sldId="263"/>
            <ac:grpSpMk id="11" creationId="{DD6DC4C2-7449-460D-9ED1-1575650B63B1}"/>
          </ac:grpSpMkLst>
        </pc:grpChg>
        <pc:grpChg chg="mod">
          <ac:chgData name="남 상현" userId="03ad4a8e8f7310f3" providerId="LiveId" clId="{A99FF4A5-BC7F-4010-AC4C-1C661166150A}" dt="2021-10-30T12:36:51.556" v="2" actId="1076"/>
          <ac:grpSpMkLst>
            <pc:docMk/>
            <pc:sldMk cId="4055690299" sldId="263"/>
            <ac:grpSpMk id="12" creationId="{C7708510-3AE2-4264-95AD-4F9A1AC4898D}"/>
          </ac:grpSpMkLst>
        </pc:grpChg>
        <pc:grpChg chg="mod">
          <ac:chgData name="남 상현" userId="03ad4a8e8f7310f3" providerId="LiveId" clId="{A99FF4A5-BC7F-4010-AC4C-1C661166150A}" dt="2021-10-30T12:36:51.556" v="2" actId="1076"/>
          <ac:grpSpMkLst>
            <pc:docMk/>
            <pc:sldMk cId="4055690299" sldId="263"/>
            <ac:grpSpMk id="13" creationId="{6C357C5D-3EF0-4C22-BED2-672E01D07803}"/>
          </ac:grpSpMkLst>
        </pc:grpChg>
        <pc:picChg chg="mod">
          <ac:chgData name="남 상현" userId="03ad4a8e8f7310f3" providerId="LiveId" clId="{A99FF4A5-BC7F-4010-AC4C-1C661166150A}" dt="2021-10-30T12:36:51.556" v="2" actId="1076"/>
          <ac:picMkLst>
            <pc:docMk/>
            <pc:sldMk cId="4055690299" sldId="263"/>
            <ac:picMk id="1028" creationId="{65B642DB-DF5A-48FA-A283-A35CCC10A278}"/>
          </ac:picMkLst>
        </pc:picChg>
        <pc:picChg chg="mod">
          <ac:chgData name="남 상현" userId="03ad4a8e8f7310f3" providerId="LiveId" clId="{A99FF4A5-BC7F-4010-AC4C-1C661166150A}" dt="2021-10-30T12:36:51.556" v="2" actId="1076"/>
          <ac:picMkLst>
            <pc:docMk/>
            <pc:sldMk cId="4055690299" sldId="263"/>
            <ac:picMk id="1030" creationId="{FE3EADAB-42EC-41B9-8DD6-595E76912D6E}"/>
          </ac:picMkLst>
        </pc:picChg>
        <pc:picChg chg="mod">
          <ac:chgData name="남 상현" userId="03ad4a8e8f7310f3" providerId="LiveId" clId="{A99FF4A5-BC7F-4010-AC4C-1C661166150A}" dt="2021-10-30T12:36:51.556" v="2" actId="1076"/>
          <ac:picMkLst>
            <pc:docMk/>
            <pc:sldMk cId="4055690299" sldId="263"/>
            <ac:picMk id="1032" creationId="{C9194260-6BFA-40A7-8E12-69EAA941634D}"/>
          </ac:picMkLst>
        </pc:picChg>
      </pc:sldChg>
      <pc:sldChg chg="addSp delSp modSp new mod">
        <pc:chgData name="남 상현" userId="03ad4a8e8f7310f3" providerId="LiveId" clId="{A99FF4A5-BC7F-4010-AC4C-1C661166150A}" dt="2021-10-30T13:05:14.460" v="274" actId="21"/>
        <pc:sldMkLst>
          <pc:docMk/>
          <pc:sldMk cId="1929962801" sldId="264"/>
        </pc:sldMkLst>
        <pc:spChg chg="del">
          <ac:chgData name="남 상현" userId="03ad4a8e8f7310f3" providerId="LiveId" clId="{A99FF4A5-BC7F-4010-AC4C-1C661166150A}" dt="2021-10-30T12:36:55.634" v="4" actId="478"/>
          <ac:spMkLst>
            <pc:docMk/>
            <pc:sldMk cId="1929962801" sldId="264"/>
            <ac:spMk id="2" creationId="{420C44FB-CB43-4101-AF6A-CCAAC23E5BF8}"/>
          </ac:spMkLst>
        </pc:spChg>
        <pc:spChg chg="del">
          <ac:chgData name="남 상현" userId="03ad4a8e8f7310f3" providerId="LiveId" clId="{A99FF4A5-BC7F-4010-AC4C-1C661166150A}" dt="2021-10-30T12:36:55.634" v="4" actId="478"/>
          <ac:spMkLst>
            <pc:docMk/>
            <pc:sldMk cId="1929962801" sldId="264"/>
            <ac:spMk id="3" creationId="{69FC4B8C-BDDE-43FD-8C41-08E4215F57BB}"/>
          </ac:spMkLst>
        </pc:spChg>
        <pc:spChg chg="add mod">
          <ac:chgData name="남 상현" userId="03ad4a8e8f7310f3" providerId="LiveId" clId="{A99FF4A5-BC7F-4010-AC4C-1C661166150A}" dt="2021-10-30T13:02:35.273" v="267" actId="20577"/>
          <ac:spMkLst>
            <pc:docMk/>
            <pc:sldMk cId="1929962801" sldId="264"/>
            <ac:spMk id="7" creationId="{E0F65636-5DC5-4FFE-9878-65A274FB3605}"/>
          </ac:spMkLst>
        </pc:spChg>
        <pc:spChg chg="add del mod">
          <ac:chgData name="남 상현" userId="03ad4a8e8f7310f3" providerId="LiveId" clId="{A99FF4A5-BC7F-4010-AC4C-1C661166150A}" dt="2021-10-30T12:42:17.072" v="35" actId="21"/>
          <ac:spMkLst>
            <pc:docMk/>
            <pc:sldMk cId="1929962801" sldId="264"/>
            <ac:spMk id="8" creationId="{66EF903F-163C-4E22-81DD-39AB25824AE6}"/>
          </ac:spMkLst>
        </pc:spChg>
        <pc:spChg chg="add del mod">
          <ac:chgData name="남 상현" userId="03ad4a8e8f7310f3" providerId="LiveId" clId="{A99FF4A5-BC7F-4010-AC4C-1C661166150A}" dt="2021-10-30T12:42:17.072" v="35" actId="21"/>
          <ac:spMkLst>
            <pc:docMk/>
            <pc:sldMk cId="1929962801" sldId="264"/>
            <ac:spMk id="9" creationId="{D04CBD3D-A844-42E9-AC88-2495C4D85653}"/>
          </ac:spMkLst>
        </pc:spChg>
        <pc:spChg chg="add del mod">
          <ac:chgData name="남 상현" userId="03ad4a8e8f7310f3" providerId="LiveId" clId="{A99FF4A5-BC7F-4010-AC4C-1C661166150A}" dt="2021-10-30T12:42:17.072" v="35" actId="21"/>
          <ac:spMkLst>
            <pc:docMk/>
            <pc:sldMk cId="1929962801" sldId="264"/>
            <ac:spMk id="10" creationId="{C7606BA2-2BAA-43DF-8DF7-B364ED99E345}"/>
          </ac:spMkLst>
        </pc:spChg>
        <pc:spChg chg="add del mod">
          <ac:chgData name="남 상현" userId="03ad4a8e8f7310f3" providerId="LiveId" clId="{A99FF4A5-BC7F-4010-AC4C-1C661166150A}" dt="2021-10-30T12:42:17.072" v="35" actId="21"/>
          <ac:spMkLst>
            <pc:docMk/>
            <pc:sldMk cId="1929962801" sldId="264"/>
            <ac:spMk id="11" creationId="{F1D45DAC-042B-4FDF-86B4-33785836EC9E}"/>
          </ac:spMkLst>
        </pc:spChg>
        <pc:picChg chg="add del">
          <ac:chgData name="남 상현" userId="03ad4a8e8f7310f3" providerId="LiveId" clId="{A99FF4A5-BC7F-4010-AC4C-1C661166150A}" dt="2021-10-30T12:36:59.313" v="6" actId="22"/>
          <ac:picMkLst>
            <pc:docMk/>
            <pc:sldMk cId="1929962801" sldId="264"/>
            <ac:picMk id="5" creationId="{FD3F63E8-0F9C-4CFA-BA09-DA05707677AE}"/>
          </ac:picMkLst>
        </pc:picChg>
        <pc:picChg chg="add del mod">
          <ac:chgData name="남 상현" userId="03ad4a8e8f7310f3" providerId="LiveId" clId="{A99FF4A5-BC7F-4010-AC4C-1C661166150A}" dt="2021-10-30T13:05:14.460" v="274" actId="21"/>
          <ac:picMkLst>
            <pc:docMk/>
            <pc:sldMk cId="1929962801" sldId="264"/>
            <ac:picMk id="1026" creationId="{7C395CE2-A517-4349-8550-60B597E90A24}"/>
          </ac:picMkLst>
        </pc:picChg>
      </pc:sldChg>
      <pc:sldChg chg="addSp delSp modSp new mod">
        <pc:chgData name="남 상현" userId="03ad4a8e8f7310f3" providerId="LiveId" clId="{A99FF4A5-BC7F-4010-AC4C-1C661166150A}" dt="2021-10-30T12:53:12.021" v="175" actId="478"/>
        <pc:sldMkLst>
          <pc:docMk/>
          <pc:sldMk cId="3785871057" sldId="265"/>
        </pc:sldMkLst>
        <pc:spChg chg="del">
          <ac:chgData name="남 상현" userId="03ad4a8e8f7310f3" providerId="LiveId" clId="{A99FF4A5-BC7F-4010-AC4C-1C661166150A}" dt="2021-10-30T12:42:27.414" v="39" actId="478"/>
          <ac:spMkLst>
            <pc:docMk/>
            <pc:sldMk cId="3785871057" sldId="265"/>
            <ac:spMk id="2" creationId="{89DF51CA-5DC6-4200-932A-3977252AB103}"/>
          </ac:spMkLst>
        </pc:spChg>
        <pc:spChg chg="del">
          <ac:chgData name="남 상현" userId="03ad4a8e8f7310f3" providerId="LiveId" clId="{A99FF4A5-BC7F-4010-AC4C-1C661166150A}" dt="2021-10-30T12:42:27.414" v="39" actId="478"/>
          <ac:spMkLst>
            <pc:docMk/>
            <pc:sldMk cId="3785871057" sldId="265"/>
            <ac:spMk id="3" creationId="{9B95F21F-72B8-4CDE-9D06-777CDA2C0A41}"/>
          </ac:spMkLst>
        </pc:spChg>
        <pc:spChg chg="add mod">
          <ac:chgData name="남 상현" userId="03ad4a8e8f7310f3" providerId="LiveId" clId="{A99FF4A5-BC7F-4010-AC4C-1C661166150A}" dt="2021-10-30T12:47:50.757" v="152" actId="14100"/>
          <ac:spMkLst>
            <pc:docMk/>
            <pc:sldMk cId="3785871057" sldId="265"/>
            <ac:spMk id="4" creationId="{D05DF64E-C0B6-4FFD-B275-B6928EDB3174}"/>
          </ac:spMkLst>
        </pc:spChg>
        <pc:spChg chg="add mod">
          <ac:chgData name="남 상현" userId="03ad4a8e8f7310f3" providerId="LiveId" clId="{A99FF4A5-BC7F-4010-AC4C-1C661166150A}" dt="2021-10-30T12:48:01.195" v="156" actId="14100"/>
          <ac:spMkLst>
            <pc:docMk/>
            <pc:sldMk cId="3785871057" sldId="265"/>
            <ac:spMk id="5" creationId="{DBB5E173-77E5-4A3E-89D0-7AA816547D5D}"/>
          </ac:spMkLst>
        </pc:spChg>
        <pc:spChg chg="add mod">
          <ac:chgData name="남 상현" userId="03ad4a8e8f7310f3" providerId="LiveId" clId="{A99FF4A5-BC7F-4010-AC4C-1C661166150A}" dt="2021-10-30T12:47:59.184" v="155" actId="14100"/>
          <ac:spMkLst>
            <pc:docMk/>
            <pc:sldMk cId="3785871057" sldId="265"/>
            <ac:spMk id="6" creationId="{E28FE543-D60D-48AB-AA7E-3BB355995750}"/>
          </ac:spMkLst>
        </pc:spChg>
        <pc:spChg chg="add mod">
          <ac:chgData name="남 상현" userId="03ad4a8e8f7310f3" providerId="LiveId" clId="{A99FF4A5-BC7F-4010-AC4C-1C661166150A}" dt="2021-10-30T12:47:55.268" v="153" actId="14100"/>
          <ac:spMkLst>
            <pc:docMk/>
            <pc:sldMk cId="3785871057" sldId="265"/>
            <ac:spMk id="7" creationId="{6A7D73D3-E96B-429B-AA1B-FA735A01DDF8}"/>
          </ac:spMkLst>
        </pc:spChg>
        <pc:spChg chg="add mod">
          <ac:chgData name="남 상현" userId="03ad4a8e8f7310f3" providerId="LiveId" clId="{A99FF4A5-BC7F-4010-AC4C-1C661166150A}" dt="2021-10-30T12:43:02.619" v="55" actId="164"/>
          <ac:spMkLst>
            <pc:docMk/>
            <pc:sldMk cId="3785871057" sldId="265"/>
            <ac:spMk id="8" creationId="{7EC424D6-0EA4-4E4E-902B-A21B54F170F0}"/>
          </ac:spMkLst>
        </pc:spChg>
        <pc:spChg chg="add mod">
          <ac:chgData name="남 상현" userId="03ad4a8e8f7310f3" providerId="LiveId" clId="{A99FF4A5-BC7F-4010-AC4C-1C661166150A}" dt="2021-10-30T12:43:02.619" v="55" actId="164"/>
          <ac:spMkLst>
            <pc:docMk/>
            <pc:sldMk cId="3785871057" sldId="265"/>
            <ac:spMk id="9" creationId="{852CB7FE-F456-45E1-9DD6-8AB1E44D2772}"/>
          </ac:spMkLst>
        </pc:spChg>
        <pc:spChg chg="add mod">
          <ac:chgData name="남 상현" userId="03ad4a8e8f7310f3" providerId="LiveId" clId="{A99FF4A5-BC7F-4010-AC4C-1C661166150A}" dt="2021-10-30T12:43:02.619" v="55" actId="164"/>
          <ac:spMkLst>
            <pc:docMk/>
            <pc:sldMk cId="3785871057" sldId="265"/>
            <ac:spMk id="10" creationId="{E540BAEB-9A05-44B6-B5E5-FF554042F4BE}"/>
          </ac:spMkLst>
        </pc:spChg>
        <pc:spChg chg="add mod">
          <ac:chgData name="남 상현" userId="03ad4a8e8f7310f3" providerId="LiveId" clId="{A99FF4A5-BC7F-4010-AC4C-1C661166150A}" dt="2021-10-30T12:43:02.619" v="55" actId="164"/>
          <ac:spMkLst>
            <pc:docMk/>
            <pc:sldMk cId="3785871057" sldId="265"/>
            <ac:spMk id="11" creationId="{60C2FC3F-FEFD-4D08-A14D-9C59152D31D5}"/>
          </ac:spMkLst>
        </pc:spChg>
        <pc:spChg chg="add mod">
          <ac:chgData name="남 상현" userId="03ad4a8e8f7310f3" providerId="LiveId" clId="{A99FF4A5-BC7F-4010-AC4C-1C661166150A}" dt="2021-10-30T12:43:15.320" v="66" actId="1076"/>
          <ac:spMkLst>
            <pc:docMk/>
            <pc:sldMk cId="3785871057" sldId="265"/>
            <ac:spMk id="12" creationId="{31490B06-BB7B-4570-9658-32CD9322BDCC}"/>
          </ac:spMkLst>
        </pc:spChg>
        <pc:spChg chg="add mod">
          <ac:chgData name="남 상현" userId="03ad4a8e8f7310f3" providerId="LiveId" clId="{A99FF4A5-BC7F-4010-AC4C-1C661166150A}" dt="2021-10-30T12:43:32.485" v="73" actId="164"/>
          <ac:spMkLst>
            <pc:docMk/>
            <pc:sldMk cId="3785871057" sldId="265"/>
            <ac:spMk id="14" creationId="{B7B694CC-D970-4721-8321-40A840389E76}"/>
          </ac:spMkLst>
        </pc:spChg>
        <pc:spChg chg="add mod">
          <ac:chgData name="남 상현" userId="03ad4a8e8f7310f3" providerId="LiveId" clId="{A99FF4A5-BC7F-4010-AC4C-1C661166150A}" dt="2021-10-30T12:43:32.485" v="73" actId="164"/>
          <ac:spMkLst>
            <pc:docMk/>
            <pc:sldMk cId="3785871057" sldId="265"/>
            <ac:spMk id="15" creationId="{7E19018A-9D19-4BC6-B066-6B0A812D5DF9}"/>
          </ac:spMkLst>
        </pc:spChg>
        <pc:spChg chg="add del mod">
          <ac:chgData name="남 상현" userId="03ad4a8e8f7310f3" providerId="LiveId" clId="{A99FF4A5-BC7F-4010-AC4C-1C661166150A}" dt="2021-10-30T12:44:28.341" v="80" actId="21"/>
          <ac:spMkLst>
            <pc:docMk/>
            <pc:sldMk cId="3785871057" sldId="265"/>
            <ac:spMk id="17" creationId="{9FD4A54F-9796-4A79-99A9-69D0498379EB}"/>
          </ac:spMkLst>
        </pc:spChg>
        <pc:spChg chg="add del mod ord">
          <ac:chgData name="남 상현" userId="03ad4a8e8f7310f3" providerId="LiveId" clId="{A99FF4A5-BC7F-4010-AC4C-1C661166150A}" dt="2021-10-30T12:47:56.712" v="154" actId="478"/>
          <ac:spMkLst>
            <pc:docMk/>
            <pc:sldMk cId="3785871057" sldId="265"/>
            <ac:spMk id="21" creationId="{CA26EF05-BCB2-4EC5-A622-7E92B1C62ED3}"/>
          </ac:spMkLst>
        </pc:spChg>
        <pc:spChg chg="add del mod">
          <ac:chgData name="남 상현" userId="03ad4a8e8f7310f3" providerId="LiveId" clId="{A99FF4A5-BC7F-4010-AC4C-1C661166150A}" dt="2021-10-30T12:53:12.021" v="175" actId="478"/>
          <ac:spMkLst>
            <pc:docMk/>
            <pc:sldMk cId="3785871057" sldId="265"/>
            <ac:spMk id="23" creationId="{1AD52EED-BFAA-4AF1-91DB-0268045D324B}"/>
          </ac:spMkLst>
        </pc:spChg>
        <pc:spChg chg="add del mod">
          <ac:chgData name="남 상현" userId="03ad4a8e8f7310f3" providerId="LiveId" clId="{A99FF4A5-BC7F-4010-AC4C-1C661166150A}" dt="2021-10-30T12:47:08.616" v="145" actId="478"/>
          <ac:spMkLst>
            <pc:docMk/>
            <pc:sldMk cId="3785871057" sldId="265"/>
            <ac:spMk id="24" creationId="{3385AC35-2A70-4EE6-938A-1BD58618DA4C}"/>
          </ac:spMkLst>
        </pc:spChg>
        <pc:spChg chg="add mod">
          <ac:chgData name="남 상현" userId="03ad4a8e8f7310f3" providerId="LiveId" clId="{A99FF4A5-BC7F-4010-AC4C-1C661166150A}" dt="2021-10-30T12:48:20.849" v="174" actId="1037"/>
          <ac:spMkLst>
            <pc:docMk/>
            <pc:sldMk cId="3785871057" sldId="265"/>
            <ac:spMk id="25" creationId="{56DD9C64-BC14-429F-A0BF-F7DFBE5DBEC4}"/>
          </ac:spMkLst>
        </pc:spChg>
        <pc:grpChg chg="add mod">
          <ac:chgData name="남 상현" userId="03ad4a8e8f7310f3" providerId="LiveId" clId="{A99FF4A5-BC7F-4010-AC4C-1C661166150A}" dt="2021-10-30T12:43:09.170" v="64" actId="1038"/>
          <ac:grpSpMkLst>
            <pc:docMk/>
            <pc:sldMk cId="3785871057" sldId="265"/>
            <ac:grpSpMk id="13" creationId="{7B19A854-C655-4929-8204-83356276965A}"/>
          </ac:grpSpMkLst>
        </pc:grpChg>
        <pc:grpChg chg="add mod">
          <ac:chgData name="남 상현" userId="03ad4a8e8f7310f3" providerId="LiveId" clId="{A99FF4A5-BC7F-4010-AC4C-1C661166150A}" dt="2021-10-30T12:43:36.445" v="75" actId="1076"/>
          <ac:grpSpMkLst>
            <pc:docMk/>
            <pc:sldMk cId="3785871057" sldId="265"/>
            <ac:grpSpMk id="16" creationId="{02E6A878-837D-44CB-8E82-79A107ED592B}"/>
          </ac:grpSpMkLst>
        </pc:grpChg>
        <pc:picChg chg="add mod modCrop">
          <ac:chgData name="남 상현" userId="03ad4a8e8f7310f3" providerId="LiveId" clId="{A99FF4A5-BC7F-4010-AC4C-1C661166150A}" dt="2021-10-30T12:44:39.239" v="84" actId="1076"/>
          <ac:picMkLst>
            <pc:docMk/>
            <pc:sldMk cId="3785871057" sldId="265"/>
            <ac:picMk id="18" creationId="{E27E8CA0-F34D-42C4-BB47-DBA279227C80}"/>
          </ac:picMkLst>
        </pc:picChg>
        <pc:picChg chg="add mod">
          <ac:chgData name="남 상현" userId="03ad4a8e8f7310f3" providerId="LiveId" clId="{A99FF4A5-BC7F-4010-AC4C-1C661166150A}" dt="2021-10-30T12:44:46.030" v="88" actId="1076"/>
          <ac:picMkLst>
            <pc:docMk/>
            <pc:sldMk cId="3785871057" sldId="265"/>
            <ac:picMk id="19" creationId="{24006D4A-C03A-41B7-88E7-D5EBA83F392E}"/>
          </ac:picMkLst>
        </pc:picChg>
        <pc:picChg chg="add mod">
          <ac:chgData name="남 상현" userId="03ad4a8e8f7310f3" providerId="LiveId" clId="{A99FF4A5-BC7F-4010-AC4C-1C661166150A}" dt="2021-10-30T12:44:49.624" v="90" actId="1076"/>
          <ac:picMkLst>
            <pc:docMk/>
            <pc:sldMk cId="3785871057" sldId="265"/>
            <ac:picMk id="20" creationId="{4A05EEBF-4B45-4957-A237-D9B6E8F713DC}"/>
          </ac:picMkLst>
        </pc:picChg>
        <pc:picChg chg="add del mod modCrop">
          <ac:chgData name="남 상현" userId="03ad4a8e8f7310f3" providerId="LiveId" clId="{A99FF4A5-BC7F-4010-AC4C-1C661166150A}" dt="2021-10-30T12:45:46.602" v="117"/>
          <ac:picMkLst>
            <pc:docMk/>
            <pc:sldMk cId="3785871057" sldId="265"/>
            <ac:picMk id="22" creationId="{04A95C1A-B906-461E-BAE6-B171951C6F26}"/>
          </ac:picMkLst>
        </pc:picChg>
      </pc:sldChg>
      <pc:sldChg chg="addSp delSp modSp new mod">
        <pc:chgData name="남 상현" userId="03ad4a8e8f7310f3" providerId="LiveId" clId="{A99FF4A5-BC7F-4010-AC4C-1C661166150A}" dt="2021-10-30T13:25:26.558" v="407"/>
        <pc:sldMkLst>
          <pc:docMk/>
          <pc:sldMk cId="3554067655" sldId="266"/>
        </pc:sldMkLst>
        <pc:spChg chg="del">
          <ac:chgData name="남 상현" userId="03ad4a8e8f7310f3" providerId="LiveId" clId="{A99FF4A5-BC7F-4010-AC4C-1C661166150A}" dt="2021-10-30T13:05:17.445" v="275" actId="478"/>
          <ac:spMkLst>
            <pc:docMk/>
            <pc:sldMk cId="3554067655" sldId="266"/>
            <ac:spMk id="2" creationId="{8D91B721-248D-4A3E-B120-2AC32757DD9D}"/>
          </ac:spMkLst>
        </pc:spChg>
        <pc:spChg chg="del">
          <ac:chgData name="남 상현" userId="03ad4a8e8f7310f3" providerId="LiveId" clId="{A99FF4A5-BC7F-4010-AC4C-1C661166150A}" dt="2021-10-30T13:05:17.445" v="275" actId="478"/>
          <ac:spMkLst>
            <pc:docMk/>
            <pc:sldMk cId="3554067655" sldId="266"/>
            <ac:spMk id="3" creationId="{979D77F3-75F6-43CD-959D-A62629C0F3C8}"/>
          </ac:spMkLst>
        </pc:spChg>
        <pc:grpChg chg="add mod">
          <ac:chgData name="남 상현" userId="03ad4a8e8f7310f3" providerId="LiveId" clId="{A99FF4A5-BC7F-4010-AC4C-1C661166150A}" dt="2021-10-30T13:24:17.471" v="403" actId="1076"/>
          <ac:grpSpMkLst>
            <pc:docMk/>
            <pc:sldMk cId="3554067655" sldId="266"/>
            <ac:grpSpMk id="9" creationId="{65CB86F7-3A13-4EA9-8891-AB3BADFB55C1}"/>
          </ac:grpSpMkLst>
        </pc:grpChg>
        <pc:graphicFrameChg chg="add del mod modGraphic">
          <ac:chgData name="남 상현" userId="03ad4a8e8f7310f3" providerId="LiveId" clId="{A99FF4A5-BC7F-4010-AC4C-1C661166150A}" dt="2021-10-30T13:06:33.986" v="281" actId="1032"/>
          <ac:graphicFrameMkLst>
            <pc:docMk/>
            <pc:sldMk cId="3554067655" sldId="266"/>
            <ac:graphicFrameMk id="5" creationId="{B66C4D04-AF2B-4A2B-B554-129357783A35}"/>
          </ac:graphicFrameMkLst>
        </pc:graphicFrameChg>
        <pc:graphicFrameChg chg="add del mod modGraphic">
          <ac:chgData name="남 상현" userId="03ad4a8e8f7310f3" providerId="LiveId" clId="{A99FF4A5-BC7F-4010-AC4C-1C661166150A}" dt="2021-10-30T13:19:02.974" v="397" actId="478"/>
          <ac:graphicFrameMkLst>
            <pc:docMk/>
            <pc:sldMk cId="3554067655" sldId="266"/>
            <ac:graphicFrameMk id="6" creationId="{AB57D977-3945-4718-92F1-0E777E1ED8C1}"/>
          </ac:graphicFrameMkLst>
        </pc:graphicFrameChg>
        <pc:graphicFrameChg chg="add del mod modGraphic">
          <ac:chgData name="남 상현" userId="03ad4a8e8f7310f3" providerId="LiveId" clId="{A99FF4A5-BC7F-4010-AC4C-1C661166150A}" dt="2021-10-30T13:17:38.030" v="379" actId="478"/>
          <ac:graphicFrameMkLst>
            <pc:docMk/>
            <pc:sldMk cId="3554067655" sldId="266"/>
            <ac:graphicFrameMk id="7" creationId="{EFB128D3-1007-4205-8152-1F6B48DC4028}"/>
          </ac:graphicFrameMkLst>
        </pc:graphicFrameChg>
        <pc:graphicFrameChg chg="add mod modGraphic">
          <ac:chgData name="남 상현" userId="03ad4a8e8f7310f3" providerId="LiveId" clId="{A99FF4A5-BC7F-4010-AC4C-1C661166150A}" dt="2021-10-30T13:25:26.558" v="407"/>
          <ac:graphicFrameMkLst>
            <pc:docMk/>
            <pc:sldMk cId="3554067655" sldId="266"/>
            <ac:graphicFrameMk id="8" creationId="{34172EB0-4EDB-429A-9696-A0AEA0C5EB34}"/>
          </ac:graphicFrameMkLst>
        </pc:graphicFrameChg>
        <pc:picChg chg="add mod">
          <ac:chgData name="남 상현" userId="03ad4a8e8f7310f3" providerId="LiveId" clId="{A99FF4A5-BC7F-4010-AC4C-1C661166150A}" dt="2021-10-30T13:24:17.471" v="403" actId="1076"/>
          <ac:picMkLst>
            <pc:docMk/>
            <pc:sldMk cId="3554067655" sldId="266"/>
            <ac:picMk id="4" creationId="{D6B674CE-3539-4EF6-A92F-E0A422FA9B4F}"/>
          </ac:picMkLst>
        </pc:picChg>
      </pc:sldChg>
      <pc:sldChg chg="addSp delSp modSp new mod">
        <pc:chgData name="남 상현" userId="03ad4a8e8f7310f3" providerId="LiveId" clId="{A99FF4A5-BC7F-4010-AC4C-1C661166150A}" dt="2021-10-30T13:47:11.272" v="436" actId="1076"/>
        <pc:sldMkLst>
          <pc:docMk/>
          <pc:sldMk cId="3388440209" sldId="267"/>
        </pc:sldMkLst>
        <pc:spChg chg="del">
          <ac:chgData name="남 상현" userId="03ad4a8e8f7310f3" providerId="LiveId" clId="{A99FF4A5-BC7F-4010-AC4C-1C661166150A}" dt="2021-10-30T13:45:41.696" v="409" actId="478"/>
          <ac:spMkLst>
            <pc:docMk/>
            <pc:sldMk cId="3388440209" sldId="267"/>
            <ac:spMk id="2" creationId="{80657139-904D-4D8D-935E-02EA46E6948A}"/>
          </ac:spMkLst>
        </pc:spChg>
        <pc:spChg chg="del">
          <ac:chgData name="남 상현" userId="03ad4a8e8f7310f3" providerId="LiveId" clId="{A99FF4A5-BC7F-4010-AC4C-1C661166150A}" dt="2021-10-30T13:45:41.696" v="409" actId="478"/>
          <ac:spMkLst>
            <pc:docMk/>
            <pc:sldMk cId="3388440209" sldId="267"/>
            <ac:spMk id="3" creationId="{A86A1B52-991A-43B6-9AD7-7D3AD487B44D}"/>
          </ac:spMkLst>
        </pc:spChg>
        <pc:spChg chg="add del mod">
          <ac:chgData name="남 상현" userId="03ad4a8e8f7310f3" providerId="LiveId" clId="{A99FF4A5-BC7F-4010-AC4C-1C661166150A}" dt="2021-10-30T13:46:30.865" v="429" actId="478"/>
          <ac:spMkLst>
            <pc:docMk/>
            <pc:sldMk cId="3388440209" sldId="267"/>
            <ac:spMk id="4" creationId="{0AAD5E0C-B95E-4B6F-BDC7-BDD21D64529A}"/>
          </ac:spMkLst>
        </pc:spChg>
        <pc:spChg chg="add del mod">
          <ac:chgData name="남 상현" userId="03ad4a8e8f7310f3" providerId="LiveId" clId="{A99FF4A5-BC7F-4010-AC4C-1C661166150A}" dt="2021-10-30T13:46:33.033" v="430" actId="478"/>
          <ac:spMkLst>
            <pc:docMk/>
            <pc:sldMk cId="3388440209" sldId="267"/>
            <ac:spMk id="5" creationId="{15FD8A99-57EC-4FAD-B566-46505A34680D}"/>
          </ac:spMkLst>
        </pc:spChg>
        <pc:spChg chg="add mod">
          <ac:chgData name="남 상현" userId="03ad4a8e8f7310f3" providerId="LiveId" clId="{A99FF4A5-BC7F-4010-AC4C-1C661166150A}" dt="2021-10-30T13:46:08.668" v="423" actId="1076"/>
          <ac:spMkLst>
            <pc:docMk/>
            <pc:sldMk cId="3388440209" sldId="267"/>
            <ac:spMk id="6" creationId="{54B6F421-E2DB-4144-B2C8-60FDFB8FF60D}"/>
          </ac:spMkLst>
        </pc:spChg>
        <pc:spChg chg="add mod">
          <ac:chgData name="남 상현" userId="03ad4a8e8f7310f3" providerId="LiveId" clId="{A99FF4A5-BC7F-4010-AC4C-1C661166150A}" dt="2021-10-30T13:46:16.632" v="427" actId="1076"/>
          <ac:spMkLst>
            <pc:docMk/>
            <pc:sldMk cId="3388440209" sldId="267"/>
            <ac:spMk id="7" creationId="{D0DFD1EB-25EB-41F8-93A6-7237A1B9DF22}"/>
          </ac:spMkLst>
        </pc:spChg>
        <pc:spChg chg="add mod">
          <ac:chgData name="남 상현" userId="03ad4a8e8f7310f3" providerId="LiveId" clId="{A99FF4A5-BC7F-4010-AC4C-1C661166150A}" dt="2021-10-30T13:47:11.272" v="436" actId="1076"/>
          <ac:spMkLst>
            <pc:docMk/>
            <pc:sldMk cId="3388440209" sldId="267"/>
            <ac:spMk id="8" creationId="{0E5CA458-52A2-43FB-80DB-22B9106D0312}"/>
          </ac:spMkLst>
        </pc:spChg>
        <pc:spChg chg="add mod">
          <ac:chgData name="남 상현" userId="03ad4a8e8f7310f3" providerId="LiveId" clId="{A99FF4A5-BC7F-4010-AC4C-1C661166150A}" dt="2021-10-30T13:47:07.617" v="435" actId="1076"/>
          <ac:spMkLst>
            <pc:docMk/>
            <pc:sldMk cId="3388440209" sldId="267"/>
            <ac:spMk id="9" creationId="{1C3CD3A3-B1F1-4C38-ACDE-8594E9C3454B}"/>
          </ac:spMkLst>
        </pc:spChg>
      </pc:sldChg>
      <pc:sldChg chg="modSp mod">
        <pc:chgData name="남 상현" userId="03ad4a8e8f7310f3" providerId="LiveId" clId="{A99FF4A5-BC7F-4010-AC4C-1C661166150A}" dt="2021-11-27T13:57:25.484" v="895" actId="14100"/>
        <pc:sldMkLst>
          <pc:docMk/>
          <pc:sldMk cId="2987807932" sldId="268"/>
        </pc:sldMkLst>
        <pc:spChg chg="mod">
          <ac:chgData name="남 상현" userId="03ad4a8e8f7310f3" providerId="LiveId" clId="{A99FF4A5-BC7F-4010-AC4C-1C661166150A}" dt="2021-11-27T13:57:25.484" v="895" actId="14100"/>
          <ac:spMkLst>
            <pc:docMk/>
            <pc:sldMk cId="2987807932" sldId="268"/>
            <ac:spMk id="5" creationId="{D58EDEB7-59B2-497B-82F2-373D1568F7F7}"/>
          </ac:spMkLst>
        </pc:spChg>
        <pc:spChg chg="mod">
          <ac:chgData name="남 상현" userId="03ad4a8e8f7310f3" providerId="LiveId" clId="{A99FF4A5-BC7F-4010-AC4C-1C661166150A}" dt="2021-11-27T13:54:44.655" v="467" actId="1076"/>
          <ac:spMkLst>
            <pc:docMk/>
            <pc:sldMk cId="2987807932" sldId="268"/>
            <ac:spMk id="6" creationId="{E04B0C46-5E0A-4B32-B582-F8D112DC1152}"/>
          </ac:spMkLst>
        </pc:spChg>
      </pc:sldChg>
    </pc:docChg>
  </pc:docChgLst>
  <pc:docChgLst>
    <pc:chgData name="남 상현" userId="03ad4a8e8f7310f3" providerId="LiveId" clId="{86DF080D-4DAD-4A4D-A91B-C5BDE91EEC96}"/>
    <pc:docChg chg="modSld">
      <pc:chgData name="남 상현" userId="03ad4a8e8f7310f3" providerId="LiveId" clId="{86DF080D-4DAD-4A4D-A91B-C5BDE91EEC96}" dt="2021-12-07T08:14:33.662" v="59" actId="164"/>
      <pc:docMkLst>
        <pc:docMk/>
      </pc:docMkLst>
      <pc:sldChg chg="addSp delSp modSp mod">
        <pc:chgData name="남 상현" userId="03ad4a8e8f7310f3" providerId="LiveId" clId="{86DF080D-4DAD-4A4D-A91B-C5BDE91EEC96}" dt="2021-12-07T08:14:33.662" v="59" actId="164"/>
        <pc:sldMkLst>
          <pc:docMk/>
          <pc:sldMk cId="3554067655" sldId="266"/>
        </pc:sldMkLst>
        <pc:spChg chg="add mod">
          <ac:chgData name="남 상현" userId="03ad4a8e8f7310f3" providerId="LiveId" clId="{86DF080D-4DAD-4A4D-A91B-C5BDE91EEC96}" dt="2021-12-07T08:14:29.993" v="58" actId="1076"/>
          <ac:spMkLst>
            <pc:docMk/>
            <pc:sldMk cId="3554067655" sldId="266"/>
            <ac:spMk id="8" creationId="{8E6EB622-5F7E-4847-BE05-93C75252A43A}"/>
          </ac:spMkLst>
        </pc:spChg>
        <pc:grpChg chg="del mod">
          <ac:chgData name="남 상현" userId="03ad4a8e8f7310f3" providerId="LiveId" clId="{86DF080D-4DAD-4A4D-A91B-C5BDE91EEC96}" dt="2021-12-07T08:06:20.153" v="40" actId="165"/>
          <ac:grpSpMkLst>
            <pc:docMk/>
            <pc:sldMk cId="3554067655" sldId="266"/>
            <ac:grpSpMk id="3" creationId="{6B14CDFC-00C8-4907-9BE1-906AB8433102}"/>
          </ac:grpSpMkLst>
        </pc:grpChg>
        <pc:grpChg chg="add mod">
          <ac:chgData name="남 상현" userId="03ad4a8e8f7310f3" providerId="LiveId" clId="{86DF080D-4DAD-4A4D-A91B-C5BDE91EEC96}" dt="2021-12-07T08:14:33.662" v="59" actId="164"/>
          <ac:grpSpMkLst>
            <pc:docMk/>
            <pc:sldMk cId="3554067655" sldId="266"/>
            <ac:grpSpMk id="9" creationId="{AD30CA76-1101-4794-8E9F-5739A5140320}"/>
          </ac:grpSpMkLst>
        </pc:grpChg>
        <pc:graphicFrameChg chg="mod ord topLvl">
          <ac:chgData name="남 상현" userId="03ad4a8e8f7310f3" providerId="LiveId" clId="{86DF080D-4DAD-4A4D-A91B-C5BDE91EEC96}" dt="2021-12-07T08:14:33.662" v="59" actId="164"/>
          <ac:graphicFrameMkLst>
            <pc:docMk/>
            <pc:sldMk cId="3554067655" sldId="266"/>
            <ac:graphicFrameMk id="2" creationId="{3ED1C52E-DEEA-4E29-A43F-0FA1C28D0669}"/>
          </ac:graphicFrameMkLst>
        </pc:graphicFrameChg>
        <pc:graphicFrameChg chg="add mod">
          <ac:chgData name="남 상현" userId="03ad4a8e8f7310f3" providerId="LiveId" clId="{86DF080D-4DAD-4A4D-A91B-C5BDE91EEC96}" dt="2021-12-07T08:01:59.259" v="1"/>
          <ac:graphicFrameMkLst>
            <pc:docMk/>
            <pc:sldMk cId="3554067655" sldId="266"/>
            <ac:graphicFrameMk id="5" creationId="{511BCE83-78CA-42D9-9010-4150D7786072}"/>
          </ac:graphicFrameMkLst>
        </pc:graphicFrameChg>
        <pc:graphicFrameChg chg="add mod">
          <ac:chgData name="남 상현" userId="03ad4a8e8f7310f3" providerId="LiveId" clId="{86DF080D-4DAD-4A4D-A91B-C5BDE91EEC96}" dt="2021-12-07T08:02:01.674" v="3"/>
          <ac:graphicFrameMkLst>
            <pc:docMk/>
            <pc:sldMk cId="3554067655" sldId="266"/>
            <ac:graphicFrameMk id="6" creationId="{8AEFE61F-9621-48BB-A1CA-87BAFCAAFEAE}"/>
          </ac:graphicFrameMkLst>
        </pc:graphicFrameChg>
        <pc:picChg chg="mod topLvl">
          <ac:chgData name="남 상현" userId="03ad4a8e8f7310f3" providerId="LiveId" clId="{86DF080D-4DAD-4A4D-A91B-C5BDE91EEC96}" dt="2021-12-07T08:14:33.662" v="59" actId="164"/>
          <ac:picMkLst>
            <pc:docMk/>
            <pc:sldMk cId="3554067655" sldId="266"/>
            <ac:picMk id="4" creationId="{D6B674CE-3539-4EF6-A92F-E0A422FA9B4F}"/>
          </ac:picMkLst>
        </pc:picChg>
      </pc:sldChg>
    </pc:docChg>
  </pc:docChgLst>
  <pc:docChgLst>
    <pc:chgData name="남 상현" userId="03ad4a8e8f7310f3" providerId="LiveId" clId="{B153C180-B5F0-495B-91C2-8E02C97DFEE5}"/>
    <pc:docChg chg="undo redo custSel addSld delSld modSld sldOrd modMainMaster">
      <pc:chgData name="남 상현" userId="03ad4a8e8f7310f3" providerId="LiveId" clId="{B153C180-B5F0-495B-91C2-8E02C97DFEE5}" dt="2021-11-03T15:53:02.216" v="8185" actId="164"/>
      <pc:docMkLst>
        <pc:docMk/>
      </pc:docMkLst>
      <pc:sldChg chg="addSp delSp modSp mod">
        <pc:chgData name="남 상현" userId="03ad4a8e8f7310f3" providerId="LiveId" clId="{B153C180-B5F0-495B-91C2-8E02C97DFEE5}" dt="2021-10-18T00:15:43.430" v="617" actId="1076"/>
        <pc:sldMkLst>
          <pc:docMk/>
          <pc:sldMk cId="941081708" sldId="256"/>
        </pc:sldMkLst>
        <pc:spChg chg="mod">
          <ac:chgData name="남 상현" userId="03ad4a8e8f7310f3" providerId="LiveId" clId="{B153C180-B5F0-495B-91C2-8E02C97DFEE5}" dt="2021-10-18T00:07:18.888" v="441" actId="1076"/>
          <ac:spMkLst>
            <pc:docMk/>
            <pc:sldMk cId="941081708" sldId="256"/>
            <ac:spMk id="4" creationId="{A91F4673-AA2C-4BFA-8776-E258BA13348C}"/>
          </ac:spMkLst>
        </pc:spChg>
        <pc:spChg chg="mod">
          <ac:chgData name="남 상현" userId="03ad4a8e8f7310f3" providerId="LiveId" clId="{B153C180-B5F0-495B-91C2-8E02C97DFEE5}" dt="2021-10-17T23:59:45.518" v="141" actId="2711"/>
          <ac:spMkLst>
            <pc:docMk/>
            <pc:sldMk cId="941081708" sldId="256"/>
            <ac:spMk id="5" creationId="{80C34ED4-02D6-4514-A896-F0A453964D2B}"/>
          </ac:spMkLst>
        </pc:spChg>
        <pc:spChg chg="add del mod">
          <ac:chgData name="남 상현" userId="03ad4a8e8f7310f3" providerId="LiveId" clId="{B153C180-B5F0-495B-91C2-8E02C97DFEE5}" dt="2021-10-17T23:51:36.968" v="16"/>
          <ac:spMkLst>
            <pc:docMk/>
            <pc:sldMk cId="941081708" sldId="256"/>
            <ac:spMk id="6" creationId="{B118A944-B2D9-4C61-965E-FA4EBD6647A3}"/>
          </ac:spMkLst>
        </pc:spChg>
        <pc:spChg chg="add del">
          <ac:chgData name="남 상현" userId="03ad4a8e8f7310f3" providerId="LiveId" clId="{B153C180-B5F0-495B-91C2-8E02C97DFEE5}" dt="2021-10-18T00:00:34.896" v="151" actId="478"/>
          <ac:spMkLst>
            <pc:docMk/>
            <pc:sldMk cId="941081708" sldId="256"/>
            <ac:spMk id="8" creationId="{4010D7F3-7E6D-4F0E-8A16-68148BB5D2E4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0" creationId="{0C298D6A-2D09-40D3-AAC9-36B36BB21D49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1" creationId="{2C4CED95-0D6E-4E5A-9AED-1AAE1CA449E0}"/>
          </ac:spMkLst>
        </pc:spChg>
        <pc:spChg chg="add del">
          <ac:chgData name="남 상현" userId="03ad4a8e8f7310f3" providerId="LiveId" clId="{B153C180-B5F0-495B-91C2-8E02C97DFEE5}" dt="2021-10-18T00:09:46.893" v="511" actId="22"/>
          <ac:spMkLst>
            <pc:docMk/>
            <pc:sldMk cId="941081708" sldId="256"/>
            <ac:spMk id="13" creationId="{E1E21726-947A-4BA7-A30C-67F64E74E23E}"/>
          </ac:spMkLst>
        </pc:spChg>
        <pc:spChg chg="add mod or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5" creationId="{6EA22259-7D34-432E-B45B-CFF2281C5BFF}"/>
          </ac:spMkLst>
        </pc:spChg>
        <pc:spChg chg="add del">
          <ac:chgData name="남 상현" userId="03ad4a8e8f7310f3" providerId="LiveId" clId="{B153C180-B5F0-495B-91C2-8E02C97DFEE5}" dt="2021-10-18T00:11:19.212" v="557" actId="22"/>
          <ac:spMkLst>
            <pc:docMk/>
            <pc:sldMk cId="941081708" sldId="256"/>
            <ac:spMk id="17" creationId="{B041C77C-66FF-457E-B8BB-25DA58442A94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8" creationId="{F47A2600-3A2E-4AD7-B00A-29C3E72A7A79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9" creationId="{8585DD9F-3F2E-40BB-9FA7-680EA287E690}"/>
          </ac:spMkLst>
        </pc:spChg>
        <pc:spChg chg="add del mod">
          <ac:chgData name="남 상현" userId="03ad4a8e8f7310f3" providerId="LiveId" clId="{B153C180-B5F0-495B-91C2-8E02C97DFEE5}" dt="2021-10-18T00:14:52.606" v="602"/>
          <ac:spMkLst>
            <pc:docMk/>
            <pc:sldMk cId="941081708" sldId="256"/>
            <ac:spMk id="20" creationId="{E604DD34-16B7-4940-908D-49B271426417}"/>
          </ac:spMkLst>
        </pc:spChg>
        <pc:spChg chg="add del mod">
          <ac:chgData name="남 상현" userId="03ad4a8e8f7310f3" providerId="LiveId" clId="{B153C180-B5F0-495B-91C2-8E02C97DFEE5}" dt="2021-10-18T00:14:52.606" v="602"/>
          <ac:spMkLst>
            <pc:docMk/>
            <pc:sldMk cId="941081708" sldId="256"/>
            <ac:spMk id="21" creationId="{19B406F3-6412-4734-A656-35CE59346BF8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22" creationId="{55F79023-5FAD-4CC8-BC73-8F2B6B3B5A2B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23" creationId="{BD925BFB-97BC-4F3B-90FB-3E0FF9823917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24" creationId="{079448E7-417F-4D15-8A12-CB3F6BDCEC5A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25" creationId="{A3DE538F-092B-47FF-928E-0FC9DD8BE358}"/>
          </ac:spMkLst>
        </pc:spChg>
        <pc:grpChg chg="add mod">
          <ac:chgData name="남 상현" userId="03ad4a8e8f7310f3" providerId="LiveId" clId="{B153C180-B5F0-495B-91C2-8E02C97DFEE5}" dt="2021-10-18T00:15:43.430" v="617" actId="1076"/>
          <ac:grpSpMkLst>
            <pc:docMk/>
            <pc:sldMk cId="941081708" sldId="256"/>
            <ac:grpSpMk id="26" creationId="{98E42787-E1FB-4CF0-A7A8-5EE07719B0E2}"/>
          </ac:grpSpMkLst>
        </pc:grpChg>
      </pc:sldChg>
      <pc:sldChg chg="addSp delSp modSp add mod">
        <pc:chgData name="남 상현" userId="03ad4a8e8f7310f3" providerId="LiveId" clId="{B153C180-B5F0-495B-91C2-8E02C97DFEE5}" dt="2021-10-27T08:00:23.783" v="7068"/>
        <pc:sldMkLst>
          <pc:docMk/>
          <pc:sldMk cId="3483264145" sldId="257"/>
        </pc:sldMkLst>
        <pc:spChg chg="add del mod">
          <ac:chgData name="남 상현" userId="03ad4a8e8f7310f3" providerId="LiveId" clId="{B153C180-B5F0-495B-91C2-8E02C97DFEE5}" dt="2021-10-27T08:00:23.783" v="7068"/>
          <ac:spMkLst>
            <pc:docMk/>
            <pc:sldMk cId="3483264145" sldId="257"/>
            <ac:spMk id="13" creationId="{4A07E054-B151-47DE-904E-5DB44DD30032}"/>
          </ac:spMkLst>
        </pc:spChg>
        <pc:spChg chg="add del mod">
          <ac:chgData name="남 상현" userId="03ad4a8e8f7310f3" providerId="LiveId" clId="{B153C180-B5F0-495B-91C2-8E02C97DFEE5}" dt="2021-10-27T08:00:23.783" v="7068"/>
          <ac:spMkLst>
            <pc:docMk/>
            <pc:sldMk cId="3483264145" sldId="257"/>
            <ac:spMk id="14" creationId="{DC9F2391-6771-41F2-9D05-18D63AF7E35D}"/>
          </ac:spMkLst>
        </pc:spChg>
      </pc:sldChg>
      <pc:sldChg chg="addSp delSp modSp del mod">
        <pc:chgData name="남 상현" userId="03ad4a8e8f7310f3" providerId="LiveId" clId="{B153C180-B5F0-495B-91C2-8E02C97DFEE5}" dt="2021-10-27T07:53:52.928" v="6931" actId="2696"/>
        <pc:sldMkLst>
          <pc:docMk/>
          <pc:sldMk cId="3544360623" sldId="257"/>
        </pc:sldMkLst>
        <pc:spChg chg="add mod">
          <ac:chgData name="남 상현" userId="03ad4a8e8f7310f3" providerId="LiveId" clId="{B153C180-B5F0-495B-91C2-8E02C97DFEE5}" dt="2021-10-17T23:59:52.614" v="144" actId="20577"/>
          <ac:spMkLst>
            <pc:docMk/>
            <pc:sldMk cId="3544360623" sldId="257"/>
            <ac:spMk id="4" creationId="{FD96F8E7-8716-4035-9402-EC15AC56FDBC}"/>
          </ac:spMkLst>
        </pc:spChg>
        <pc:spChg chg="add mod">
          <ac:chgData name="남 상현" userId="03ad4a8e8f7310f3" providerId="LiveId" clId="{B153C180-B5F0-495B-91C2-8E02C97DFEE5}" dt="2021-10-18T15:15:35.119" v="2830" actId="113"/>
          <ac:spMkLst>
            <pc:docMk/>
            <pc:sldMk cId="3544360623" sldId="257"/>
            <ac:spMk id="5" creationId="{BEC16DE9-AC68-4C24-8494-4EEFE6451F8F}"/>
          </ac:spMkLst>
        </pc:spChg>
        <pc:spChg chg="add mod">
          <ac:chgData name="남 상현" userId="03ad4a8e8f7310f3" providerId="LiveId" clId="{B153C180-B5F0-495B-91C2-8E02C97DFEE5}" dt="2021-10-19T05:58:54.640" v="6911" actId="164"/>
          <ac:spMkLst>
            <pc:docMk/>
            <pc:sldMk cId="3544360623" sldId="257"/>
            <ac:spMk id="8" creationId="{BA5DC3D1-E449-4369-8361-6484D9062500}"/>
          </ac:spMkLst>
        </pc:spChg>
        <pc:spChg chg="add mod">
          <ac:chgData name="남 상현" userId="03ad4a8e8f7310f3" providerId="LiveId" clId="{B153C180-B5F0-495B-91C2-8E02C97DFEE5}" dt="2021-10-19T05:58:54.640" v="6911" actId="164"/>
          <ac:spMkLst>
            <pc:docMk/>
            <pc:sldMk cId="3544360623" sldId="257"/>
            <ac:spMk id="9" creationId="{95FDDE2F-6091-42C6-AA7F-53BDB61BCF4D}"/>
          </ac:spMkLst>
        </pc:spChg>
        <pc:spChg chg="add mod">
          <ac:chgData name="남 상현" userId="03ad4a8e8f7310f3" providerId="LiveId" clId="{B153C180-B5F0-495B-91C2-8E02C97DFEE5}" dt="2021-10-19T05:58:54.640" v="6911" actId="164"/>
          <ac:spMkLst>
            <pc:docMk/>
            <pc:sldMk cId="3544360623" sldId="257"/>
            <ac:spMk id="10" creationId="{CC505703-8318-4444-AD95-A4EC3D124246}"/>
          </ac:spMkLst>
        </pc:spChg>
        <pc:spChg chg="add mod">
          <ac:chgData name="남 상현" userId="03ad4a8e8f7310f3" providerId="LiveId" clId="{B153C180-B5F0-495B-91C2-8E02C97DFEE5}" dt="2021-10-19T05:58:54.640" v="6911" actId="164"/>
          <ac:spMkLst>
            <pc:docMk/>
            <pc:sldMk cId="3544360623" sldId="257"/>
            <ac:spMk id="11" creationId="{8ACB8E5F-1AC4-4C3E-BCEA-BABBB701A58A}"/>
          </ac:spMkLst>
        </pc:spChg>
        <pc:spChg chg="add del mod">
          <ac:chgData name="남 상현" userId="03ad4a8e8f7310f3" providerId="LiveId" clId="{B153C180-B5F0-495B-91C2-8E02C97DFEE5}" dt="2021-10-18T16:30:56.143" v="5943" actId="21"/>
          <ac:spMkLst>
            <pc:docMk/>
            <pc:sldMk cId="3544360623" sldId="257"/>
            <ac:spMk id="13" creationId="{690664DE-9C64-40A7-9AE9-1BDE5983430B}"/>
          </ac:spMkLst>
        </pc:spChg>
        <pc:spChg chg="add del mod">
          <ac:chgData name="남 상현" userId="03ad4a8e8f7310f3" providerId="LiveId" clId="{B153C180-B5F0-495B-91C2-8E02C97DFEE5}" dt="2021-10-18T16:30:56.143" v="5943" actId="21"/>
          <ac:spMkLst>
            <pc:docMk/>
            <pc:sldMk cId="3544360623" sldId="257"/>
            <ac:spMk id="14" creationId="{A9111734-095A-459A-8FE5-FE6F6EA9ACEB}"/>
          </ac:spMkLst>
        </pc:spChg>
        <pc:spChg chg="add del mod">
          <ac:chgData name="남 상현" userId="03ad4a8e8f7310f3" providerId="LiveId" clId="{B153C180-B5F0-495B-91C2-8E02C97DFEE5}" dt="2021-10-18T16:30:56.143" v="5943" actId="21"/>
          <ac:spMkLst>
            <pc:docMk/>
            <pc:sldMk cId="3544360623" sldId="257"/>
            <ac:spMk id="15" creationId="{B67C9D75-D9D8-41D0-BA3F-F95835A7C3C3}"/>
          </ac:spMkLst>
        </pc:spChg>
        <pc:grpChg chg="add mod">
          <ac:chgData name="남 상현" userId="03ad4a8e8f7310f3" providerId="LiveId" clId="{B153C180-B5F0-495B-91C2-8E02C97DFEE5}" dt="2021-10-19T05:58:54.640" v="6911" actId="164"/>
          <ac:grpSpMkLst>
            <pc:docMk/>
            <pc:sldMk cId="3544360623" sldId="257"/>
            <ac:grpSpMk id="3" creationId="{F206D1C2-E19F-46FA-944D-25DE35763C5C}"/>
          </ac:grpSpMkLst>
        </pc:grpChg>
        <pc:grpChg chg="add mod">
          <ac:chgData name="남 상현" userId="03ad4a8e8f7310f3" providerId="LiveId" clId="{B153C180-B5F0-495B-91C2-8E02C97DFEE5}" dt="2021-10-19T05:58:54.640" v="6911" actId="164"/>
          <ac:grpSpMkLst>
            <pc:docMk/>
            <pc:sldMk cId="3544360623" sldId="257"/>
            <ac:grpSpMk id="6" creationId="{52C72FBD-6E87-44BA-BAA8-68E619E8E9C9}"/>
          </ac:grpSpMkLst>
        </pc:grpChg>
        <pc:graphicFrameChg chg="add del mod modGraphic">
          <ac:chgData name="남 상현" userId="03ad4a8e8f7310f3" providerId="LiveId" clId="{B153C180-B5F0-495B-91C2-8E02C97DFEE5}" dt="2021-10-18T14:38:14.264" v="1748" actId="21"/>
          <ac:graphicFrameMkLst>
            <pc:docMk/>
            <pc:sldMk cId="3544360623" sldId="257"/>
            <ac:graphicFrameMk id="3" creationId="{49ED27E5-6583-40DA-BD85-62F0602D069E}"/>
          </ac:graphicFrameMkLst>
        </pc:graphicFrameChg>
        <pc:picChg chg="add mod">
          <ac:chgData name="남 상현" userId="03ad4a8e8f7310f3" providerId="LiveId" clId="{B153C180-B5F0-495B-91C2-8E02C97DFEE5}" dt="2021-10-19T05:58:52.263" v="6910" actId="164"/>
          <ac:picMkLst>
            <pc:docMk/>
            <pc:sldMk cId="3544360623" sldId="257"/>
            <ac:picMk id="2" creationId="{5B140469-E126-4714-89AA-2EA4D95D62A2}"/>
          </ac:picMkLst>
        </pc:picChg>
        <pc:picChg chg="add del mod">
          <ac:chgData name="남 상현" userId="03ad4a8e8f7310f3" providerId="LiveId" clId="{B153C180-B5F0-495B-91C2-8E02C97DFEE5}" dt="2021-10-18T14:47:07.406" v="2099" actId="478"/>
          <ac:picMkLst>
            <pc:docMk/>
            <pc:sldMk cId="3544360623" sldId="257"/>
            <ac:picMk id="6" creationId="{1FF56854-D313-4B80-B38D-75BE12A99516}"/>
          </ac:picMkLst>
        </pc:picChg>
        <pc:picChg chg="add mod">
          <ac:chgData name="남 상현" userId="03ad4a8e8f7310f3" providerId="LiveId" clId="{B153C180-B5F0-495B-91C2-8E02C97DFEE5}" dt="2021-10-18T14:47:13.608" v="2100" actId="1076"/>
          <ac:picMkLst>
            <pc:docMk/>
            <pc:sldMk cId="3544360623" sldId="257"/>
            <ac:picMk id="12" creationId="{51A25B53-BCCC-41B4-B415-15BDB83C59EE}"/>
          </ac:picMkLst>
        </pc:picChg>
        <pc:picChg chg="add mod">
          <ac:chgData name="남 상현" userId="03ad4a8e8f7310f3" providerId="LiveId" clId="{B153C180-B5F0-495B-91C2-8E02C97DFEE5}" dt="2021-10-19T05:58:52.263" v="6910" actId="164"/>
          <ac:picMkLst>
            <pc:docMk/>
            <pc:sldMk cId="3544360623" sldId="257"/>
            <ac:picMk id="16" creationId="{1BF37144-078E-4E08-ADE7-CC7BAAE23548}"/>
          </ac:picMkLst>
        </pc:picChg>
      </pc:sldChg>
      <pc:sldChg chg="addSp delSp modSp mod setBg">
        <pc:chgData name="남 상현" userId="03ad4a8e8f7310f3" providerId="LiveId" clId="{B153C180-B5F0-495B-91C2-8E02C97DFEE5}" dt="2021-11-03T15:25:06.299" v="7590" actId="403"/>
        <pc:sldMkLst>
          <pc:docMk/>
          <pc:sldMk cId="2990180351" sldId="258"/>
        </pc:sldMkLst>
        <pc:spChg chg="add mod">
          <ac:chgData name="남 상현" userId="03ad4a8e8f7310f3" providerId="LiveId" clId="{B153C180-B5F0-495B-91C2-8E02C97DFEE5}" dt="2021-11-03T15:25:06.299" v="7590" actId="403"/>
          <ac:spMkLst>
            <pc:docMk/>
            <pc:sldMk cId="2990180351" sldId="258"/>
            <ac:spMk id="2" creationId="{11828C15-1DD8-4B5B-A9E0-C05202E5B710}"/>
          </ac:spMkLst>
        </pc:spChg>
        <pc:spChg chg="add del mod">
          <ac:chgData name="남 상현" userId="03ad4a8e8f7310f3" providerId="LiveId" clId="{B153C180-B5F0-495B-91C2-8E02C97DFEE5}" dt="2021-10-17T23:57:47.745" v="77" actId="478"/>
          <ac:spMkLst>
            <pc:docMk/>
            <pc:sldMk cId="2990180351" sldId="258"/>
            <ac:spMk id="2" creationId="{14DE30B4-515D-4112-841E-DD07FF31C85C}"/>
          </ac:spMkLst>
        </pc:spChg>
        <pc:spChg chg="add mod">
          <ac:chgData name="남 상현" userId="03ad4a8e8f7310f3" providerId="LiveId" clId="{B153C180-B5F0-495B-91C2-8E02C97DFEE5}" dt="2021-10-27T07:55:25.484" v="6976"/>
          <ac:spMkLst>
            <pc:docMk/>
            <pc:sldMk cId="2990180351" sldId="258"/>
            <ac:spMk id="3" creationId="{BF144374-2491-4945-8710-E1384BD547F6}"/>
          </ac:spMkLst>
        </pc:spChg>
        <pc:spChg chg="add mod">
          <ac:chgData name="남 상현" userId="03ad4a8e8f7310f3" providerId="LiveId" clId="{B153C180-B5F0-495B-91C2-8E02C97DFEE5}" dt="2021-10-27T07:55:24.940" v="6974"/>
          <ac:spMkLst>
            <pc:docMk/>
            <pc:sldMk cId="2990180351" sldId="258"/>
            <ac:spMk id="4" creationId="{0BDA0432-2923-4E9D-8952-89151974EE7F}"/>
          </ac:spMkLst>
        </pc:spChg>
        <pc:spChg chg="add mod">
          <ac:chgData name="남 상현" userId="03ad4a8e8f7310f3" providerId="LiveId" clId="{B153C180-B5F0-495B-91C2-8E02C97DFEE5}" dt="2021-10-27T07:55:24.761" v="6973"/>
          <ac:spMkLst>
            <pc:docMk/>
            <pc:sldMk cId="2990180351" sldId="258"/>
            <ac:spMk id="5" creationId="{1DD4FF10-D583-4CA4-9745-511F3E3B0EE0}"/>
          </ac:spMkLst>
        </pc:spChg>
        <pc:spChg chg="add del">
          <ac:chgData name="남 상현" userId="03ad4a8e8f7310f3" providerId="LiveId" clId="{B153C180-B5F0-495B-91C2-8E02C97DFEE5}" dt="2021-10-17T23:52:43.838" v="35" actId="22"/>
          <ac:spMkLst>
            <pc:docMk/>
            <pc:sldMk cId="2990180351" sldId="258"/>
            <ac:spMk id="5" creationId="{DD29F090-E551-4FD2-A8C8-1213BA389539}"/>
          </ac:spMkLst>
        </pc:spChg>
        <pc:spChg chg="add mod">
          <ac:chgData name="남 상현" userId="03ad4a8e8f7310f3" providerId="LiveId" clId="{B153C180-B5F0-495B-91C2-8E02C97DFEE5}" dt="2021-10-27T07:55:24.569" v="6972"/>
          <ac:spMkLst>
            <pc:docMk/>
            <pc:sldMk cId="2990180351" sldId="258"/>
            <ac:spMk id="6" creationId="{04BA5D2C-0BC6-494A-BC3B-7927A282368F}"/>
          </ac:spMkLst>
        </pc:spChg>
        <pc:spChg chg="add del mod">
          <ac:chgData name="남 상현" userId="03ad4a8e8f7310f3" providerId="LiveId" clId="{B153C180-B5F0-495B-91C2-8E02C97DFEE5}" dt="2021-10-17T23:54:18.962" v="61" actId="478"/>
          <ac:spMkLst>
            <pc:docMk/>
            <pc:sldMk cId="2990180351" sldId="258"/>
            <ac:spMk id="6" creationId="{892DB9AF-0899-4D9A-AF59-3D4872241A22}"/>
          </ac:spMkLst>
        </pc:spChg>
        <pc:spChg chg="add mod">
          <ac:chgData name="남 상현" userId="03ad4a8e8f7310f3" providerId="LiveId" clId="{B153C180-B5F0-495B-91C2-8E02C97DFEE5}" dt="2021-10-27T07:55:24.375" v="6971"/>
          <ac:spMkLst>
            <pc:docMk/>
            <pc:sldMk cId="2990180351" sldId="258"/>
            <ac:spMk id="7" creationId="{82B22C41-E235-435F-B178-A70290FB77E7}"/>
          </ac:spMkLst>
        </pc:spChg>
        <pc:spChg chg="add mod">
          <ac:chgData name="남 상현" userId="03ad4a8e8f7310f3" providerId="LiveId" clId="{B153C180-B5F0-495B-91C2-8E02C97DFEE5}" dt="2021-10-27T07:55:24.182" v="6970"/>
          <ac:spMkLst>
            <pc:docMk/>
            <pc:sldMk cId="2990180351" sldId="258"/>
            <ac:spMk id="8" creationId="{4471077E-FBCE-45F9-952E-218B4DD55197}"/>
          </ac:spMkLst>
        </pc:spChg>
        <pc:spChg chg="add del mod">
          <ac:chgData name="남 상현" userId="03ad4a8e8f7310f3" providerId="LiveId" clId="{B153C180-B5F0-495B-91C2-8E02C97DFEE5}" dt="2021-10-17T23:57:28.436" v="71" actId="478"/>
          <ac:spMkLst>
            <pc:docMk/>
            <pc:sldMk cId="2990180351" sldId="258"/>
            <ac:spMk id="8" creationId="{5D4AF2A4-3D92-4F46-8396-54A1627FBA8E}"/>
          </ac:spMkLst>
        </pc:spChg>
        <pc:spChg chg="add mod">
          <ac:chgData name="남 상현" userId="03ad4a8e8f7310f3" providerId="LiveId" clId="{B153C180-B5F0-495B-91C2-8E02C97DFEE5}" dt="2021-10-27T07:55:23.951" v="6969" actId="571"/>
          <ac:spMkLst>
            <pc:docMk/>
            <pc:sldMk cId="2990180351" sldId="258"/>
            <ac:spMk id="9" creationId="{7C73BAB6-CDC4-4BED-99C5-5C7ACED16BC9}"/>
          </ac:spMkLst>
        </pc:spChg>
        <pc:spChg chg="add del mod">
          <ac:chgData name="남 상현" userId="03ad4a8e8f7310f3" providerId="LiveId" clId="{B153C180-B5F0-495B-91C2-8E02C97DFEE5}" dt="2021-10-27T08:12:39.262" v="7203" actId="21"/>
          <ac:spMkLst>
            <pc:docMk/>
            <pc:sldMk cId="2990180351" sldId="258"/>
            <ac:spMk id="10" creationId="{7E2041B3-FAF8-46E1-8B67-C2236433950C}"/>
          </ac:spMkLst>
        </pc:spChg>
        <pc:spChg chg="add del mod">
          <ac:chgData name="남 상현" userId="03ad4a8e8f7310f3" providerId="LiveId" clId="{B153C180-B5F0-495B-91C2-8E02C97DFEE5}" dt="2021-10-27T07:59:31.293" v="7024" actId="478"/>
          <ac:spMkLst>
            <pc:docMk/>
            <pc:sldMk cId="2990180351" sldId="258"/>
            <ac:spMk id="11" creationId="{43D04A88-ACCF-405A-B21E-382A36ED40EB}"/>
          </ac:spMkLst>
        </pc:spChg>
        <pc:spChg chg="add del mod">
          <ac:chgData name="남 상현" userId="03ad4a8e8f7310f3" providerId="LiveId" clId="{B153C180-B5F0-495B-91C2-8E02C97DFEE5}" dt="2021-10-27T07:59:31.955" v="7025" actId="478"/>
          <ac:spMkLst>
            <pc:docMk/>
            <pc:sldMk cId="2990180351" sldId="258"/>
            <ac:spMk id="12" creationId="{D92EE20F-DB55-41D4-92BE-A96EB2C02D0C}"/>
          </ac:spMkLst>
        </pc:spChg>
        <pc:spChg chg="add del">
          <ac:chgData name="남 상현" userId="03ad4a8e8f7310f3" providerId="LiveId" clId="{B153C180-B5F0-495B-91C2-8E02C97DFEE5}" dt="2021-10-17T23:57:50.217" v="79" actId="22"/>
          <ac:spMkLst>
            <pc:docMk/>
            <pc:sldMk cId="2990180351" sldId="258"/>
            <ac:spMk id="13" creationId="{2EEFEBFA-A63F-4429-96DF-927762DBF7E1}"/>
          </ac:spMkLst>
        </pc:spChg>
        <pc:spChg chg="add del mod">
          <ac:chgData name="남 상현" userId="03ad4a8e8f7310f3" providerId="LiveId" clId="{B153C180-B5F0-495B-91C2-8E02C97DFEE5}" dt="2021-10-27T07:59:36.132" v="7027" actId="478"/>
          <ac:spMkLst>
            <pc:docMk/>
            <pc:sldMk cId="2990180351" sldId="258"/>
            <ac:spMk id="13" creationId="{D882B3BD-192F-4678-9782-8CF9187511E2}"/>
          </ac:spMkLst>
        </pc:spChg>
        <pc:spChg chg="add del mod">
          <ac:chgData name="남 상현" userId="03ad4a8e8f7310f3" providerId="LiveId" clId="{B153C180-B5F0-495B-91C2-8E02C97DFEE5}" dt="2021-10-27T08:03:02.203" v="7109" actId="478"/>
          <ac:spMkLst>
            <pc:docMk/>
            <pc:sldMk cId="2990180351" sldId="258"/>
            <ac:spMk id="14" creationId="{C7A6A57D-EBC5-41C6-8F59-1B8B063B1D19}"/>
          </ac:spMkLst>
        </pc:spChg>
        <pc:spChg chg="add del mod">
          <ac:chgData name="남 상현" userId="03ad4a8e8f7310f3" providerId="LiveId" clId="{B153C180-B5F0-495B-91C2-8E02C97DFEE5}" dt="2021-10-27T08:00:24.478" v="7070" actId="21"/>
          <ac:spMkLst>
            <pc:docMk/>
            <pc:sldMk cId="2990180351" sldId="258"/>
            <ac:spMk id="16" creationId="{2BD88D8F-E0C6-4329-8A97-7A0B200A59E8}"/>
          </ac:spMkLst>
        </pc:spChg>
        <pc:spChg chg="add del mod">
          <ac:chgData name="남 상현" userId="03ad4a8e8f7310f3" providerId="LiveId" clId="{B153C180-B5F0-495B-91C2-8E02C97DFEE5}" dt="2021-10-27T08:02:48.807" v="7093" actId="21"/>
          <ac:spMkLst>
            <pc:docMk/>
            <pc:sldMk cId="2990180351" sldId="258"/>
            <ac:spMk id="19" creationId="{7C39A75B-951F-4045-BF12-7B416C6731BF}"/>
          </ac:spMkLst>
        </pc:spChg>
        <pc:spChg chg="add mod">
          <ac:chgData name="남 상현" userId="03ad4a8e8f7310f3" providerId="LiveId" clId="{B153C180-B5F0-495B-91C2-8E02C97DFEE5}" dt="2021-10-27T08:03:40.720" v="7155"/>
          <ac:spMkLst>
            <pc:docMk/>
            <pc:sldMk cId="2990180351" sldId="258"/>
            <ac:spMk id="22" creationId="{BC199461-8041-4FA8-A39D-DB87F36C068A}"/>
          </ac:spMkLst>
        </pc:spChg>
        <pc:spChg chg="add mod">
          <ac:chgData name="남 상현" userId="03ad4a8e8f7310f3" providerId="LiveId" clId="{B153C180-B5F0-495B-91C2-8E02C97DFEE5}" dt="2021-10-27T08:03:36.374" v="7140"/>
          <ac:spMkLst>
            <pc:docMk/>
            <pc:sldMk cId="2990180351" sldId="258"/>
            <ac:spMk id="23" creationId="{FC674967-86A1-4E0A-85F4-16FAED6CE1C1}"/>
          </ac:spMkLst>
        </pc:spChg>
        <pc:spChg chg="add mod">
          <ac:chgData name="남 상현" userId="03ad4a8e8f7310f3" providerId="LiveId" clId="{B153C180-B5F0-495B-91C2-8E02C97DFEE5}" dt="2021-10-27T08:03:36.197" v="7139"/>
          <ac:spMkLst>
            <pc:docMk/>
            <pc:sldMk cId="2990180351" sldId="258"/>
            <ac:spMk id="24" creationId="{DFC50CEE-56DF-46BA-96C9-1A5BEC45B15F}"/>
          </ac:spMkLst>
        </pc:spChg>
        <pc:spChg chg="add del mod">
          <ac:chgData name="남 상현" userId="03ad4a8e8f7310f3" providerId="LiveId" clId="{B153C180-B5F0-495B-91C2-8E02C97DFEE5}" dt="2021-10-27T08:12:39.262" v="7203" actId="21"/>
          <ac:spMkLst>
            <pc:docMk/>
            <pc:sldMk cId="2990180351" sldId="258"/>
            <ac:spMk id="25" creationId="{B2D93C3B-DC51-4ABD-BF01-33B67C62C116}"/>
          </ac:spMkLst>
        </pc:spChg>
        <pc:spChg chg="add del mod">
          <ac:chgData name="남 상현" userId="03ad4a8e8f7310f3" providerId="LiveId" clId="{B153C180-B5F0-495B-91C2-8E02C97DFEE5}" dt="2021-10-27T08:12:43.298" v="7205" actId="478"/>
          <ac:spMkLst>
            <pc:docMk/>
            <pc:sldMk cId="2990180351" sldId="258"/>
            <ac:spMk id="27" creationId="{946C1ED2-18A5-427F-80B6-BFACD644A7B5}"/>
          </ac:spMkLst>
        </pc:spChg>
        <pc:picChg chg="add del">
          <ac:chgData name="남 상현" userId="03ad4a8e8f7310f3" providerId="LiveId" clId="{B153C180-B5F0-495B-91C2-8E02C97DFEE5}" dt="2021-10-27T08:00:16.290" v="7060"/>
          <ac:picMkLst>
            <pc:docMk/>
            <pc:sldMk cId="2990180351" sldId="258"/>
            <ac:picMk id="17" creationId="{FCCCDC7D-E10C-4414-9164-291C1CBD8CBC}"/>
          </ac:picMkLst>
        </pc:picChg>
        <pc:picChg chg="add del mod">
          <ac:chgData name="남 상현" userId="03ad4a8e8f7310f3" providerId="LiveId" clId="{B153C180-B5F0-495B-91C2-8E02C97DFEE5}" dt="2021-10-27T08:02:48.496" v="7092"/>
          <ac:picMkLst>
            <pc:docMk/>
            <pc:sldMk cId="2990180351" sldId="258"/>
            <ac:picMk id="20" creationId="{4A3AD44C-3A5B-4D7C-A9A3-94775E66A014}"/>
          </ac:picMkLst>
        </pc:picChg>
        <pc:picChg chg="add del">
          <ac:chgData name="남 상현" userId="03ad4a8e8f7310f3" providerId="LiveId" clId="{B153C180-B5F0-495B-91C2-8E02C97DFEE5}" dt="2021-10-27T08:01:36.656" v="7084"/>
          <ac:picMkLst>
            <pc:docMk/>
            <pc:sldMk cId="2990180351" sldId="258"/>
            <ac:picMk id="21" creationId="{8453405D-B41E-4917-94CD-1D0A7912A45B}"/>
          </ac:picMkLst>
        </pc:picChg>
        <pc:picChg chg="add mod">
          <ac:chgData name="남 상현" userId="03ad4a8e8f7310f3" providerId="LiveId" clId="{B153C180-B5F0-495B-91C2-8E02C97DFEE5}" dt="2021-11-03T15:20:47.235" v="7582" actId="1076"/>
          <ac:picMkLst>
            <pc:docMk/>
            <pc:sldMk cId="2990180351" sldId="258"/>
            <ac:picMk id="28" creationId="{68B59FB6-5AE7-41D2-8BAF-8504B5F649FE}"/>
          </ac:picMkLst>
        </pc:picChg>
        <pc:picChg chg="add del mod">
          <ac:chgData name="남 상현" userId="03ad4a8e8f7310f3" providerId="LiveId" clId="{B153C180-B5F0-495B-91C2-8E02C97DFEE5}" dt="2021-10-17T23:57:40.732" v="75" actId="478"/>
          <ac:picMkLst>
            <pc:docMk/>
            <pc:sldMk cId="2990180351" sldId="258"/>
            <ac:picMk id="1026" creationId="{4EEE7879-55D3-4312-BF06-1D0A01050713}"/>
          </ac:picMkLst>
        </pc:picChg>
      </pc:sldChg>
      <pc:sldChg chg="addSp delSp modSp new mod ord">
        <pc:chgData name="남 상현" userId="03ad4a8e8f7310f3" providerId="LiveId" clId="{B153C180-B5F0-495B-91C2-8E02C97DFEE5}" dt="2021-10-18T16:27:31.099" v="5930"/>
        <pc:sldMkLst>
          <pc:docMk/>
          <pc:sldMk cId="409746694" sldId="259"/>
        </pc:sldMkLst>
        <pc:spChg chg="del">
          <ac:chgData name="남 상현" userId="03ad4a8e8f7310f3" providerId="LiveId" clId="{B153C180-B5F0-495B-91C2-8E02C97DFEE5}" dt="2021-10-18T00:00:03.393" v="146" actId="478"/>
          <ac:spMkLst>
            <pc:docMk/>
            <pc:sldMk cId="409746694" sldId="259"/>
            <ac:spMk id="2" creationId="{DEF768ED-0737-45A3-A7A5-760F8D744DA5}"/>
          </ac:spMkLst>
        </pc:spChg>
        <pc:spChg chg="del">
          <ac:chgData name="남 상현" userId="03ad4a8e8f7310f3" providerId="LiveId" clId="{B153C180-B5F0-495B-91C2-8E02C97DFEE5}" dt="2021-10-18T00:00:03.393" v="146" actId="478"/>
          <ac:spMkLst>
            <pc:docMk/>
            <pc:sldMk cId="409746694" sldId="259"/>
            <ac:spMk id="3" creationId="{7AD1430D-477B-49A2-B308-D240DB0CE0C5}"/>
          </ac:spMkLst>
        </pc:spChg>
        <pc:spChg chg="add del mod">
          <ac:chgData name="남 상현" userId="03ad4a8e8f7310f3" providerId="LiveId" clId="{B153C180-B5F0-495B-91C2-8E02C97DFEE5}" dt="2021-10-18T16:06:56.569" v="5186" actId="21"/>
          <ac:spMkLst>
            <pc:docMk/>
            <pc:sldMk cId="409746694" sldId="259"/>
            <ac:spMk id="4" creationId="{3B2BD620-8BC3-476B-B912-A5786C34BC85}"/>
          </ac:spMkLst>
        </pc:spChg>
        <pc:spChg chg="add mod">
          <ac:chgData name="남 상현" userId="03ad4a8e8f7310f3" providerId="LiveId" clId="{B153C180-B5F0-495B-91C2-8E02C97DFEE5}" dt="2021-10-18T08:02:26.462" v="1299" actId="1038"/>
          <ac:spMkLst>
            <pc:docMk/>
            <pc:sldMk cId="409746694" sldId="259"/>
            <ac:spMk id="5" creationId="{826983ED-5548-48E5-9F99-628E2C521C6D}"/>
          </ac:spMkLst>
        </pc:spChg>
        <pc:spChg chg="add del mod">
          <ac:chgData name="남 상현" userId="03ad4a8e8f7310f3" providerId="LiveId" clId="{B153C180-B5F0-495B-91C2-8E02C97DFEE5}" dt="2021-10-18T08:01:29.965" v="1238" actId="478"/>
          <ac:spMkLst>
            <pc:docMk/>
            <pc:sldMk cId="409746694" sldId="259"/>
            <ac:spMk id="6" creationId="{342547DD-D4D8-4D5C-BD01-5902A031888E}"/>
          </ac:spMkLst>
        </pc:spChg>
        <pc:spChg chg="add del mod">
          <ac:chgData name="남 상현" userId="03ad4a8e8f7310f3" providerId="LiveId" clId="{B153C180-B5F0-495B-91C2-8E02C97DFEE5}" dt="2021-10-18T08:01:30.319" v="1239" actId="478"/>
          <ac:spMkLst>
            <pc:docMk/>
            <pc:sldMk cId="409746694" sldId="259"/>
            <ac:spMk id="7" creationId="{B33BC751-6E2B-4106-841E-DC4B50CCD3FD}"/>
          </ac:spMkLst>
        </pc:spChg>
        <pc:spChg chg="add del mod">
          <ac:chgData name="남 상현" userId="03ad4a8e8f7310f3" providerId="LiveId" clId="{B153C180-B5F0-495B-91C2-8E02C97DFEE5}" dt="2021-10-18T07:58:32.886" v="1236" actId="478"/>
          <ac:spMkLst>
            <pc:docMk/>
            <pc:sldMk cId="409746694" sldId="259"/>
            <ac:spMk id="8" creationId="{41E1BC9B-2C9A-48EA-9388-6D02EAA04DFF}"/>
          </ac:spMkLst>
        </pc:spChg>
        <pc:spChg chg="add mod">
          <ac:chgData name="남 상현" userId="03ad4a8e8f7310f3" providerId="LiveId" clId="{B153C180-B5F0-495B-91C2-8E02C97DFEE5}" dt="2021-10-18T08:02:38.489" v="1325" actId="408"/>
          <ac:spMkLst>
            <pc:docMk/>
            <pc:sldMk cId="409746694" sldId="259"/>
            <ac:spMk id="9" creationId="{6AFEC721-0814-4BB1-8017-2631A5CFD544}"/>
          </ac:spMkLst>
        </pc:spChg>
        <pc:spChg chg="add del mod">
          <ac:chgData name="남 상현" userId="03ad4a8e8f7310f3" providerId="LiveId" clId="{B153C180-B5F0-495B-91C2-8E02C97DFEE5}" dt="2021-10-18T08:01:34.538" v="1248" actId="478"/>
          <ac:spMkLst>
            <pc:docMk/>
            <pc:sldMk cId="409746694" sldId="259"/>
            <ac:spMk id="10" creationId="{76C72D7A-D68D-4E6B-8DF2-43EC45BECDE0}"/>
          </ac:spMkLst>
        </pc:spChg>
        <pc:spChg chg="add del mod">
          <ac:chgData name="남 상현" userId="03ad4a8e8f7310f3" providerId="LiveId" clId="{B153C180-B5F0-495B-91C2-8E02C97DFEE5}" dt="2021-10-18T14:26:18.223" v="1430" actId="478"/>
          <ac:spMkLst>
            <pc:docMk/>
            <pc:sldMk cId="409746694" sldId="259"/>
            <ac:spMk id="10" creationId="{C8B9CDA3-6FEE-4C2F-9BF3-E887CF650604}"/>
          </ac:spMkLst>
        </pc:spChg>
        <pc:spChg chg="add mod">
          <ac:chgData name="남 상현" userId="03ad4a8e8f7310f3" providerId="LiveId" clId="{B153C180-B5F0-495B-91C2-8E02C97DFEE5}" dt="2021-10-18T08:02:38.489" v="1325" actId="408"/>
          <ac:spMkLst>
            <pc:docMk/>
            <pc:sldMk cId="409746694" sldId="259"/>
            <ac:spMk id="11" creationId="{A849D56E-B82C-4030-B53F-366A42E5AF6E}"/>
          </ac:spMkLst>
        </pc:spChg>
        <pc:spChg chg="add mod">
          <ac:chgData name="남 상현" userId="03ad4a8e8f7310f3" providerId="LiveId" clId="{B153C180-B5F0-495B-91C2-8E02C97DFEE5}" dt="2021-10-18T08:02:29.308" v="1324" actId="1037"/>
          <ac:spMkLst>
            <pc:docMk/>
            <pc:sldMk cId="409746694" sldId="259"/>
            <ac:spMk id="12" creationId="{FDB61BF4-A3E3-4447-9CF9-4E33A55BBA86}"/>
          </ac:spMkLst>
        </pc:spChg>
        <pc:spChg chg="add mod">
          <ac:chgData name="남 상현" userId="03ad4a8e8f7310f3" providerId="LiveId" clId="{B153C180-B5F0-495B-91C2-8E02C97DFEE5}" dt="2021-10-18T08:01:37.524" v="1253" actId="571"/>
          <ac:spMkLst>
            <pc:docMk/>
            <pc:sldMk cId="409746694" sldId="259"/>
            <ac:spMk id="13" creationId="{0B86EAE9-8A40-4F76-ABD2-DEB27B139584}"/>
          </ac:spMkLst>
        </pc:spChg>
        <pc:spChg chg="add mod">
          <ac:chgData name="남 상현" userId="03ad4a8e8f7310f3" providerId="LiveId" clId="{B153C180-B5F0-495B-91C2-8E02C97DFEE5}" dt="2021-10-18T08:01:37.524" v="1253" actId="571"/>
          <ac:spMkLst>
            <pc:docMk/>
            <pc:sldMk cId="409746694" sldId="259"/>
            <ac:spMk id="14" creationId="{BFB5988D-6946-4715-ADF1-B46A8E3AA209}"/>
          </ac:spMkLst>
        </pc:spChg>
        <pc:spChg chg="add mod">
          <ac:chgData name="남 상현" userId="03ad4a8e8f7310f3" providerId="LiveId" clId="{B153C180-B5F0-495B-91C2-8E02C97DFEE5}" dt="2021-10-18T08:01:37.524" v="1253" actId="571"/>
          <ac:spMkLst>
            <pc:docMk/>
            <pc:sldMk cId="409746694" sldId="259"/>
            <ac:spMk id="15" creationId="{273F7123-C7EC-4BAC-8EC9-D93A0C3B8EC3}"/>
          </ac:spMkLst>
        </pc:spChg>
        <pc:spChg chg="add del mod">
          <ac:chgData name="남 상현" userId="03ad4a8e8f7310f3" providerId="LiveId" clId="{B153C180-B5F0-495B-91C2-8E02C97DFEE5}" dt="2021-10-18T16:06:47.853" v="5184" actId="478"/>
          <ac:spMkLst>
            <pc:docMk/>
            <pc:sldMk cId="409746694" sldId="259"/>
            <ac:spMk id="21" creationId="{0837AF5B-CCC5-49A0-8799-70002A7FCDDF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22" creationId="{93424C8F-A724-4A01-901B-4A9D5C431E2F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24" creationId="{3C4C94E1-83C1-45BE-AEA6-3B88FA56ACDD}"/>
          </ac:spMkLst>
        </pc:spChg>
        <pc:spChg chg="add del mod">
          <ac:chgData name="남 상현" userId="03ad4a8e8f7310f3" providerId="LiveId" clId="{B153C180-B5F0-495B-91C2-8E02C97DFEE5}" dt="2021-10-18T16:06:48.255" v="5185" actId="478"/>
          <ac:spMkLst>
            <pc:docMk/>
            <pc:sldMk cId="409746694" sldId="259"/>
            <ac:spMk id="25" creationId="{A668E650-B1D3-4F53-AEF3-3207B576E511}"/>
          </ac:spMkLst>
        </pc:spChg>
        <pc:spChg chg="add mod">
          <ac:chgData name="남 상현" userId="03ad4a8e8f7310f3" providerId="LiveId" clId="{B153C180-B5F0-495B-91C2-8E02C97DFEE5}" dt="2021-10-18T16:07:03.064" v="5190" actId="20577"/>
          <ac:spMkLst>
            <pc:docMk/>
            <pc:sldMk cId="409746694" sldId="259"/>
            <ac:spMk id="26" creationId="{030F9E39-7267-471B-A196-EAB2BE5E1BDD}"/>
          </ac:spMkLst>
        </pc:spChg>
        <pc:spChg chg="add mod">
          <ac:chgData name="남 상현" userId="03ad4a8e8f7310f3" providerId="LiveId" clId="{B153C180-B5F0-495B-91C2-8E02C97DFEE5}" dt="2021-10-18T16:27:26.449" v="5908"/>
          <ac:spMkLst>
            <pc:docMk/>
            <pc:sldMk cId="409746694" sldId="259"/>
            <ac:spMk id="28" creationId="{929510C8-A03E-4D7D-8729-5A79E3DB20EC}"/>
          </ac:spMkLst>
        </pc:spChg>
        <pc:spChg chg="add del mod">
          <ac:chgData name="남 상현" userId="03ad4a8e8f7310f3" providerId="LiveId" clId="{B153C180-B5F0-495B-91C2-8E02C97DFEE5}" dt="2021-10-18T16:08:43.590" v="5256" actId="478"/>
          <ac:spMkLst>
            <pc:docMk/>
            <pc:sldMk cId="409746694" sldId="259"/>
            <ac:spMk id="29" creationId="{54E9FBF1-11FD-412E-8D4F-87A47E296248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0" creationId="{F3F5AD03-7FFE-4111-AE6A-C1705DA700F6}"/>
          </ac:spMkLst>
        </pc:spChg>
        <pc:spChg chg="add del mod">
          <ac:chgData name="남 상현" userId="03ad4a8e8f7310f3" providerId="LiveId" clId="{B153C180-B5F0-495B-91C2-8E02C97DFEE5}" dt="2021-10-18T16:11:27.600" v="5375" actId="478"/>
          <ac:spMkLst>
            <pc:docMk/>
            <pc:sldMk cId="409746694" sldId="259"/>
            <ac:spMk id="31" creationId="{0579F427-0E3E-498B-B7B6-E1469A48E15D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2" creationId="{4EF1DFEC-6209-451E-BC4B-29EF4E9E3B2C}"/>
          </ac:spMkLst>
        </pc:spChg>
        <pc:spChg chg="add mod">
          <ac:chgData name="남 상현" userId="03ad4a8e8f7310f3" providerId="LiveId" clId="{B153C180-B5F0-495B-91C2-8E02C97DFEE5}" dt="2021-10-18T16:27:19.973" v="5894" actId="1038"/>
          <ac:spMkLst>
            <pc:docMk/>
            <pc:sldMk cId="409746694" sldId="259"/>
            <ac:spMk id="33" creationId="{9DD15674-E622-483A-8361-D7A50BDE3762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5" creationId="{341901E1-EBC2-4164-A6F8-4E02B70635E8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6" creationId="{E6CC7308-B4AF-41B2-B2BA-E28E1AE07686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7" creationId="{699F235B-9D85-497F-A5B9-D0EF0E89B09E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8" creationId="{11801FED-F3E6-43B2-B2C8-E8264C7562B1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9" creationId="{A9A255AA-DA75-4CBB-9574-B9CD81525DB2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41" creationId="{F1CE6D7C-467C-41F4-947A-E639CDA139DE}"/>
          </ac:spMkLst>
        </pc:spChg>
        <pc:spChg chg="add del mod">
          <ac:chgData name="남 상현" userId="03ad4a8e8f7310f3" providerId="LiveId" clId="{B153C180-B5F0-495B-91C2-8E02C97DFEE5}" dt="2021-10-18T16:15:39.396" v="5550" actId="478"/>
          <ac:spMkLst>
            <pc:docMk/>
            <pc:sldMk cId="409746694" sldId="259"/>
            <ac:spMk id="42" creationId="{AD8F5B3C-F56E-47EC-91C5-D55B8ED3E029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44" creationId="{6B0D2E54-9595-4FBF-8674-D086041A383F}"/>
          </ac:spMkLst>
        </pc:spChg>
        <pc:spChg chg="add del mod">
          <ac:chgData name="남 상현" userId="03ad4a8e8f7310f3" providerId="LiveId" clId="{B153C180-B5F0-495B-91C2-8E02C97DFEE5}" dt="2021-10-18T16:16:55.218" v="5603" actId="478"/>
          <ac:spMkLst>
            <pc:docMk/>
            <pc:sldMk cId="409746694" sldId="259"/>
            <ac:spMk id="45" creationId="{7C276C56-5CF5-4D7A-B855-540655F58AE5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46" creationId="{16B2AB2B-B10F-4557-AEBE-27789A1CABB4}"/>
          </ac:spMkLst>
        </pc:spChg>
        <pc:spChg chg="add mod">
          <ac:chgData name="남 상현" userId="03ad4a8e8f7310f3" providerId="LiveId" clId="{B153C180-B5F0-495B-91C2-8E02C97DFEE5}" dt="2021-10-18T16:25:11.862" v="5798" actId="20577"/>
          <ac:spMkLst>
            <pc:docMk/>
            <pc:sldMk cId="409746694" sldId="259"/>
            <ac:spMk id="117" creationId="{51286DF7-E4B2-4D51-A9CE-D264F9539B9F}"/>
          </ac:spMkLst>
        </pc:spChg>
        <pc:spChg chg="add mod ord">
          <ac:chgData name="남 상현" userId="03ad4a8e8f7310f3" providerId="LiveId" clId="{B153C180-B5F0-495B-91C2-8E02C97DFEE5}" dt="2021-10-18T16:27:31.099" v="5930"/>
          <ac:spMkLst>
            <pc:docMk/>
            <pc:sldMk cId="409746694" sldId="259"/>
            <ac:spMk id="131" creationId="{A182395B-B952-4F45-AEAF-920BAEAFFAA6}"/>
          </ac:spMkLst>
        </pc:spChg>
        <pc:grpChg chg="add mod">
          <ac:chgData name="남 상현" userId="03ad4a8e8f7310f3" providerId="LiveId" clId="{B153C180-B5F0-495B-91C2-8E02C97DFEE5}" dt="2021-10-18T14:23:09.396" v="1381" actId="164"/>
          <ac:grpSpMkLst>
            <pc:docMk/>
            <pc:sldMk cId="409746694" sldId="259"/>
            <ac:grpSpMk id="6" creationId="{49607B32-41B5-4EB1-BBDC-DE83698CF810}"/>
          </ac:grpSpMkLst>
        </pc:grpChg>
        <pc:grpChg chg="add mod">
          <ac:chgData name="남 상현" userId="03ad4a8e8f7310f3" providerId="LiveId" clId="{B153C180-B5F0-495B-91C2-8E02C97DFEE5}" dt="2021-10-18T14:28:59.725" v="1467" actId="164"/>
          <ac:grpSpMkLst>
            <pc:docMk/>
            <pc:sldMk cId="409746694" sldId="259"/>
            <ac:grpSpMk id="8" creationId="{A8479353-3BF1-41D7-B9A3-52CB147C833A}"/>
          </ac:grpSpMkLst>
        </pc:grpChg>
        <pc:grpChg chg="add mod">
          <ac:chgData name="남 상현" userId="03ad4a8e8f7310f3" providerId="LiveId" clId="{B153C180-B5F0-495B-91C2-8E02C97DFEE5}" dt="2021-10-18T14:32:50.840" v="1491" actId="164"/>
          <ac:grpSpMkLst>
            <pc:docMk/>
            <pc:sldMk cId="409746694" sldId="259"/>
            <ac:grpSpMk id="14" creationId="{633A57B4-B072-4B71-9E56-A582D026E549}"/>
          </ac:grpSpMkLst>
        </pc:grpChg>
        <pc:grpChg chg="add mod">
          <ac:chgData name="남 상현" userId="03ad4a8e8f7310f3" providerId="LiveId" clId="{B153C180-B5F0-495B-91C2-8E02C97DFEE5}" dt="2021-10-18T08:07:06.773" v="1357" actId="164"/>
          <ac:grpSpMkLst>
            <pc:docMk/>
            <pc:sldMk cId="409746694" sldId="259"/>
            <ac:grpSpMk id="16" creationId="{40A060E7-B458-476B-9A85-764C923CA25F}"/>
          </ac:grpSpMkLst>
        </pc:grpChg>
        <pc:grpChg chg="add del mod">
          <ac:chgData name="남 상현" userId="03ad4a8e8f7310f3" providerId="LiveId" clId="{B153C180-B5F0-495B-91C2-8E02C97DFEE5}" dt="2021-10-18T14:48:07.212" v="2106" actId="21"/>
          <ac:grpSpMkLst>
            <pc:docMk/>
            <pc:sldMk cId="409746694" sldId="259"/>
            <ac:grpSpMk id="17" creationId="{9549E6D0-9F10-4063-A32C-750A8AB9EA4E}"/>
          </ac:grpSpMkLst>
        </pc:grpChg>
        <pc:grpChg chg="add mod">
          <ac:chgData name="남 상현" userId="03ad4a8e8f7310f3" providerId="LiveId" clId="{B153C180-B5F0-495B-91C2-8E02C97DFEE5}" dt="2021-10-18T14:23:44.776" v="1414" actId="164"/>
          <ac:grpSpMkLst>
            <pc:docMk/>
            <pc:sldMk cId="409746694" sldId="259"/>
            <ac:grpSpMk id="19" creationId="{88E49516-0BC5-4443-8893-186674EFE315}"/>
          </ac:grpSpMkLst>
        </pc:grpChg>
        <pc:grpChg chg="add mod topLvl">
          <ac:chgData name="남 상현" userId="03ad4a8e8f7310f3" providerId="LiveId" clId="{B153C180-B5F0-495B-91C2-8E02C97DFEE5}" dt="2021-10-18T16:26:37.738" v="5818" actId="165"/>
          <ac:grpSpMkLst>
            <pc:docMk/>
            <pc:sldMk cId="409746694" sldId="259"/>
            <ac:grpSpMk id="27" creationId="{5680C4D4-E705-4AD8-B241-36D2CF668F4E}"/>
          </ac:grpSpMkLst>
        </pc:grpChg>
        <pc:grpChg chg="add mod topLvl">
          <ac:chgData name="남 상현" userId="03ad4a8e8f7310f3" providerId="LiveId" clId="{B153C180-B5F0-495B-91C2-8E02C97DFEE5}" dt="2021-10-18T16:26:37.738" v="5818" actId="165"/>
          <ac:grpSpMkLst>
            <pc:docMk/>
            <pc:sldMk cId="409746694" sldId="259"/>
            <ac:grpSpMk id="34" creationId="{A3BF7CA7-EE5B-4846-900B-C0718692FF20}"/>
          </ac:grpSpMkLst>
        </pc:grpChg>
        <pc:grpChg chg="add del mod">
          <ac:chgData name="남 상현" userId="03ad4a8e8f7310f3" providerId="LiveId" clId="{B153C180-B5F0-495B-91C2-8E02C97DFEE5}" dt="2021-10-18T16:25:37.795" v="5807" actId="165"/>
          <ac:grpSpMkLst>
            <pc:docMk/>
            <pc:sldMk cId="409746694" sldId="259"/>
            <ac:grpSpMk id="1064" creationId="{388A4343-CDD7-43D2-9C76-E40DA5FA7991}"/>
          </ac:grpSpMkLst>
        </pc:grpChg>
        <pc:grpChg chg="add del mod">
          <ac:chgData name="남 상현" userId="03ad4a8e8f7310f3" providerId="LiveId" clId="{B153C180-B5F0-495B-91C2-8E02C97DFEE5}" dt="2021-10-18T16:26:37.738" v="5818" actId="165"/>
          <ac:grpSpMkLst>
            <pc:docMk/>
            <pc:sldMk cId="409746694" sldId="259"/>
            <ac:grpSpMk id="1077" creationId="{5989019E-7C90-4B9F-85D0-C964F896D498}"/>
          </ac:grpSpMkLst>
        </pc:grpChg>
        <pc:graphicFrameChg chg="add del mod modGraphic">
          <ac:chgData name="남 상현" userId="03ad4a8e8f7310f3" providerId="LiveId" clId="{B153C180-B5F0-495B-91C2-8E02C97DFEE5}" dt="2021-10-18T14:48:10.182" v="2108" actId="21"/>
          <ac:graphicFrameMkLst>
            <pc:docMk/>
            <pc:sldMk cId="409746694" sldId="259"/>
            <ac:graphicFrameMk id="23" creationId="{81248EAB-2049-4DB6-B578-5F69E22CDFE7}"/>
          </ac:graphicFrameMkLst>
        </pc:graphicFrameChg>
        <pc:picChg chg="add del mod">
          <ac:chgData name="남 상현" userId="03ad4a8e8f7310f3" providerId="LiveId" clId="{B153C180-B5F0-495B-91C2-8E02C97DFEE5}" dt="2021-10-18T14:23:18.671" v="1392"/>
          <ac:picMkLst>
            <pc:docMk/>
            <pc:sldMk cId="409746694" sldId="259"/>
            <ac:picMk id="3" creationId="{392B56F6-8047-49B1-B473-047281B06AF5}"/>
          </ac:picMkLst>
        </pc:picChg>
        <pc:picChg chg="add mod">
          <ac:chgData name="남 상현" userId="03ad4a8e8f7310f3" providerId="LiveId" clId="{B153C180-B5F0-495B-91C2-8E02C97DFEE5}" dt="2021-10-18T14:23:50.581" v="1416" actId="1076"/>
          <ac:picMkLst>
            <pc:docMk/>
            <pc:sldMk cId="409746694" sldId="259"/>
            <ac:picMk id="7" creationId="{C20B2E05-DDCA-4D9F-8283-8FF9C2839113}"/>
          </ac:picMkLst>
        </pc:picChg>
        <pc:picChg chg="add mod">
          <ac:chgData name="남 상현" userId="03ad4a8e8f7310f3" providerId="LiveId" clId="{B153C180-B5F0-495B-91C2-8E02C97DFEE5}" dt="2021-10-18T14:28:59.725" v="1467" actId="164"/>
          <ac:picMkLst>
            <pc:docMk/>
            <pc:sldMk cId="409746694" sldId="259"/>
            <ac:picMk id="13" creationId="{2DE0AD3D-D57C-42E7-84AF-FEA5ED8BD5E0}"/>
          </ac:picMkLst>
        </pc:picChg>
        <pc:picChg chg="add mod modCrop">
          <ac:chgData name="남 상현" userId="03ad4a8e8f7310f3" providerId="LiveId" clId="{B153C180-B5F0-495B-91C2-8E02C97DFEE5}" dt="2021-10-18T14:32:50.840" v="1491" actId="164"/>
          <ac:picMkLst>
            <pc:docMk/>
            <pc:sldMk cId="409746694" sldId="259"/>
            <ac:picMk id="15" creationId="{E14B830A-1509-4248-9E79-48E6B9A2D083}"/>
          </ac:picMkLst>
        </pc:picChg>
        <pc:picChg chg="add del mod">
          <ac:chgData name="남 상현" userId="03ad4a8e8f7310f3" providerId="LiveId" clId="{B153C180-B5F0-495B-91C2-8E02C97DFEE5}" dt="2021-10-18T08:06:47.328" v="1346" actId="478"/>
          <ac:picMkLst>
            <pc:docMk/>
            <pc:sldMk cId="409746694" sldId="259"/>
            <ac:picMk id="17" creationId="{EF1F2568-AC49-4557-B69A-D33DA34C3C1C}"/>
          </ac:picMkLst>
        </pc:picChg>
        <pc:picChg chg="add mod">
          <ac:chgData name="남 상현" userId="03ad4a8e8f7310f3" providerId="LiveId" clId="{B153C180-B5F0-495B-91C2-8E02C97DFEE5}" dt="2021-10-18T08:07:06.773" v="1357" actId="164"/>
          <ac:picMkLst>
            <pc:docMk/>
            <pc:sldMk cId="409746694" sldId="259"/>
            <ac:picMk id="18" creationId="{A17C5244-72FF-4BC8-9B70-83187F30ECCC}"/>
          </ac:picMkLst>
        </pc:picChg>
        <pc:picChg chg="add del mod">
          <ac:chgData name="남 상현" userId="03ad4a8e8f7310f3" providerId="LiveId" clId="{B153C180-B5F0-495B-91C2-8E02C97DFEE5}" dt="2021-10-18T14:26:17.355" v="1428" actId="478"/>
          <ac:picMkLst>
            <pc:docMk/>
            <pc:sldMk cId="409746694" sldId="259"/>
            <ac:picMk id="20" creationId="{18558039-39F4-4906-8344-0F4180918E51}"/>
          </ac:picMkLst>
        </pc:picChg>
        <pc:picChg chg="add del mod">
          <ac:chgData name="남 상현" userId="03ad4a8e8f7310f3" providerId="LiveId" clId="{B153C180-B5F0-495B-91C2-8E02C97DFEE5}" dt="2021-10-18T14:23:22.865" v="1401" actId="21"/>
          <ac:picMkLst>
            <pc:docMk/>
            <pc:sldMk cId="409746694" sldId="259"/>
            <ac:picMk id="1026" creationId="{323FF441-D42C-4E3A-8D64-F63899DB62CD}"/>
          </ac:picMkLst>
        </pc:picChg>
        <pc:picChg chg="add del mod">
          <ac:chgData name="남 상현" userId="03ad4a8e8f7310f3" providerId="LiveId" clId="{B153C180-B5F0-495B-91C2-8E02C97DFEE5}" dt="2021-10-18T14:24:43.333" v="1423" actId="21"/>
          <ac:picMkLst>
            <pc:docMk/>
            <pc:sldMk cId="409746694" sldId="259"/>
            <ac:picMk id="1028" creationId="{FE2E8CB2-57E8-4F80-883A-089FD23AEB44}"/>
          </ac:picMkLst>
        </pc:pic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43" creationId="{6BB88552-438F-4B8E-9CC5-3E1895FFCD8F}"/>
          </ac:cxnSpMkLst>
        </pc:cxnChg>
        <pc:cxnChg chg="add mod topLvl">
          <ac:chgData name="남 상현" userId="03ad4a8e8f7310f3" providerId="LiveId" clId="{B153C180-B5F0-495B-91C2-8E02C97DFEE5}" dt="2021-10-18T16:27:19.973" v="5894" actId="1038"/>
          <ac:cxnSpMkLst>
            <pc:docMk/>
            <pc:sldMk cId="409746694" sldId="259"/>
            <ac:cxnSpMk id="50" creationId="{46FF7BFF-66BC-425C-A5B8-26C96167EEE5}"/>
          </ac:cxnSpMkLst>
        </pc:cxnChg>
        <pc:cxnChg chg="add mod topLvl">
          <ac:chgData name="남 상현" userId="03ad4a8e8f7310f3" providerId="LiveId" clId="{B153C180-B5F0-495B-91C2-8E02C97DFEE5}" dt="2021-10-18T16:27:19.973" v="5894" actId="1038"/>
          <ac:cxnSpMkLst>
            <pc:docMk/>
            <pc:sldMk cId="409746694" sldId="259"/>
            <ac:cxnSpMk id="53" creationId="{3C794BEA-0018-43D7-AB11-B5F791EF8994}"/>
          </ac:cxnSpMkLst>
        </pc:cxnChg>
        <pc:cxnChg chg="add del mod">
          <ac:chgData name="남 상현" userId="03ad4a8e8f7310f3" providerId="LiveId" clId="{B153C180-B5F0-495B-91C2-8E02C97DFEE5}" dt="2021-10-18T16:18:44.699" v="5657" actId="478"/>
          <ac:cxnSpMkLst>
            <pc:docMk/>
            <pc:sldMk cId="409746694" sldId="259"/>
            <ac:cxnSpMk id="56" creationId="{41CEEA57-421C-48FD-8987-34C8FD16E822}"/>
          </ac:cxnSpMkLst>
        </pc:cxnChg>
        <pc:cxnChg chg="add del mod">
          <ac:chgData name="남 상현" userId="03ad4a8e8f7310f3" providerId="LiveId" clId="{B153C180-B5F0-495B-91C2-8E02C97DFEE5}" dt="2021-10-18T16:19:16.419" v="5666" actId="478"/>
          <ac:cxnSpMkLst>
            <pc:docMk/>
            <pc:sldMk cId="409746694" sldId="259"/>
            <ac:cxnSpMk id="58" creationId="{2D144C95-0C2E-4FF3-BFE4-28046383642F}"/>
          </ac:cxnSpMkLst>
        </pc:cxnChg>
        <pc:cxnChg chg="add mod ord topLvl">
          <ac:chgData name="남 상현" userId="03ad4a8e8f7310f3" providerId="LiveId" clId="{B153C180-B5F0-495B-91C2-8E02C97DFEE5}" dt="2021-10-18T16:27:19.973" v="5894" actId="1038"/>
          <ac:cxnSpMkLst>
            <pc:docMk/>
            <pc:sldMk cId="409746694" sldId="259"/>
            <ac:cxnSpMk id="71" creationId="{67235C94-B1C1-4749-8AB7-C3CB60CEA0B2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76" creationId="{8537213C-88E0-405F-ABE6-0A8E37BCD111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79" creationId="{FC704868-9A80-4A9B-99F3-5C9DB209CB60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82" creationId="{0347D84A-893D-41EA-B1F2-2BB547EB74F3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85" creationId="{6EC96905-DB43-4C36-A93D-C3C82052DE00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88" creationId="{4F704A81-FA7A-441E-991E-90AB55CAB771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91" creationId="{D0831515-AF16-4A2C-A80D-4DDF0EEADE99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94" creationId="{A646B221-AF31-4FCC-BC79-D327FABE3EF0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98" creationId="{228CFEAA-0C28-4EB2-A5B5-379A624D5623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101" creationId="{B543ADC6-2A4F-4499-9FB9-D50FBE2D29D5}"/>
          </ac:cxnSpMkLst>
        </pc:cxnChg>
        <pc:cxnChg chg="add mod topLvl">
          <ac:chgData name="남 상현" userId="03ad4a8e8f7310f3" providerId="LiveId" clId="{B153C180-B5F0-495B-91C2-8E02C97DFEE5}" dt="2021-10-18T16:26:59.716" v="5858" actId="1035"/>
          <ac:cxnSpMkLst>
            <pc:docMk/>
            <pc:sldMk cId="409746694" sldId="259"/>
            <ac:cxnSpMk id="110" creationId="{5D4D211B-4879-424F-8C53-DFB7ACDDA0F5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113" creationId="{A51101A0-6CA6-464B-BBCC-25A00F0603B3}"/>
          </ac:cxnSpMkLst>
        </pc:cxnChg>
        <pc:cxnChg chg="add mod">
          <ac:chgData name="남 상현" userId="03ad4a8e8f7310f3" providerId="LiveId" clId="{B153C180-B5F0-495B-91C2-8E02C97DFEE5}" dt="2021-10-18T16:26:59.716" v="5858" actId="1035"/>
          <ac:cxnSpMkLst>
            <pc:docMk/>
            <pc:sldMk cId="409746694" sldId="259"/>
            <ac:cxnSpMk id="133" creationId="{F737BDDD-6B5F-44A9-A255-C7481C21F3F9}"/>
          </ac:cxnSpMkLst>
        </pc:cxnChg>
        <pc:cxnChg chg="add del mod">
          <ac:chgData name="남 상현" userId="03ad4a8e8f7310f3" providerId="LiveId" clId="{B153C180-B5F0-495B-91C2-8E02C97DFEE5}" dt="2021-10-18T16:19:37.566" v="5671" actId="478"/>
          <ac:cxnSpMkLst>
            <pc:docMk/>
            <pc:sldMk cId="409746694" sldId="259"/>
            <ac:cxnSpMk id="1025" creationId="{91DC8A1E-6C94-4E42-9001-07466FB31B6D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1055" creationId="{518C4480-B7A9-44B3-A3AC-9BD10D6518BE}"/>
          </ac:cxnSpMkLst>
        </pc:cxnChg>
      </pc:sldChg>
      <pc:sldChg chg="addSp delSp modSp add del mod">
        <pc:chgData name="남 상현" userId="03ad4a8e8f7310f3" providerId="LiveId" clId="{B153C180-B5F0-495B-91C2-8E02C97DFEE5}" dt="2021-10-19T05:20:31.425" v="6068" actId="47"/>
        <pc:sldMkLst>
          <pc:docMk/>
          <pc:sldMk cId="967222392" sldId="260"/>
        </pc:sldMkLst>
        <pc:spChg chg="mod">
          <ac:chgData name="남 상현" userId="03ad4a8e8f7310f3" providerId="LiveId" clId="{B153C180-B5F0-495B-91C2-8E02C97DFEE5}" dt="2021-10-18T07:49:37.330" v="620" actId="20577"/>
          <ac:spMkLst>
            <pc:docMk/>
            <pc:sldMk cId="967222392" sldId="260"/>
            <ac:spMk id="4" creationId="{3B2BD620-8BC3-476B-B912-A5786C34BC85}"/>
          </ac:spMkLst>
        </pc:spChg>
        <pc:spChg chg="add mod">
          <ac:chgData name="남 상현" userId="03ad4a8e8f7310f3" providerId="LiveId" clId="{B153C180-B5F0-495B-91C2-8E02C97DFEE5}" dt="2021-10-18T14:23:26.624" v="1404" actId="1076"/>
          <ac:spMkLst>
            <pc:docMk/>
            <pc:sldMk cId="967222392" sldId="260"/>
            <ac:spMk id="5" creationId="{F7E52014-7AC5-428E-8DB6-3BEE36F9180D}"/>
          </ac:spMkLst>
        </pc:spChg>
        <pc:spChg chg="add mod">
          <ac:chgData name="남 상현" userId="03ad4a8e8f7310f3" providerId="LiveId" clId="{B153C180-B5F0-495B-91C2-8E02C97DFEE5}" dt="2021-10-18T15:02:25.665" v="2456"/>
          <ac:spMkLst>
            <pc:docMk/>
            <pc:sldMk cId="967222392" sldId="260"/>
            <ac:spMk id="18" creationId="{D42ED17C-620D-448F-AD0C-D2444FF1335C}"/>
          </ac:spMkLst>
        </pc:spChg>
        <pc:spChg chg="add mod">
          <ac:chgData name="남 상현" userId="03ad4a8e8f7310f3" providerId="LiveId" clId="{B153C180-B5F0-495B-91C2-8E02C97DFEE5}" dt="2021-10-18T15:02:25.665" v="2456"/>
          <ac:spMkLst>
            <pc:docMk/>
            <pc:sldMk cId="967222392" sldId="260"/>
            <ac:spMk id="19" creationId="{17CED70A-05B0-4DC0-9758-B981A1EBE408}"/>
          </ac:spMkLst>
        </pc:spChg>
        <pc:grpChg chg="add del mod">
          <ac:chgData name="남 상현" userId="03ad4a8e8f7310f3" providerId="LiveId" clId="{B153C180-B5F0-495B-91C2-8E02C97DFEE5}" dt="2021-10-18T14:26:21.680" v="1431" actId="21"/>
          <ac:grpSpMkLst>
            <pc:docMk/>
            <pc:sldMk cId="967222392" sldId="260"/>
            <ac:grpSpMk id="2" creationId="{60C4F40B-7E56-42EA-81EA-64534BAA01A9}"/>
          </ac:grpSpMkLst>
        </pc:grpChg>
        <pc:grpChg chg="add mod">
          <ac:chgData name="남 상현" userId="03ad4a8e8f7310f3" providerId="LiveId" clId="{B153C180-B5F0-495B-91C2-8E02C97DFEE5}" dt="2021-10-18T14:23:26.624" v="1404" actId="1076"/>
          <ac:grpSpMkLst>
            <pc:docMk/>
            <pc:sldMk cId="967222392" sldId="260"/>
            <ac:grpSpMk id="6" creationId="{AA09E15D-0A3D-4594-9801-5BE18BF61B73}"/>
          </ac:grpSpMkLst>
        </pc:grpChg>
        <pc:grpChg chg="add del mod">
          <ac:chgData name="남 상현" userId="03ad4a8e8f7310f3" providerId="LiveId" clId="{B153C180-B5F0-495B-91C2-8E02C97DFEE5}" dt="2021-10-18T14:47:57.015" v="2103" actId="478"/>
          <ac:grpSpMkLst>
            <pc:docMk/>
            <pc:sldMk cId="967222392" sldId="260"/>
            <ac:grpSpMk id="7" creationId="{B68EE3CE-543C-4E65-8737-415F28C78A39}"/>
          </ac:grpSpMkLst>
        </pc:grpChg>
        <pc:grpChg chg="add del mod">
          <ac:chgData name="남 상현" userId="03ad4a8e8f7310f3" providerId="LiveId" clId="{B153C180-B5F0-495B-91C2-8E02C97DFEE5}" dt="2021-10-18T14:47:57.015" v="2103" actId="478"/>
          <ac:grpSpMkLst>
            <pc:docMk/>
            <pc:sldMk cId="967222392" sldId="260"/>
            <ac:grpSpMk id="13" creationId="{AD60E04A-B09F-4D32-B208-23AB635B9139}"/>
          </ac:grpSpMkLst>
        </pc:grpChg>
        <pc:grpChg chg="add mod">
          <ac:chgData name="남 상현" userId="03ad4a8e8f7310f3" providerId="LiveId" clId="{B153C180-B5F0-495B-91C2-8E02C97DFEE5}" dt="2021-10-18T15:02:25.665" v="2456"/>
          <ac:grpSpMkLst>
            <pc:docMk/>
            <pc:sldMk cId="967222392" sldId="260"/>
            <ac:grpSpMk id="17" creationId="{948975B7-51CB-4B24-9F0B-8584AC12A293}"/>
          </ac:grpSpMkLst>
        </pc:grpChg>
        <pc:graphicFrameChg chg="add mod modGraphic">
          <ac:chgData name="남 상현" userId="03ad4a8e8f7310f3" providerId="LiveId" clId="{B153C180-B5F0-495B-91C2-8E02C97DFEE5}" dt="2021-10-18T15:34:55.723" v="3327" actId="2085"/>
          <ac:graphicFrameMkLst>
            <pc:docMk/>
            <pc:sldMk cId="967222392" sldId="260"/>
            <ac:graphicFrameMk id="20" creationId="{1CC03825-2761-441B-9237-CFE9008D343D}"/>
          </ac:graphicFrameMkLst>
        </pc:graphicFrameChg>
        <pc:picChg chg="add mod ord">
          <ac:chgData name="남 상현" userId="03ad4a8e8f7310f3" providerId="LiveId" clId="{B153C180-B5F0-495B-91C2-8E02C97DFEE5}" dt="2021-10-18T14:23:26.624" v="1404" actId="1076"/>
          <ac:picMkLst>
            <pc:docMk/>
            <pc:sldMk cId="967222392" sldId="260"/>
            <ac:picMk id="3" creationId="{C30EBD32-3758-4E75-BDAD-A65B0058E783}"/>
          </ac:picMkLst>
        </pc:picChg>
        <pc:picChg chg="add mod">
          <ac:chgData name="남 상현" userId="03ad4a8e8f7310f3" providerId="LiveId" clId="{B153C180-B5F0-495B-91C2-8E02C97DFEE5}" dt="2021-10-18T14:23:34.211" v="1408" actId="164"/>
          <ac:picMkLst>
            <pc:docMk/>
            <pc:sldMk cId="967222392" sldId="260"/>
            <ac:picMk id="8" creationId="{361E194A-3F44-4027-9688-38B455CF083F}"/>
          </ac:picMkLst>
        </pc:picChg>
        <pc:picChg chg="add mod">
          <ac:chgData name="남 상현" userId="03ad4a8e8f7310f3" providerId="LiveId" clId="{B153C180-B5F0-495B-91C2-8E02C97DFEE5}" dt="2021-10-18T14:23:34.211" v="1408" actId="164"/>
          <ac:picMkLst>
            <pc:docMk/>
            <pc:sldMk cId="967222392" sldId="260"/>
            <ac:picMk id="9" creationId="{D5A4BDC1-F5C3-462F-B231-D8022FB98628}"/>
          </ac:picMkLst>
        </pc:picChg>
        <pc:picChg chg="add mod modCrop">
          <ac:chgData name="남 상현" userId="03ad4a8e8f7310f3" providerId="LiveId" clId="{B153C180-B5F0-495B-91C2-8E02C97DFEE5}" dt="2021-10-18T14:27:55.098" v="1455" actId="164"/>
          <ac:picMkLst>
            <pc:docMk/>
            <pc:sldMk cId="967222392" sldId="260"/>
            <ac:picMk id="11" creationId="{4B7AFDC4-7A9E-4305-96B7-5B520B4C9C12}"/>
          </ac:picMkLst>
        </pc:picChg>
        <pc:picChg chg="add mod">
          <ac:chgData name="남 상현" userId="03ad4a8e8f7310f3" providerId="LiveId" clId="{B153C180-B5F0-495B-91C2-8E02C97DFEE5}" dt="2021-10-18T14:27:55.098" v="1455" actId="164"/>
          <ac:picMkLst>
            <pc:docMk/>
            <pc:sldMk cId="967222392" sldId="260"/>
            <ac:picMk id="12" creationId="{E597F8BD-5185-41DB-919D-1C6155841E75}"/>
          </ac:picMkLst>
        </pc:picChg>
        <pc:picChg chg="add del mod">
          <ac:chgData name="남 상현" userId="03ad4a8e8f7310f3" providerId="LiveId" clId="{B153C180-B5F0-495B-91C2-8E02C97DFEE5}" dt="2021-10-18T14:31:47.230" v="1476" actId="21"/>
          <ac:picMkLst>
            <pc:docMk/>
            <pc:sldMk cId="967222392" sldId="260"/>
            <ac:picMk id="15" creationId="{725EC615-E2BE-473A-9BF0-22AD0506C519}"/>
          </ac:picMkLst>
        </pc:picChg>
        <pc:picChg chg="add del mod modCrop">
          <ac:chgData name="남 상현" userId="03ad4a8e8f7310f3" providerId="LiveId" clId="{B153C180-B5F0-495B-91C2-8E02C97DFEE5}" dt="2021-10-18T15:10:29.923" v="2729" actId="478"/>
          <ac:picMkLst>
            <pc:docMk/>
            <pc:sldMk cId="967222392" sldId="260"/>
            <ac:picMk id="21" creationId="{CE3E7126-FB36-491E-B670-C7F8936129D2}"/>
          </ac:picMkLst>
        </pc:picChg>
        <pc:picChg chg="add mod">
          <ac:chgData name="남 상현" userId="03ad4a8e8f7310f3" providerId="LiveId" clId="{B153C180-B5F0-495B-91C2-8E02C97DFEE5}" dt="2021-10-18T14:23:26.624" v="1404" actId="1076"/>
          <ac:picMkLst>
            <pc:docMk/>
            <pc:sldMk cId="967222392" sldId="260"/>
            <ac:picMk id="2050" creationId="{2B3DDE05-736D-4479-AC54-DB7577C5AA41}"/>
          </ac:picMkLst>
        </pc:picChg>
      </pc:sldChg>
      <pc:sldChg chg="addSp delSp modSp add mod">
        <pc:chgData name="남 상현" userId="03ad4a8e8f7310f3" providerId="LiveId" clId="{B153C180-B5F0-495B-91C2-8E02C97DFEE5}" dt="2021-11-03T15:16:32.982" v="7536" actId="1076"/>
        <pc:sldMkLst>
          <pc:docMk/>
          <pc:sldMk cId="1164592833" sldId="261"/>
        </pc:sldMkLst>
        <pc:spChg chg="mod">
          <ac:chgData name="남 상현" userId="03ad4a8e8f7310f3" providerId="LiveId" clId="{B153C180-B5F0-495B-91C2-8E02C97DFEE5}" dt="2021-10-18T07:49:41.137" v="623" actId="20577"/>
          <ac:spMkLst>
            <pc:docMk/>
            <pc:sldMk cId="1164592833" sldId="261"/>
            <ac:spMk id="4" creationId="{3B2BD620-8BC3-476B-B912-A5786C34BC85}"/>
          </ac:spMkLst>
        </pc:spChg>
        <pc:spChg chg="mod">
          <ac:chgData name="남 상현" userId="03ad4a8e8f7310f3" providerId="LiveId" clId="{B153C180-B5F0-495B-91C2-8E02C97DFEE5}" dt="2021-10-18T14:48:07.850" v="2107"/>
          <ac:spMkLst>
            <pc:docMk/>
            <pc:sldMk cId="1164592833" sldId="261"/>
            <ac:spMk id="17" creationId="{7AF5C6AA-0D59-40B9-9A38-A1042787CF52}"/>
          </ac:spMkLst>
        </pc:spChg>
        <pc:spChg chg="mod">
          <ac:chgData name="남 상현" userId="03ad4a8e8f7310f3" providerId="LiveId" clId="{B153C180-B5F0-495B-91C2-8E02C97DFEE5}" dt="2021-10-18T14:48:07.850" v="2107"/>
          <ac:spMkLst>
            <pc:docMk/>
            <pc:sldMk cId="1164592833" sldId="261"/>
            <ac:spMk id="18" creationId="{2EA809F9-F73D-404B-BE05-77352522D2BB}"/>
          </ac:spMkLst>
        </pc:spChg>
        <pc:spChg chg="mod">
          <ac:chgData name="남 상현" userId="03ad4a8e8f7310f3" providerId="LiveId" clId="{B153C180-B5F0-495B-91C2-8E02C97DFEE5}" dt="2021-10-18T14:48:07.850" v="2107"/>
          <ac:spMkLst>
            <pc:docMk/>
            <pc:sldMk cId="1164592833" sldId="261"/>
            <ac:spMk id="19" creationId="{64FE688B-048F-4060-81CC-64FB0DF25CBD}"/>
          </ac:spMkLst>
        </pc:spChg>
        <pc:spChg chg="mod">
          <ac:chgData name="남 상현" userId="03ad4a8e8f7310f3" providerId="LiveId" clId="{B153C180-B5F0-495B-91C2-8E02C97DFEE5}" dt="2021-10-18T14:48:07.850" v="2107"/>
          <ac:spMkLst>
            <pc:docMk/>
            <pc:sldMk cId="1164592833" sldId="261"/>
            <ac:spMk id="20" creationId="{B9ABE1F1-B379-498E-BF12-C1207C2F3590}"/>
          </ac:spMkLst>
        </pc:spChg>
        <pc:spChg chg="mod">
          <ac:chgData name="남 상현" userId="03ad4a8e8f7310f3" providerId="LiveId" clId="{B153C180-B5F0-495B-91C2-8E02C97DFEE5}" dt="2021-10-27T08:15:07.465" v="7225" actId="113"/>
          <ac:spMkLst>
            <pc:docMk/>
            <pc:sldMk cId="1164592833" sldId="261"/>
            <ac:spMk id="26" creationId="{199A7E19-F636-4781-9F4B-9C26F8F31FD4}"/>
          </ac:spMkLst>
        </pc:spChg>
        <pc:spChg chg="mod">
          <ac:chgData name="남 상현" userId="03ad4a8e8f7310f3" providerId="LiveId" clId="{B153C180-B5F0-495B-91C2-8E02C97DFEE5}" dt="2021-10-19T05:28:44.576" v="6211" actId="2711"/>
          <ac:spMkLst>
            <pc:docMk/>
            <pc:sldMk cId="1164592833" sldId="261"/>
            <ac:spMk id="28" creationId="{3DE66961-8A8C-4AB3-A5AD-9994BF87CE51}"/>
          </ac:spMkLst>
        </pc:spChg>
        <pc:spChg chg="mod">
          <ac:chgData name="남 상현" userId="03ad4a8e8f7310f3" providerId="LiveId" clId="{B153C180-B5F0-495B-91C2-8E02C97DFEE5}" dt="2021-10-19T05:26:08.608" v="6162"/>
          <ac:spMkLst>
            <pc:docMk/>
            <pc:sldMk cId="1164592833" sldId="261"/>
            <ac:spMk id="29" creationId="{20F5EF81-D517-4277-B11B-202BB015470D}"/>
          </ac:spMkLst>
        </pc:spChg>
        <pc:spChg chg="mod">
          <ac:chgData name="남 상현" userId="03ad4a8e8f7310f3" providerId="LiveId" clId="{B153C180-B5F0-495B-91C2-8E02C97DFEE5}" dt="2021-10-27T08:15:03.088" v="7224" actId="113"/>
          <ac:spMkLst>
            <pc:docMk/>
            <pc:sldMk cId="1164592833" sldId="261"/>
            <ac:spMk id="30" creationId="{A67C2E97-AAEE-49D1-BD8B-43A41586C982}"/>
          </ac:spMkLst>
        </pc:spChg>
        <pc:spChg chg="mod">
          <ac:chgData name="남 상현" userId="03ad4a8e8f7310f3" providerId="LiveId" clId="{B153C180-B5F0-495B-91C2-8E02C97DFEE5}" dt="2021-10-19T05:28:51.699" v="6212" actId="2711"/>
          <ac:spMkLst>
            <pc:docMk/>
            <pc:sldMk cId="1164592833" sldId="261"/>
            <ac:spMk id="32" creationId="{2AB31AFC-6D4A-4F11-B04F-64A306AA5E64}"/>
          </ac:spMkLst>
        </pc:spChg>
        <pc:spChg chg="mod">
          <ac:chgData name="남 상현" userId="03ad4a8e8f7310f3" providerId="LiveId" clId="{B153C180-B5F0-495B-91C2-8E02C97DFEE5}" dt="2021-10-19T05:26:08.608" v="6162"/>
          <ac:spMkLst>
            <pc:docMk/>
            <pc:sldMk cId="1164592833" sldId="261"/>
            <ac:spMk id="33" creationId="{F48DBCD8-79FE-4AF3-BD69-B6383B6994F2}"/>
          </ac:spMkLst>
        </pc:spChg>
        <pc:spChg chg="mod">
          <ac:chgData name="남 상현" userId="03ad4a8e8f7310f3" providerId="LiveId" clId="{B153C180-B5F0-495B-91C2-8E02C97DFEE5}" dt="2021-10-27T08:38:17.551" v="7237" actId="21"/>
          <ac:spMkLst>
            <pc:docMk/>
            <pc:sldMk cId="1164592833" sldId="261"/>
            <ac:spMk id="34" creationId="{FE67C69D-BAFB-40CC-90B5-0AF32C086E75}"/>
          </ac:spMkLst>
        </pc:spChg>
        <pc:spChg chg="mod">
          <ac:chgData name="남 상현" userId="03ad4a8e8f7310f3" providerId="LiveId" clId="{B153C180-B5F0-495B-91C2-8E02C97DFEE5}" dt="2021-10-19T05:29:03.066" v="6213" actId="2711"/>
          <ac:spMkLst>
            <pc:docMk/>
            <pc:sldMk cId="1164592833" sldId="261"/>
            <ac:spMk id="36" creationId="{A6E4217C-E38F-4968-B941-013EDDECE345}"/>
          </ac:spMkLst>
        </pc:spChg>
        <pc:spChg chg="mod">
          <ac:chgData name="남 상현" userId="03ad4a8e8f7310f3" providerId="LiveId" clId="{B153C180-B5F0-495B-91C2-8E02C97DFEE5}" dt="2021-10-19T05:26:08.608" v="6162"/>
          <ac:spMkLst>
            <pc:docMk/>
            <pc:sldMk cId="1164592833" sldId="261"/>
            <ac:spMk id="37" creationId="{BBED4B00-4DE5-464A-9BC5-C511A217F4E8}"/>
          </ac:spMkLst>
        </pc:spChg>
        <pc:spChg chg="mod">
          <ac:chgData name="남 상현" userId="03ad4a8e8f7310f3" providerId="LiveId" clId="{B153C180-B5F0-495B-91C2-8E02C97DFEE5}" dt="2021-10-19T05:42:21.507" v="6898"/>
          <ac:spMkLst>
            <pc:docMk/>
            <pc:sldMk cId="1164592833" sldId="261"/>
            <ac:spMk id="39" creationId="{2BB899CF-BBCE-4DCA-86A4-C19C68DB85EA}"/>
          </ac:spMkLst>
        </pc:spChg>
        <pc:spChg chg="mod">
          <ac:chgData name="남 상현" userId="03ad4a8e8f7310f3" providerId="LiveId" clId="{B153C180-B5F0-495B-91C2-8E02C97DFEE5}" dt="2021-10-19T05:42:21.507" v="6898"/>
          <ac:spMkLst>
            <pc:docMk/>
            <pc:sldMk cId="1164592833" sldId="261"/>
            <ac:spMk id="40" creationId="{F1F9027B-CE51-4EBC-A013-C562087A45A7}"/>
          </ac:spMkLst>
        </pc:spChg>
        <pc:spChg chg="mod">
          <ac:chgData name="남 상현" userId="03ad4a8e8f7310f3" providerId="LiveId" clId="{B153C180-B5F0-495B-91C2-8E02C97DFEE5}" dt="2021-10-19T05:42:21.507" v="6898"/>
          <ac:spMkLst>
            <pc:docMk/>
            <pc:sldMk cId="1164592833" sldId="261"/>
            <ac:spMk id="41" creationId="{2F30D1A3-5CB2-411F-8A2C-0F1DA0E46688}"/>
          </ac:spMkLst>
        </pc:spChg>
        <pc:spChg chg="add del mod">
          <ac:chgData name="남 상현" userId="03ad4a8e8f7310f3" providerId="LiveId" clId="{B153C180-B5F0-495B-91C2-8E02C97DFEE5}" dt="2021-10-27T08:00:35.369" v="7077"/>
          <ac:spMkLst>
            <pc:docMk/>
            <pc:sldMk cId="1164592833" sldId="261"/>
            <ac:spMk id="42" creationId="{D601A20B-B6FD-42BA-A67A-0269C25A5AAD}"/>
          </ac:spMkLst>
        </pc:spChg>
        <pc:spChg chg="add del mod">
          <ac:chgData name="남 상현" userId="03ad4a8e8f7310f3" providerId="LiveId" clId="{B153C180-B5F0-495B-91C2-8E02C97DFEE5}" dt="2021-10-27T08:00:35.369" v="7077"/>
          <ac:spMkLst>
            <pc:docMk/>
            <pc:sldMk cId="1164592833" sldId="261"/>
            <ac:spMk id="43" creationId="{70BC91A6-2A63-4F22-8AF5-E551BD6DD507}"/>
          </ac:spMkLst>
        </pc:spChg>
        <pc:grpChg chg="add mod">
          <ac:chgData name="남 상현" userId="03ad4a8e8f7310f3" providerId="LiveId" clId="{B153C180-B5F0-495B-91C2-8E02C97DFEE5}" dt="2021-10-18T14:26:22.156" v="1432"/>
          <ac:grpSpMkLst>
            <pc:docMk/>
            <pc:sldMk cId="1164592833" sldId="261"/>
            <ac:grpSpMk id="3" creationId="{C61AC928-1155-433D-BADF-B68B74ADCFD2}"/>
          </ac:grpSpMkLst>
        </pc:grpChg>
        <pc:grpChg chg="add 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8" creationId="{F56FAE9C-0633-4B67-AEA5-4F1C4ABCC972}"/>
          </ac:grpSpMkLst>
        </pc:grpChg>
        <pc:grpChg chg="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9" creationId="{0FB66482-9B2B-4026-B647-A8A4045F340F}"/>
          </ac:grpSpMkLst>
        </pc:grpChg>
        <pc:grpChg chg="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11" creationId="{E8846C35-8EDA-4385-91CA-CEAD8A735BAA}"/>
          </ac:grpSpMkLst>
        </pc:grpChg>
        <pc:grpChg chg="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13" creationId="{12C276AC-6F37-4A7C-AC04-A8979C42D540}"/>
          </ac:grpSpMkLst>
        </pc:grpChg>
        <pc:grpChg chg="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15" creationId="{C98A8742-925B-4F08-BB50-B8B6D5A561D8}"/>
          </ac:grpSpMkLst>
        </pc:grpChg>
        <pc:grpChg chg="add mod">
          <ac:chgData name="남 상현" userId="03ad4a8e8f7310f3" providerId="LiveId" clId="{B153C180-B5F0-495B-91C2-8E02C97DFEE5}" dt="2021-10-27T07:52:00.153" v="6914" actId="1076"/>
          <ac:grpSpMkLst>
            <pc:docMk/>
            <pc:sldMk cId="1164592833" sldId="261"/>
            <ac:grpSpMk id="22" creationId="{B43C50B1-E7F2-4A11-8D76-762DB5556E85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23" creationId="{7EF29FF2-E231-4616-B994-E4CAC3635162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24" creationId="{131551E4-5364-4373-BDF5-ECF8BD1A5C46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25" creationId="{65D53B29-4C46-41EE-BADB-83A957FDE38E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27" creationId="{325679D6-918F-4E90-8D0D-2FC161335368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31" creationId="{EE158343-F9DC-4F58-89DB-73E093D99910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35" creationId="{9E18FE77-6267-40EE-B095-415C9278BECA}"/>
          </ac:grpSpMkLst>
        </pc:grpChg>
        <pc:grpChg chg="add mod">
          <ac:chgData name="남 상현" userId="03ad4a8e8f7310f3" providerId="LiveId" clId="{B153C180-B5F0-495B-91C2-8E02C97DFEE5}" dt="2021-10-19T05:42:21.507" v="6898"/>
          <ac:grpSpMkLst>
            <pc:docMk/>
            <pc:sldMk cId="1164592833" sldId="261"/>
            <ac:grpSpMk id="38" creationId="{46AE5BFF-7B39-4BAD-9C77-BEA917C13EDD}"/>
          </ac:grpSpMkLst>
        </pc:grpChg>
        <pc:graphicFrameChg chg="add mod">
          <ac:chgData name="남 상현" userId="03ad4a8e8f7310f3" providerId="LiveId" clId="{B153C180-B5F0-495B-91C2-8E02C97DFEE5}" dt="2021-10-18T14:48:10.805" v="2109"/>
          <ac:graphicFrameMkLst>
            <pc:docMk/>
            <pc:sldMk cId="1164592833" sldId="261"/>
            <ac:graphicFrameMk id="21" creationId="{D93476A4-3062-4A6B-9B84-E96D81AABA58}"/>
          </ac:graphicFrameMkLst>
        </pc:graphicFrameChg>
        <pc:picChg chg="mod">
          <ac:chgData name="남 상현" userId="03ad4a8e8f7310f3" providerId="LiveId" clId="{B153C180-B5F0-495B-91C2-8E02C97DFEE5}" dt="2021-10-18T14:26:22.156" v="1432"/>
          <ac:picMkLst>
            <pc:docMk/>
            <pc:sldMk cId="1164592833" sldId="261"/>
            <ac:picMk id="5" creationId="{6FC485B5-F964-483F-855D-32CCD5178352}"/>
          </ac:picMkLst>
        </pc:picChg>
        <pc:picChg chg="mod">
          <ac:chgData name="남 상현" userId="03ad4a8e8f7310f3" providerId="LiveId" clId="{B153C180-B5F0-495B-91C2-8E02C97DFEE5}" dt="2021-10-18T14:26:22.156" v="1432"/>
          <ac:picMkLst>
            <pc:docMk/>
            <pc:sldMk cId="1164592833" sldId="261"/>
            <ac:picMk id="6" creationId="{D97C5049-05D4-4178-9B1D-592F7EBBCF2B}"/>
          </ac:picMkLst>
        </pc:picChg>
        <pc:picChg chg="add mod">
          <ac:chgData name="남 상현" userId="03ad4a8e8f7310f3" providerId="LiveId" clId="{B153C180-B5F0-495B-91C2-8E02C97DFEE5}" dt="2021-11-03T15:16:32.982" v="7536" actId="1076"/>
          <ac:picMkLst>
            <pc:docMk/>
            <pc:sldMk cId="1164592833" sldId="261"/>
            <ac:picMk id="7" creationId="{A4A7709E-C204-4AD6-8C18-D3F5417C970A}"/>
          </ac:picMkLst>
        </pc:picChg>
        <pc:picChg chg="mod">
          <ac:chgData name="남 상현" userId="03ad4a8e8f7310f3" providerId="LiveId" clId="{B153C180-B5F0-495B-91C2-8E02C97DFEE5}" dt="2021-10-18T14:48:07.850" v="2107"/>
          <ac:picMkLst>
            <pc:docMk/>
            <pc:sldMk cId="1164592833" sldId="261"/>
            <ac:picMk id="10" creationId="{9184F08C-DF24-4C8D-A387-53391FEA37F7}"/>
          </ac:picMkLst>
        </pc:picChg>
        <pc:picChg chg="mod">
          <ac:chgData name="남 상현" userId="03ad4a8e8f7310f3" providerId="LiveId" clId="{B153C180-B5F0-495B-91C2-8E02C97DFEE5}" dt="2021-10-18T14:48:07.850" v="2107"/>
          <ac:picMkLst>
            <pc:docMk/>
            <pc:sldMk cId="1164592833" sldId="261"/>
            <ac:picMk id="12" creationId="{1B6D791E-197E-462A-BEF2-9E31989CA723}"/>
          </ac:picMkLst>
        </pc:picChg>
        <pc:picChg chg="mod">
          <ac:chgData name="남 상현" userId="03ad4a8e8f7310f3" providerId="LiveId" clId="{B153C180-B5F0-495B-91C2-8E02C97DFEE5}" dt="2021-10-18T14:48:07.850" v="2107"/>
          <ac:picMkLst>
            <pc:docMk/>
            <pc:sldMk cId="1164592833" sldId="261"/>
            <ac:picMk id="14" creationId="{D215CAD4-8BEF-426F-9231-E2971401006E}"/>
          </ac:picMkLst>
        </pc:picChg>
        <pc:picChg chg="mod">
          <ac:chgData name="남 상현" userId="03ad4a8e8f7310f3" providerId="LiveId" clId="{B153C180-B5F0-495B-91C2-8E02C97DFEE5}" dt="2021-10-18T14:48:07.850" v="2107"/>
          <ac:picMkLst>
            <pc:docMk/>
            <pc:sldMk cId="1164592833" sldId="261"/>
            <ac:picMk id="16" creationId="{13525086-705A-4ADA-A8BC-B57312596E65}"/>
          </ac:picMkLst>
        </pc:picChg>
        <pc:picChg chg="add del mod">
          <ac:chgData name="남 상현" userId="03ad4a8e8f7310f3" providerId="LiveId" clId="{B153C180-B5F0-495B-91C2-8E02C97DFEE5}" dt="2021-10-18T14:29:29.980" v="1471"/>
          <ac:picMkLst>
            <pc:docMk/>
            <pc:sldMk cId="1164592833" sldId="261"/>
            <ac:picMk id="3074" creationId="{D5AD2595-1C46-4767-A3DC-1838BC325F2C}"/>
          </ac:picMkLst>
        </pc:picChg>
      </pc:sldChg>
      <pc:sldChg chg="addSp delSp modSp new add del mod">
        <pc:chgData name="남 상현" userId="03ad4a8e8f7310f3" providerId="LiveId" clId="{B153C180-B5F0-495B-91C2-8E02C97DFEE5}" dt="2021-10-27T08:15:43.840" v="7236" actId="1076"/>
        <pc:sldMkLst>
          <pc:docMk/>
          <pc:sldMk cId="4169723185" sldId="262"/>
        </pc:sldMkLst>
        <pc:spChg chg="del">
          <ac:chgData name="남 상현" userId="03ad4a8e8f7310f3" providerId="LiveId" clId="{B153C180-B5F0-495B-91C2-8E02C97DFEE5}" dt="2021-10-18T14:53:57.036" v="2125" actId="478"/>
          <ac:spMkLst>
            <pc:docMk/>
            <pc:sldMk cId="4169723185" sldId="262"/>
            <ac:spMk id="2" creationId="{9518B092-EC71-4C0A-932F-A9397D20AC83}"/>
          </ac:spMkLst>
        </pc:spChg>
        <pc:spChg chg="del">
          <ac:chgData name="남 상현" userId="03ad4a8e8f7310f3" providerId="LiveId" clId="{B153C180-B5F0-495B-91C2-8E02C97DFEE5}" dt="2021-10-18T14:53:57.036" v="2125" actId="478"/>
          <ac:spMkLst>
            <pc:docMk/>
            <pc:sldMk cId="4169723185" sldId="262"/>
            <ac:spMk id="3" creationId="{5DB86A2F-55E0-4F8D-998E-67393CF40831}"/>
          </ac:spMkLst>
        </pc:spChg>
        <pc:spChg chg="add mod">
          <ac:chgData name="남 상현" userId="03ad4a8e8f7310f3" providerId="LiveId" clId="{B153C180-B5F0-495B-91C2-8E02C97DFEE5}" dt="2021-10-18T16:24:55.755" v="5781" actId="1076"/>
          <ac:spMkLst>
            <pc:docMk/>
            <pc:sldMk cId="4169723185" sldId="262"/>
            <ac:spMk id="4" creationId="{FF883BD3-96D0-4688-8EE2-A3D35F44770D}"/>
          </ac:spMkLst>
        </pc:spChg>
        <pc:spChg chg="add del mod">
          <ac:chgData name="남 상현" userId="03ad4a8e8f7310f3" providerId="LiveId" clId="{B153C180-B5F0-495B-91C2-8E02C97DFEE5}" dt="2021-10-18T14:59:06.317" v="2412"/>
          <ac:spMkLst>
            <pc:docMk/>
            <pc:sldMk cId="4169723185" sldId="262"/>
            <ac:spMk id="6" creationId="{1AAAC01D-1D8B-425E-8CC7-0648E3E6CF9C}"/>
          </ac:spMkLst>
        </pc:spChg>
        <pc:spChg chg="add del mod">
          <ac:chgData name="남 상현" userId="03ad4a8e8f7310f3" providerId="LiveId" clId="{B153C180-B5F0-495B-91C2-8E02C97DFEE5}" dt="2021-10-18T14:56:28.187" v="2368" actId="478"/>
          <ac:spMkLst>
            <pc:docMk/>
            <pc:sldMk cId="4169723185" sldId="262"/>
            <ac:spMk id="8" creationId="{65A12E6F-3DA7-4B14-A40A-412CBCC359B1}"/>
          </ac:spMkLst>
        </pc:spChg>
        <pc:spChg chg="add mod ord">
          <ac:chgData name="남 상현" userId="03ad4a8e8f7310f3" providerId="LiveId" clId="{B153C180-B5F0-495B-91C2-8E02C97DFEE5}" dt="2021-10-19T05:32:25.478" v="6367" actId="208"/>
          <ac:spMkLst>
            <pc:docMk/>
            <pc:sldMk cId="4169723185" sldId="262"/>
            <ac:spMk id="10" creationId="{DA48B96C-439F-4FC6-85E9-71F47A69FEB1}"/>
          </ac:spMkLst>
        </pc:spChg>
        <pc:spChg chg="add mod ord">
          <ac:chgData name="남 상현" userId="03ad4a8e8f7310f3" providerId="LiveId" clId="{B153C180-B5F0-495B-91C2-8E02C97DFEE5}" dt="2021-10-19T05:56:30.328" v="6904" actId="14100"/>
          <ac:spMkLst>
            <pc:docMk/>
            <pc:sldMk cId="4169723185" sldId="262"/>
            <ac:spMk id="13" creationId="{27283D34-5FC0-4994-A64E-AE8339CA6839}"/>
          </ac:spMkLst>
        </pc:spChg>
        <pc:spChg chg="add mod">
          <ac:chgData name="남 상현" userId="03ad4a8e8f7310f3" providerId="LiveId" clId="{B153C180-B5F0-495B-91C2-8E02C97DFEE5}" dt="2021-10-19T05:42:18.953" v="6896" actId="164"/>
          <ac:spMkLst>
            <pc:docMk/>
            <pc:sldMk cId="4169723185" sldId="262"/>
            <ac:spMk id="16" creationId="{A16B1330-EC61-4E23-A83E-E45102EBA15A}"/>
          </ac:spMkLst>
        </pc:spChg>
        <pc:spChg chg="del mod topLvl">
          <ac:chgData name="남 상현" userId="03ad4a8e8f7310f3" providerId="LiveId" clId="{B153C180-B5F0-495B-91C2-8E02C97DFEE5}" dt="2021-10-18T16:04:45.305" v="5168" actId="478"/>
          <ac:spMkLst>
            <pc:docMk/>
            <pc:sldMk cId="4169723185" sldId="262"/>
            <ac:spMk id="23" creationId="{CB779EE2-67A3-4D1C-BFFE-FDAE56E38A5E}"/>
          </ac:spMkLst>
        </pc:spChg>
        <pc:spChg chg="del mod topLvl">
          <ac:chgData name="남 상현" userId="03ad4a8e8f7310f3" providerId="LiveId" clId="{B153C180-B5F0-495B-91C2-8E02C97DFEE5}" dt="2021-10-18T16:04:44.273" v="5167" actId="478"/>
          <ac:spMkLst>
            <pc:docMk/>
            <pc:sldMk cId="4169723185" sldId="262"/>
            <ac:spMk id="24" creationId="{13355532-E027-4BFF-AA25-EA5657DF5A68}"/>
          </ac:spMkLst>
        </pc:spChg>
        <pc:spChg chg="del mod topLvl">
          <ac:chgData name="남 상현" userId="03ad4a8e8f7310f3" providerId="LiveId" clId="{B153C180-B5F0-495B-91C2-8E02C97DFEE5}" dt="2021-10-18T16:04:37.637" v="5165" actId="478"/>
          <ac:spMkLst>
            <pc:docMk/>
            <pc:sldMk cId="4169723185" sldId="262"/>
            <ac:spMk id="25" creationId="{7AA01F90-B541-44E6-8ADC-F2C80D51D7B3}"/>
          </ac:spMkLst>
        </pc:spChg>
        <pc:spChg chg="del mod">
          <ac:chgData name="남 상현" userId="03ad4a8e8f7310f3" providerId="LiveId" clId="{B153C180-B5F0-495B-91C2-8E02C97DFEE5}" dt="2021-10-18T15:36:58.348" v="3402" actId="478"/>
          <ac:spMkLst>
            <pc:docMk/>
            <pc:sldMk cId="4169723185" sldId="262"/>
            <ac:spMk id="26" creationId="{5B534F5D-0EC0-458C-BA44-347FC5749158}"/>
          </ac:spMkLst>
        </pc:spChg>
        <pc:spChg chg="mod">
          <ac:chgData name="남 상현" userId="03ad4a8e8f7310f3" providerId="LiveId" clId="{B153C180-B5F0-495B-91C2-8E02C97DFEE5}" dt="2021-10-19T05:24:00.737" v="6113" actId="20577"/>
          <ac:spMkLst>
            <pc:docMk/>
            <pc:sldMk cId="4169723185" sldId="262"/>
            <ac:spMk id="26" creationId="{FF4BA625-FDC1-406D-958B-8E5C1D36FB20}"/>
          </ac:spMkLst>
        </pc:spChg>
        <pc:spChg chg="mod">
          <ac:chgData name="남 상현" userId="03ad4a8e8f7310f3" providerId="LiveId" clId="{B153C180-B5F0-495B-91C2-8E02C97DFEE5}" dt="2021-10-19T05:23:53.256" v="6108"/>
          <ac:spMkLst>
            <pc:docMk/>
            <pc:sldMk cId="4169723185" sldId="262"/>
            <ac:spMk id="27" creationId="{10FB855B-8D33-4A88-B1EF-225589ADB48D}"/>
          </ac:spMkLst>
        </pc:spChg>
        <pc:spChg chg="add del mod topLvl">
          <ac:chgData name="남 상현" userId="03ad4a8e8f7310f3" providerId="LiveId" clId="{B153C180-B5F0-495B-91C2-8E02C97DFEE5}" dt="2021-10-18T15:54:56.910" v="4510" actId="478"/>
          <ac:spMkLst>
            <pc:docMk/>
            <pc:sldMk cId="4169723185" sldId="262"/>
            <ac:spMk id="28" creationId="{E54FDB86-0D23-4C57-8E6E-6634AF89AC03}"/>
          </ac:spMkLst>
        </pc:spChg>
        <pc:spChg chg="mod">
          <ac:chgData name="남 상현" userId="03ad4a8e8f7310f3" providerId="LiveId" clId="{B153C180-B5F0-495B-91C2-8E02C97DFEE5}" dt="2021-10-19T05:24:22.171" v="6123" actId="20577"/>
          <ac:spMkLst>
            <pc:docMk/>
            <pc:sldMk cId="4169723185" sldId="262"/>
            <ac:spMk id="29" creationId="{206666AE-3C9C-4FA0-A85C-1DE73EF5EAC5}"/>
          </ac:spMkLst>
        </pc:spChg>
        <pc:spChg chg="add mod topLvl">
          <ac:chgData name="남 상현" userId="03ad4a8e8f7310f3" providerId="LiveId" clId="{B153C180-B5F0-495B-91C2-8E02C97DFEE5}" dt="2021-10-19T05:27:44.335" v="6204" actId="2085"/>
          <ac:spMkLst>
            <pc:docMk/>
            <pc:sldMk cId="4169723185" sldId="262"/>
            <ac:spMk id="30" creationId="{4905E126-40B5-40B5-B3F8-5F0F21B26E69}"/>
          </ac:spMkLst>
        </pc:spChg>
        <pc:spChg chg="add mod topLvl">
          <ac:chgData name="남 상현" userId="03ad4a8e8f7310f3" providerId="LiveId" clId="{B153C180-B5F0-495B-91C2-8E02C97DFEE5}" dt="2021-10-19T05:25:40.603" v="6151" actId="164"/>
          <ac:spMkLst>
            <pc:docMk/>
            <pc:sldMk cId="4169723185" sldId="262"/>
            <ac:spMk id="31" creationId="{DC79C61A-5AB9-47F9-BEF1-379FCC4F4B6E}"/>
          </ac:spMkLst>
        </pc:spChg>
        <pc:spChg chg="mod">
          <ac:chgData name="남 상현" userId="03ad4a8e8f7310f3" providerId="LiveId" clId="{B153C180-B5F0-495B-91C2-8E02C97DFEE5}" dt="2021-10-19T05:24:15.771" v="6120"/>
          <ac:spMkLst>
            <pc:docMk/>
            <pc:sldMk cId="4169723185" sldId="262"/>
            <ac:spMk id="32" creationId="{67DF2261-B6B0-47A8-ADF8-3A920846A9B1}"/>
          </ac:spMkLst>
        </pc:spChg>
        <pc:spChg chg="add mod topLvl">
          <ac:chgData name="남 상현" userId="03ad4a8e8f7310f3" providerId="LiveId" clId="{B153C180-B5F0-495B-91C2-8E02C97DFEE5}" dt="2021-10-19T05:24:26.346" v="6125" actId="20577"/>
          <ac:spMkLst>
            <pc:docMk/>
            <pc:sldMk cId="4169723185" sldId="262"/>
            <ac:spMk id="33" creationId="{A6497550-AD31-4C5E-B182-2B8826FC801A}"/>
          </ac:spMkLst>
        </pc:spChg>
        <pc:spChg chg="add mod topLvl">
          <ac:chgData name="남 상현" userId="03ad4a8e8f7310f3" providerId="LiveId" clId="{B153C180-B5F0-495B-91C2-8E02C97DFEE5}" dt="2021-10-19T05:24:33.266" v="6133" actId="1038"/>
          <ac:spMkLst>
            <pc:docMk/>
            <pc:sldMk cId="4169723185" sldId="262"/>
            <ac:spMk id="34" creationId="{C7186FFE-439D-4456-AB7D-92D43DD6E265}"/>
          </ac:spMkLst>
        </pc:spChg>
        <pc:spChg chg="add del mod topLvl">
          <ac:chgData name="남 상현" userId="03ad4a8e8f7310f3" providerId="LiveId" clId="{B153C180-B5F0-495B-91C2-8E02C97DFEE5}" dt="2021-10-19T05:23:24.999" v="6100" actId="478"/>
          <ac:spMkLst>
            <pc:docMk/>
            <pc:sldMk cId="4169723185" sldId="262"/>
            <ac:spMk id="35" creationId="{F2BF18E1-0414-4850-A5AB-4F9C8790E7A2}"/>
          </ac:spMkLst>
        </pc:spChg>
        <pc:spChg chg="add del mod topLvl">
          <ac:chgData name="남 상현" userId="03ad4a8e8f7310f3" providerId="LiveId" clId="{B153C180-B5F0-495B-91C2-8E02C97DFEE5}" dt="2021-10-19T05:23:22.971" v="6099" actId="478"/>
          <ac:spMkLst>
            <pc:docMk/>
            <pc:sldMk cId="4169723185" sldId="262"/>
            <ac:spMk id="36" creationId="{76CD3746-0190-4B23-A4EA-619E5D2B1955}"/>
          </ac:spMkLst>
        </pc:spChg>
        <pc:spChg chg="add mod">
          <ac:chgData name="남 상현" userId="03ad4a8e8f7310f3" providerId="LiveId" clId="{B153C180-B5F0-495B-91C2-8E02C97DFEE5}" dt="2021-10-19T05:22:07.583" v="6080" actId="165"/>
          <ac:spMkLst>
            <pc:docMk/>
            <pc:sldMk cId="4169723185" sldId="262"/>
            <ac:spMk id="37" creationId="{9D9A5F78-D9F6-4643-A0BF-3B48BADCABD0}"/>
          </ac:spMkLst>
        </pc:spChg>
        <pc:spChg chg="add mod">
          <ac:chgData name="남 상현" userId="03ad4a8e8f7310f3" providerId="LiveId" clId="{B153C180-B5F0-495B-91C2-8E02C97DFEE5}" dt="2021-10-18T15:44:29.018" v="3904"/>
          <ac:spMkLst>
            <pc:docMk/>
            <pc:sldMk cId="4169723185" sldId="262"/>
            <ac:spMk id="40" creationId="{E309A055-44D8-4C32-B805-C6D0DB2FCB71}"/>
          </ac:spMkLst>
        </pc:spChg>
        <pc:spChg chg="add mod">
          <ac:chgData name="남 상현" userId="03ad4a8e8f7310f3" providerId="LiveId" clId="{B153C180-B5F0-495B-91C2-8E02C97DFEE5}" dt="2021-10-19T05:22:07.583" v="6080" actId="165"/>
          <ac:spMkLst>
            <pc:docMk/>
            <pc:sldMk cId="4169723185" sldId="262"/>
            <ac:spMk id="41" creationId="{D3AA50D9-ACCD-4383-9E5D-FC9CE541684D}"/>
          </ac:spMkLst>
        </pc:spChg>
        <pc:spChg chg="add mod topLvl">
          <ac:chgData name="남 상현" userId="03ad4a8e8f7310f3" providerId="LiveId" clId="{B153C180-B5F0-495B-91C2-8E02C97DFEE5}" dt="2021-10-19T05:25:42.267" v="6152" actId="164"/>
          <ac:spMkLst>
            <pc:docMk/>
            <pc:sldMk cId="4169723185" sldId="262"/>
            <ac:spMk id="43" creationId="{A38A05C9-6923-4CEC-ACE6-6247692BE49E}"/>
          </ac:spMkLst>
        </pc:spChg>
        <pc:spChg chg="add mod topLvl">
          <ac:chgData name="남 상현" userId="03ad4a8e8f7310f3" providerId="LiveId" clId="{B153C180-B5F0-495B-91C2-8E02C97DFEE5}" dt="2021-10-19T05:25:43.603" v="6153" actId="164"/>
          <ac:spMkLst>
            <pc:docMk/>
            <pc:sldMk cId="4169723185" sldId="262"/>
            <ac:spMk id="44" creationId="{05508710-9D21-4DDF-8AB1-B6E181537733}"/>
          </ac:spMkLst>
        </pc:spChg>
        <pc:spChg chg="mod">
          <ac:chgData name="남 상현" userId="03ad4a8e8f7310f3" providerId="LiveId" clId="{B153C180-B5F0-495B-91C2-8E02C97DFEE5}" dt="2021-10-19T05:25:32.984" v="6150" actId="164"/>
          <ac:spMkLst>
            <pc:docMk/>
            <pc:sldMk cId="4169723185" sldId="262"/>
            <ac:spMk id="45" creationId="{4353DC80-3F37-41FE-B269-137D5E229497}"/>
          </ac:spMkLst>
        </pc:spChg>
        <pc:spChg chg="add mod">
          <ac:chgData name="남 상현" userId="03ad4a8e8f7310f3" providerId="LiveId" clId="{B153C180-B5F0-495B-91C2-8E02C97DFEE5}" dt="2021-10-18T15:54:33.629" v="4501"/>
          <ac:spMkLst>
            <pc:docMk/>
            <pc:sldMk cId="4169723185" sldId="262"/>
            <ac:spMk id="45" creationId="{8CBEEDEA-9B42-4BA6-85D4-3B7850E31AB7}"/>
          </ac:spMkLst>
        </pc:spChg>
        <pc:spChg chg="add mod topLvl">
          <ac:chgData name="남 상현" userId="03ad4a8e8f7310f3" providerId="LiveId" clId="{B153C180-B5F0-495B-91C2-8E02C97DFEE5}" dt="2021-10-27T08:15:41.333" v="7233" actId="1076"/>
          <ac:spMkLst>
            <pc:docMk/>
            <pc:sldMk cId="4169723185" sldId="262"/>
            <ac:spMk id="47" creationId="{4C7A9330-CA56-4E3C-B117-822B9D80D139}"/>
          </ac:spMkLst>
        </pc:spChg>
        <pc:spChg chg="mod">
          <ac:chgData name="남 상현" userId="03ad4a8e8f7310f3" providerId="LiveId" clId="{B153C180-B5F0-495B-91C2-8E02C97DFEE5}" dt="2021-10-19T05:25:32.984" v="6150" actId="164"/>
          <ac:spMkLst>
            <pc:docMk/>
            <pc:sldMk cId="4169723185" sldId="262"/>
            <ac:spMk id="48" creationId="{1CC7A0BE-2325-4BE0-8911-982EBCD30069}"/>
          </ac:spMkLst>
        </pc:spChg>
        <pc:spChg chg="add del mod topLvl">
          <ac:chgData name="남 상현" userId="03ad4a8e8f7310f3" providerId="LiveId" clId="{B153C180-B5F0-495B-91C2-8E02C97DFEE5}" dt="2021-10-19T05:27:56.664" v="6207" actId="478"/>
          <ac:spMkLst>
            <pc:docMk/>
            <pc:sldMk cId="4169723185" sldId="262"/>
            <ac:spMk id="49" creationId="{CF1894B9-3528-407E-ACF4-D905E67EDC43}"/>
          </ac:spMkLst>
        </pc:spChg>
        <pc:spChg chg="add del mod topLvl">
          <ac:chgData name="남 상현" userId="03ad4a8e8f7310f3" providerId="LiveId" clId="{B153C180-B5F0-495B-91C2-8E02C97DFEE5}" dt="2021-10-18T16:05:09.667" v="5175" actId="478"/>
          <ac:spMkLst>
            <pc:docMk/>
            <pc:sldMk cId="4169723185" sldId="262"/>
            <ac:spMk id="50" creationId="{2B63363B-7B23-448F-A48A-75BCC95D9A61}"/>
          </ac:spMkLst>
        </pc:spChg>
        <pc:spChg chg="mod">
          <ac:chgData name="남 상현" userId="03ad4a8e8f7310f3" providerId="LiveId" clId="{B153C180-B5F0-495B-91C2-8E02C97DFEE5}" dt="2021-10-19T05:25:32.984" v="6150" actId="164"/>
          <ac:spMkLst>
            <pc:docMk/>
            <pc:sldMk cId="4169723185" sldId="262"/>
            <ac:spMk id="51" creationId="{8906F5EA-2B01-485C-A962-8C44E29F3EE7}"/>
          </ac:spMkLst>
        </pc:spChg>
        <pc:spChg chg="add mod">
          <ac:chgData name="남 상현" userId="03ad4a8e8f7310f3" providerId="LiveId" clId="{B153C180-B5F0-495B-91C2-8E02C97DFEE5}" dt="2021-10-18T16:00:26.221" v="5085"/>
          <ac:spMkLst>
            <pc:docMk/>
            <pc:sldMk cId="4169723185" sldId="262"/>
            <ac:spMk id="51" creationId="{AD504A23-C736-4E4E-B931-E61BB50B9F13}"/>
          </ac:spMkLst>
        </pc:spChg>
        <pc:spChg chg="mod">
          <ac:chgData name="남 상현" userId="03ad4a8e8f7310f3" providerId="LiveId" clId="{B153C180-B5F0-495B-91C2-8E02C97DFEE5}" dt="2021-10-19T05:25:32.984" v="6150" actId="164"/>
          <ac:spMkLst>
            <pc:docMk/>
            <pc:sldMk cId="4169723185" sldId="262"/>
            <ac:spMk id="52" creationId="{9628E454-5D10-4CF7-AB42-A2A0CC286D2F}"/>
          </ac:spMkLst>
        </pc:spChg>
        <pc:spChg chg="add del mod">
          <ac:chgData name="남 상현" userId="03ad4a8e8f7310f3" providerId="LiveId" clId="{B153C180-B5F0-495B-91C2-8E02C97DFEE5}" dt="2021-10-19T05:26:51.015" v="6173" actId="478"/>
          <ac:spMkLst>
            <pc:docMk/>
            <pc:sldMk cId="4169723185" sldId="262"/>
            <ac:spMk id="54" creationId="{DFDEEE65-B31F-4A43-930A-BCFED351CE7E}"/>
          </ac:spMkLst>
        </pc:spChg>
        <pc:spChg chg="add mod">
          <ac:chgData name="남 상현" userId="03ad4a8e8f7310f3" providerId="LiveId" clId="{B153C180-B5F0-495B-91C2-8E02C97DFEE5}" dt="2021-10-18T16:06:57.477" v="5187"/>
          <ac:spMkLst>
            <pc:docMk/>
            <pc:sldMk cId="4169723185" sldId="262"/>
            <ac:spMk id="55" creationId="{5998A072-6673-4505-961D-2ADD2F8C44FD}"/>
          </ac:spMkLst>
        </pc:spChg>
        <pc:spChg chg="add del mod">
          <ac:chgData name="남 상현" userId="03ad4a8e8f7310f3" providerId="LiveId" clId="{B153C180-B5F0-495B-91C2-8E02C97DFEE5}" dt="2021-10-19T05:21:35.162" v="6069" actId="478"/>
          <ac:spMkLst>
            <pc:docMk/>
            <pc:sldMk cId="4169723185" sldId="262"/>
            <ac:spMk id="56" creationId="{B236797B-F3D1-4921-A223-B99095EA3FB8}"/>
          </ac:spMkLst>
        </pc:spChg>
        <pc:spChg chg="add del mod">
          <ac:chgData name="남 상현" userId="03ad4a8e8f7310f3" providerId="LiveId" clId="{B153C180-B5F0-495B-91C2-8E02C97DFEE5}" dt="2021-10-19T05:26:51.715" v="6174" actId="478"/>
          <ac:spMkLst>
            <pc:docMk/>
            <pc:sldMk cId="4169723185" sldId="262"/>
            <ac:spMk id="57" creationId="{9E8E9A21-2768-4070-B9F4-602E0DE1843C}"/>
          </ac:spMkLst>
        </pc:spChg>
        <pc:spChg chg="add del mod">
          <ac:chgData name="남 상현" userId="03ad4a8e8f7310f3" providerId="LiveId" clId="{B153C180-B5F0-495B-91C2-8E02C97DFEE5}" dt="2021-10-19T05:31:42.876" v="6319" actId="478"/>
          <ac:spMkLst>
            <pc:docMk/>
            <pc:sldMk cId="4169723185" sldId="262"/>
            <ac:spMk id="58" creationId="{23901458-D524-47F8-B209-8A91B48EE2B1}"/>
          </ac:spMkLst>
        </pc:spChg>
        <pc:spChg chg="add del mod">
          <ac:chgData name="남 상현" userId="03ad4a8e8f7310f3" providerId="LiveId" clId="{B153C180-B5F0-495B-91C2-8E02C97DFEE5}" dt="2021-10-19T05:31:43.498" v="6320" actId="478"/>
          <ac:spMkLst>
            <pc:docMk/>
            <pc:sldMk cId="4169723185" sldId="262"/>
            <ac:spMk id="59" creationId="{94B8E036-627C-47F9-9858-37B8463E393F}"/>
          </ac:spMkLst>
        </pc:spChg>
        <pc:spChg chg="add mod">
          <ac:chgData name="남 상현" userId="03ad4a8e8f7310f3" providerId="LiveId" clId="{B153C180-B5F0-495B-91C2-8E02C97DFEE5}" dt="2021-10-19T05:38:40.220" v="6838" actId="1076"/>
          <ac:spMkLst>
            <pc:docMk/>
            <pc:sldMk cId="4169723185" sldId="262"/>
            <ac:spMk id="60" creationId="{31A38065-2051-4281-9E23-5052E18F5044}"/>
          </ac:spMkLst>
        </pc:spChg>
        <pc:spChg chg="add mod">
          <ac:chgData name="남 상현" userId="03ad4a8e8f7310f3" providerId="LiveId" clId="{B153C180-B5F0-495B-91C2-8E02C97DFEE5}" dt="2021-10-19T05:31:39.051" v="6317"/>
          <ac:spMkLst>
            <pc:docMk/>
            <pc:sldMk cId="4169723185" sldId="262"/>
            <ac:spMk id="61" creationId="{BFD3833F-719A-4274-A12E-090DA134A154}"/>
          </ac:spMkLst>
        </pc:spChg>
        <pc:spChg chg="mod">
          <ac:chgData name="남 상현" userId="03ad4a8e8f7310f3" providerId="LiveId" clId="{B153C180-B5F0-495B-91C2-8E02C97DFEE5}" dt="2021-10-19T05:56:35.591" v="6905" actId="208"/>
          <ac:spMkLst>
            <pc:docMk/>
            <pc:sldMk cId="4169723185" sldId="262"/>
            <ac:spMk id="63" creationId="{D274D544-11C1-4DBE-9322-9BA917492257}"/>
          </ac:spMkLst>
        </pc:spChg>
        <pc:spChg chg="mod">
          <ac:chgData name="남 상현" userId="03ad4a8e8f7310f3" providerId="LiveId" clId="{B153C180-B5F0-495B-91C2-8E02C97DFEE5}" dt="2021-10-19T05:31:51.992" v="6344"/>
          <ac:spMkLst>
            <pc:docMk/>
            <pc:sldMk cId="4169723185" sldId="262"/>
            <ac:spMk id="64" creationId="{C483EAC4-1B63-4DED-A472-4ABE414273FF}"/>
          </ac:spMkLst>
        </pc:spChg>
        <pc:spChg chg="mod">
          <ac:chgData name="남 상현" userId="03ad4a8e8f7310f3" providerId="LiveId" clId="{B153C180-B5F0-495B-91C2-8E02C97DFEE5}" dt="2021-10-19T05:56:38.769" v="6906" actId="208"/>
          <ac:spMkLst>
            <pc:docMk/>
            <pc:sldMk cId="4169723185" sldId="262"/>
            <ac:spMk id="66" creationId="{CFFD2DFA-68A8-4C06-A411-819CF2E334DF}"/>
          </ac:spMkLst>
        </pc:spChg>
        <pc:spChg chg="mod">
          <ac:chgData name="남 상현" userId="03ad4a8e8f7310f3" providerId="LiveId" clId="{B153C180-B5F0-495B-91C2-8E02C97DFEE5}" dt="2021-10-19T05:32:47.222" v="6374" actId="20577"/>
          <ac:spMkLst>
            <pc:docMk/>
            <pc:sldMk cId="4169723185" sldId="262"/>
            <ac:spMk id="67" creationId="{A6E8127C-13EE-4D50-92BC-A9F1C80F8312}"/>
          </ac:spMkLst>
        </pc:spChg>
        <pc:spChg chg="add del mod topLvl">
          <ac:chgData name="남 상현" userId="03ad4a8e8f7310f3" providerId="LiveId" clId="{B153C180-B5F0-495B-91C2-8E02C97DFEE5}" dt="2021-10-19T05:41:43.468" v="6880" actId="478"/>
          <ac:spMkLst>
            <pc:docMk/>
            <pc:sldMk cId="4169723185" sldId="262"/>
            <ac:spMk id="68" creationId="{E969A63A-B887-45A2-BB50-3A47F4FCCFEC}"/>
          </ac:spMkLst>
        </pc:spChg>
        <pc:spChg chg="add mod topLvl">
          <ac:chgData name="남 상현" userId="03ad4a8e8f7310f3" providerId="LiveId" clId="{B153C180-B5F0-495B-91C2-8E02C97DFEE5}" dt="2021-10-19T05:42:18.953" v="6896" actId="164"/>
          <ac:spMkLst>
            <pc:docMk/>
            <pc:sldMk cId="4169723185" sldId="262"/>
            <ac:spMk id="69" creationId="{EBD9D996-FB5D-4B14-88A3-386191685F45}"/>
          </ac:spMkLst>
        </pc:spChg>
        <pc:spChg chg="add mod">
          <ac:chgData name="남 상현" userId="03ad4a8e8f7310f3" providerId="LiveId" clId="{B153C180-B5F0-495B-91C2-8E02C97DFEE5}" dt="2021-10-19T05:42:18.953" v="6896" actId="164"/>
          <ac:spMkLst>
            <pc:docMk/>
            <pc:sldMk cId="4169723185" sldId="262"/>
            <ac:spMk id="70" creationId="{5D031928-8A9F-42B9-AC7A-138621AAA08E}"/>
          </ac:spMkLst>
        </pc:spChg>
        <pc:grpChg chg="add mod">
          <ac:chgData name="남 상현" userId="03ad4a8e8f7310f3" providerId="LiveId" clId="{B153C180-B5F0-495B-91C2-8E02C97DFEE5}" dt="2021-10-19T05:25:40.603" v="6151" actId="164"/>
          <ac:grpSpMkLst>
            <pc:docMk/>
            <pc:sldMk cId="4169723185" sldId="262"/>
            <ac:grpSpMk id="2" creationId="{8798A5F3-9804-4B31-A91C-31BB39A86564}"/>
          </ac:grpSpMkLst>
        </pc:grpChg>
        <pc:grpChg chg="add mod">
          <ac:chgData name="남 상현" userId="03ad4a8e8f7310f3" providerId="LiveId" clId="{B153C180-B5F0-495B-91C2-8E02C97DFEE5}" dt="2021-10-19T05:25:32.984" v="6150" actId="164"/>
          <ac:grpSpMkLst>
            <pc:docMk/>
            <pc:sldMk cId="4169723185" sldId="262"/>
            <ac:grpSpMk id="3" creationId="{E08E3240-257B-4D49-B444-6724DC00084F}"/>
          </ac:grpSpMkLst>
        </pc:grpChg>
        <pc:grpChg chg="add mod">
          <ac:chgData name="남 상현" userId="03ad4a8e8f7310f3" providerId="LiveId" clId="{B153C180-B5F0-495B-91C2-8E02C97DFEE5}" dt="2021-10-19T05:26:01.469" v="6160" actId="164"/>
          <ac:grpSpMkLst>
            <pc:docMk/>
            <pc:sldMk cId="4169723185" sldId="262"/>
            <ac:grpSpMk id="5" creationId="{5CD366D6-C06D-4748-9AB0-492402A07A03}"/>
          </ac:grpSpMkLst>
        </pc:grpChg>
        <pc:grpChg chg="add mod">
          <ac:chgData name="남 상현" userId="03ad4a8e8f7310f3" providerId="LiveId" clId="{B153C180-B5F0-495B-91C2-8E02C97DFEE5}" dt="2021-10-19T05:26:01.469" v="6160" actId="164"/>
          <ac:grpSpMkLst>
            <pc:docMk/>
            <pc:sldMk cId="4169723185" sldId="262"/>
            <ac:grpSpMk id="6" creationId="{D20CEC35-94FA-4194-BF8E-221E0EC0D5E4}"/>
          </ac:grpSpMkLst>
        </pc:grpChg>
        <pc:grpChg chg="add mod">
          <ac:chgData name="남 상현" userId="03ad4a8e8f7310f3" providerId="LiveId" clId="{B153C180-B5F0-495B-91C2-8E02C97DFEE5}" dt="2021-10-19T05:26:01.469" v="6160" actId="164"/>
          <ac:grpSpMkLst>
            <pc:docMk/>
            <pc:sldMk cId="4169723185" sldId="262"/>
            <ac:grpSpMk id="7" creationId="{1B7F9D57-EE2E-40FF-9321-279304DDA277}"/>
          </ac:grpSpMkLst>
        </pc:grpChg>
        <pc:grpChg chg="add del mod">
          <ac:chgData name="남 상현" userId="03ad4a8e8f7310f3" providerId="LiveId" clId="{B153C180-B5F0-495B-91C2-8E02C97DFEE5}" dt="2021-10-19T05:26:06.531" v="6161" actId="21"/>
          <ac:grpSpMkLst>
            <pc:docMk/>
            <pc:sldMk cId="4169723185" sldId="262"/>
            <ac:grpSpMk id="8" creationId="{F0CE09CF-3AD4-4F62-AF71-49925C1FA58F}"/>
          </ac:grpSpMkLst>
        </pc:grpChg>
        <pc:grpChg chg="add del mod">
          <ac:chgData name="남 상현" userId="03ad4a8e8f7310f3" providerId="LiveId" clId="{B153C180-B5F0-495B-91C2-8E02C97DFEE5}" dt="2021-10-18T15:35:57.731" v="3337" actId="478"/>
          <ac:grpSpMkLst>
            <pc:docMk/>
            <pc:sldMk cId="4169723185" sldId="262"/>
            <ac:grpSpMk id="14" creationId="{3581943B-11E0-49D2-B963-17D041B0A591}"/>
          </ac:grpSpMkLst>
        </pc:grpChg>
        <pc:grpChg chg="add mod">
          <ac:chgData name="남 상현" userId="03ad4a8e8f7310f3" providerId="LiveId" clId="{B153C180-B5F0-495B-91C2-8E02C97DFEE5}" dt="2021-10-19T05:32:58.114" v="6378" actId="164"/>
          <ac:grpSpMkLst>
            <pc:docMk/>
            <pc:sldMk cId="4169723185" sldId="262"/>
            <ac:grpSpMk id="14" creationId="{BF92D35B-8914-4CF0-B8AC-1FC85D75ABCE}"/>
          </ac:grpSpMkLst>
        </pc:grpChg>
        <pc:grpChg chg="add mod">
          <ac:chgData name="남 상현" userId="03ad4a8e8f7310f3" providerId="LiveId" clId="{B153C180-B5F0-495B-91C2-8E02C97DFEE5}" dt="2021-10-27T08:15:41.600" v="7234" actId="1076"/>
          <ac:grpSpMkLst>
            <pc:docMk/>
            <pc:sldMk cId="4169723185" sldId="262"/>
            <ac:grpSpMk id="15" creationId="{0FF8A640-5AF0-496D-932B-C5ADFD789882}"/>
          </ac:grpSpMkLst>
        </pc:grpChg>
        <pc:grpChg chg="del mod">
          <ac:chgData name="남 상현" userId="03ad4a8e8f7310f3" providerId="LiveId" clId="{B153C180-B5F0-495B-91C2-8E02C97DFEE5}" dt="2021-10-18T15:35:56.798" v="3336" actId="478"/>
          <ac:grpSpMkLst>
            <pc:docMk/>
            <pc:sldMk cId="4169723185" sldId="262"/>
            <ac:grpSpMk id="15" creationId="{DC3822F6-B407-4973-9559-2FD9AB980025}"/>
          </ac:grpSpMkLst>
        </pc:grpChg>
        <pc:grpChg chg="del mod">
          <ac:chgData name="남 상현" userId="03ad4a8e8f7310f3" providerId="LiveId" clId="{B153C180-B5F0-495B-91C2-8E02C97DFEE5}" dt="2021-10-18T15:35:54.940" v="3334" actId="478"/>
          <ac:grpSpMkLst>
            <pc:docMk/>
            <pc:sldMk cId="4169723185" sldId="262"/>
            <ac:grpSpMk id="17" creationId="{8FF7EE2F-8944-4A85-B4F3-83C68F04BD52}"/>
          </ac:grpSpMkLst>
        </pc:grpChg>
        <pc:grpChg chg="add del mod">
          <ac:chgData name="남 상현" userId="03ad4a8e8f7310f3" providerId="LiveId" clId="{B153C180-B5F0-495B-91C2-8E02C97DFEE5}" dt="2021-10-19T05:41:43.468" v="6880" actId="478"/>
          <ac:grpSpMkLst>
            <pc:docMk/>
            <pc:sldMk cId="4169723185" sldId="262"/>
            <ac:grpSpMk id="18" creationId="{6D296F88-8A92-4BC7-937F-75CF9B56E295}"/>
          </ac:grpSpMkLst>
        </pc:grpChg>
        <pc:grpChg chg="add del mod">
          <ac:chgData name="남 상현" userId="03ad4a8e8f7310f3" providerId="LiveId" clId="{B153C180-B5F0-495B-91C2-8E02C97DFEE5}" dt="2021-10-19T05:42:20.195" v="6897" actId="21"/>
          <ac:grpSpMkLst>
            <pc:docMk/>
            <pc:sldMk cId="4169723185" sldId="262"/>
            <ac:grpSpMk id="19" creationId="{6749ACA4-5CB6-4E99-906B-ED004BC54D4F}"/>
          </ac:grpSpMkLst>
        </pc:grpChg>
        <pc:grpChg chg="del mod">
          <ac:chgData name="남 상현" userId="03ad4a8e8f7310f3" providerId="LiveId" clId="{B153C180-B5F0-495B-91C2-8E02C97DFEE5}" dt="2021-10-18T15:35:55.890" v="3335" actId="478"/>
          <ac:grpSpMkLst>
            <pc:docMk/>
            <pc:sldMk cId="4169723185" sldId="262"/>
            <ac:grpSpMk id="19" creationId="{B64BF38F-E675-4A9D-98D1-B2B9803472A7}"/>
          </ac:grpSpMkLst>
        </pc:grpChg>
        <pc:grpChg chg="del mod topLvl">
          <ac:chgData name="남 상현" userId="03ad4a8e8f7310f3" providerId="LiveId" clId="{B153C180-B5F0-495B-91C2-8E02C97DFEE5}" dt="2021-10-18T15:37:08.047" v="3403" actId="165"/>
          <ac:grpSpMkLst>
            <pc:docMk/>
            <pc:sldMk cId="4169723185" sldId="262"/>
            <ac:grpSpMk id="21" creationId="{2A58AF1D-17E0-4390-AFA8-BBA29FC4BBCE}"/>
          </ac:grpSpMkLst>
        </pc:grpChg>
        <pc:grpChg chg="add del mod">
          <ac:chgData name="남 상현" userId="03ad4a8e8f7310f3" providerId="LiveId" clId="{B153C180-B5F0-495B-91C2-8E02C97DFEE5}" dt="2021-10-19T05:24:13.795" v="6119" actId="478"/>
          <ac:grpSpMkLst>
            <pc:docMk/>
            <pc:sldMk cId="4169723185" sldId="262"/>
            <ac:grpSpMk id="25" creationId="{ED1E68C9-C717-4257-9F2C-2813C374EE4F}"/>
          </ac:grpSpMkLst>
        </pc:grpChg>
        <pc:grpChg chg="add del mod topLvl">
          <ac:chgData name="남 상현" userId="03ad4a8e8f7310f3" providerId="LiveId" clId="{B153C180-B5F0-495B-91C2-8E02C97DFEE5}" dt="2021-10-18T16:04:44.273" v="5167" actId="478"/>
          <ac:grpSpMkLst>
            <pc:docMk/>
            <pc:sldMk cId="4169723185" sldId="262"/>
            <ac:grpSpMk id="27" creationId="{0571A3B3-5355-44D5-9CF5-2DF7BC9ED30C}"/>
          </ac:grpSpMkLst>
        </pc:grpChg>
        <pc:grpChg chg="add del mod">
          <ac:chgData name="남 상현" userId="03ad4a8e8f7310f3" providerId="LiveId" clId="{B153C180-B5F0-495B-91C2-8E02C97DFEE5}" dt="2021-10-19T05:24:39.718" v="6135" actId="478"/>
          <ac:grpSpMkLst>
            <pc:docMk/>
            <pc:sldMk cId="4169723185" sldId="262"/>
            <ac:grpSpMk id="28" creationId="{CAA332ED-F9B3-4D42-9188-2660EF9B7705}"/>
          </ac:grpSpMkLst>
        </pc:grpChg>
        <pc:grpChg chg="add del mod">
          <ac:chgData name="남 상현" userId="03ad4a8e8f7310f3" providerId="LiveId" clId="{B153C180-B5F0-495B-91C2-8E02C97DFEE5}" dt="2021-10-18T15:54:41.989" v="4506" actId="165"/>
          <ac:grpSpMkLst>
            <pc:docMk/>
            <pc:sldMk cId="4169723185" sldId="262"/>
            <ac:grpSpMk id="29" creationId="{36884909-A548-4FC5-9C21-125BB4EBC914}"/>
          </ac:grpSpMkLst>
        </pc:grpChg>
        <pc:grpChg chg="add del mod topLvl">
          <ac:chgData name="남 상현" userId="03ad4a8e8f7310f3" providerId="LiveId" clId="{B153C180-B5F0-495B-91C2-8E02C97DFEE5}" dt="2021-10-19T05:23:22.971" v="6099" actId="478"/>
          <ac:grpSpMkLst>
            <pc:docMk/>
            <pc:sldMk cId="4169723185" sldId="262"/>
            <ac:grpSpMk id="38" creationId="{020F70AF-CFA3-4873-A0A5-EB4F3FF587E3}"/>
          </ac:grpSpMkLst>
        </pc:grpChg>
        <pc:grpChg chg="add del mod topLvl">
          <ac:chgData name="남 상현" userId="03ad4a8e8f7310f3" providerId="LiveId" clId="{B153C180-B5F0-495B-91C2-8E02C97DFEE5}" dt="2021-10-19T05:22:34.581" v="6088" actId="165"/>
          <ac:grpSpMkLst>
            <pc:docMk/>
            <pc:sldMk cId="4169723185" sldId="262"/>
            <ac:grpSpMk id="39" creationId="{D709956D-DE6A-4C82-9770-4BAE9D57D5FC}"/>
          </ac:grpSpMkLst>
        </pc:grpChg>
        <pc:grpChg chg="add mod">
          <ac:chgData name="남 상현" userId="03ad4a8e8f7310f3" providerId="LiveId" clId="{B153C180-B5F0-495B-91C2-8E02C97DFEE5}" dt="2021-10-19T05:25:42.267" v="6152" actId="164"/>
          <ac:grpSpMkLst>
            <pc:docMk/>
            <pc:sldMk cId="4169723185" sldId="262"/>
            <ac:grpSpMk id="40" creationId="{8F9B2735-3D71-4E2F-BBE3-C657DAFEE9A1}"/>
          </ac:grpSpMkLst>
        </pc:grpChg>
        <pc:grpChg chg="add del mod topLvl">
          <ac:chgData name="남 상현" userId="03ad4a8e8f7310f3" providerId="LiveId" clId="{B153C180-B5F0-495B-91C2-8E02C97DFEE5}" dt="2021-10-19T05:23:26.226" v="6101" actId="478"/>
          <ac:grpSpMkLst>
            <pc:docMk/>
            <pc:sldMk cId="4169723185" sldId="262"/>
            <ac:grpSpMk id="42" creationId="{2A97B539-18ED-480E-A9D6-EFEC3A000765}"/>
          </ac:grpSpMkLst>
        </pc:grpChg>
        <pc:grpChg chg="add del mod">
          <ac:chgData name="남 상현" userId="03ad4a8e8f7310f3" providerId="LiveId" clId="{B153C180-B5F0-495B-91C2-8E02C97DFEE5}" dt="2021-10-19T05:22:07.583" v="6080" actId="165"/>
          <ac:grpSpMkLst>
            <pc:docMk/>
            <pc:sldMk cId="4169723185" sldId="262"/>
            <ac:grpSpMk id="46" creationId="{F372AD0C-E6AC-4BDF-9504-B69371A95D1A}"/>
          </ac:grpSpMkLst>
        </pc:grpChg>
        <pc:grpChg chg="add del mod">
          <ac:chgData name="남 상현" userId="03ad4a8e8f7310f3" providerId="LiveId" clId="{B153C180-B5F0-495B-91C2-8E02C97DFEE5}" dt="2021-10-18T16:04:45.305" v="5168" actId="478"/>
          <ac:grpSpMkLst>
            <pc:docMk/>
            <pc:sldMk cId="4169723185" sldId="262"/>
            <ac:grpSpMk id="48" creationId="{E1F35ED5-3964-438A-9BAC-D758BE99E127}"/>
          </ac:grpSpMkLst>
        </pc:grpChg>
        <pc:grpChg chg="add mod">
          <ac:chgData name="남 상현" userId="03ad4a8e8f7310f3" providerId="LiveId" clId="{B153C180-B5F0-495B-91C2-8E02C97DFEE5}" dt="2021-10-19T05:25:43.603" v="6153" actId="164"/>
          <ac:grpSpMkLst>
            <pc:docMk/>
            <pc:sldMk cId="4169723185" sldId="262"/>
            <ac:grpSpMk id="50" creationId="{2E318E7F-35D5-417B-A043-F54C36BEE280}"/>
          </ac:grpSpMkLst>
        </pc:grpChg>
        <pc:grpChg chg="add del mod">
          <ac:chgData name="남 상현" userId="03ad4a8e8f7310f3" providerId="LiveId" clId="{B153C180-B5F0-495B-91C2-8E02C97DFEE5}" dt="2021-10-18T16:05:09.667" v="5175" actId="478"/>
          <ac:grpSpMkLst>
            <pc:docMk/>
            <pc:sldMk cId="4169723185" sldId="262"/>
            <ac:grpSpMk id="52" creationId="{CE89C2CC-12DE-42F5-9488-7EBC0938EB8C}"/>
          </ac:grpSpMkLst>
        </pc:grpChg>
        <pc:grpChg chg="add mod">
          <ac:chgData name="남 상현" userId="03ad4a8e8f7310f3" providerId="LiveId" clId="{B153C180-B5F0-495B-91C2-8E02C97DFEE5}" dt="2021-10-19T05:32:58.114" v="6378" actId="164"/>
          <ac:grpSpMkLst>
            <pc:docMk/>
            <pc:sldMk cId="4169723185" sldId="262"/>
            <ac:grpSpMk id="62" creationId="{FA7CFE18-ACF8-418C-89D5-A795B1C432A7}"/>
          </ac:grpSpMkLst>
        </pc:grpChg>
        <pc:grpChg chg="add mod">
          <ac:chgData name="남 상현" userId="03ad4a8e8f7310f3" providerId="LiveId" clId="{B153C180-B5F0-495B-91C2-8E02C97DFEE5}" dt="2021-10-19T05:32:58.114" v="6378" actId="164"/>
          <ac:grpSpMkLst>
            <pc:docMk/>
            <pc:sldMk cId="4169723185" sldId="262"/>
            <ac:grpSpMk id="65" creationId="{23FEFC67-859E-4217-8991-7AB28B5B3195}"/>
          </ac:grpSpMkLst>
        </pc:grpChg>
        <pc:graphicFrameChg chg="add del mod modGraphic">
          <ac:chgData name="남 상현" userId="03ad4a8e8f7310f3" providerId="LiveId" clId="{B153C180-B5F0-495B-91C2-8E02C97DFEE5}" dt="2021-10-18T15:02:36.908" v="2460" actId="21"/>
          <ac:graphicFrameMkLst>
            <pc:docMk/>
            <pc:sldMk cId="4169723185" sldId="262"/>
            <ac:graphicFrameMk id="9" creationId="{731C1FE0-2E5D-47EC-A121-36A3753EBAED}"/>
          </ac:graphicFrameMkLst>
        </pc:graphicFrameChg>
        <pc:graphicFrameChg chg="add del mod modGraphic">
          <ac:chgData name="남 상현" userId="03ad4a8e8f7310f3" providerId="LiveId" clId="{B153C180-B5F0-495B-91C2-8E02C97DFEE5}" dt="2021-10-19T05:26:40.495" v="6171" actId="478"/>
          <ac:graphicFrameMkLst>
            <pc:docMk/>
            <pc:sldMk cId="4169723185" sldId="262"/>
            <ac:graphicFrameMk id="53" creationId="{0EF4A77D-5CCF-4DB3-861C-6189777753E0}"/>
          </ac:graphicFrameMkLst>
        </pc:graphicFrameChg>
        <pc:picChg chg="add del mod">
          <ac:chgData name="남 상현" userId="03ad4a8e8f7310f3" providerId="LiveId" clId="{B153C180-B5F0-495B-91C2-8E02C97DFEE5}" dt="2021-10-27T07:53:01.257" v="6923"/>
          <ac:picMkLst>
            <pc:docMk/>
            <pc:sldMk cId="4169723185" sldId="262"/>
            <ac:picMk id="2" creationId="{4B5BB2AD-7462-469C-AD3D-765D3FE4A383}"/>
          </ac:picMkLst>
        </pc:picChg>
        <pc:picChg chg="add del mod">
          <ac:chgData name="남 상현" userId="03ad4a8e8f7310f3" providerId="LiveId" clId="{B153C180-B5F0-495B-91C2-8E02C97DFEE5}" dt="2021-10-27T08:13:48.097" v="7211" actId="478"/>
          <ac:picMkLst>
            <pc:docMk/>
            <pc:sldMk cId="4169723185" sldId="262"/>
            <ac:picMk id="3" creationId="{7606B4FF-CC6F-415B-87BF-9F9D85A566EF}"/>
          </ac:picMkLst>
        </pc:picChg>
        <pc:picChg chg="add del">
          <ac:chgData name="남 상현" userId="03ad4a8e8f7310f3" providerId="LiveId" clId="{B153C180-B5F0-495B-91C2-8E02C97DFEE5}" dt="2021-10-27T08:14:17.784" v="7216"/>
          <ac:picMkLst>
            <pc:docMk/>
            <pc:sldMk cId="4169723185" sldId="262"/>
            <ac:picMk id="5" creationId="{C95BF9C6-24C4-4185-AE9A-44AF595514B7}"/>
          </ac:picMkLst>
        </pc:picChg>
        <pc:picChg chg="add del mod">
          <ac:chgData name="남 상현" userId="03ad4a8e8f7310f3" providerId="LiveId" clId="{B153C180-B5F0-495B-91C2-8E02C97DFEE5}" dt="2021-10-27T08:15:11.343" v="7226" actId="478"/>
          <ac:picMkLst>
            <pc:docMk/>
            <pc:sldMk cId="4169723185" sldId="262"/>
            <ac:picMk id="6" creationId="{4FF138D9-2DF3-4659-93A4-68D9AB37147D}"/>
          </ac:picMkLst>
        </pc:picChg>
        <pc:picChg chg="add mod">
          <ac:chgData name="남 상현" userId="03ad4a8e8f7310f3" providerId="LiveId" clId="{B153C180-B5F0-495B-91C2-8E02C97DFEE5}" dt="2021-10-27T08:15:43.840" v="7236" actId="1076"/>
          <ac:picMkLst>
            <pc:docMk/>
            <pc:sldMk cId="4169723185" sldId="262"/>
            <ac:picMk id="7" creationId="{90407866-7198-40B0-B4F0-6FD29033BF21}"/>
          </ac:picMkLst>
        </pc:picChg>
        <pc:picChg chg="add del mod">
          <ac:chgData name="남 상현" userId="03ad4a8e8f7310f3" providerId="LiveId" clId="{B153C180-B5F0-495B-91C2-8E02C97DFEE5}" dt="2021-10-19T05:29:09.167" v="6214" actId="478"/>
          <ac:picMkLst>
            <pc:docMk/>
            <pc:sldMk cId="4169723185" sldId="262"/>
            <ac:picMk id="9" creationId="{D2DBC1CB-5D24-48B7-B8F0-1A1708F43AC6}"/>
          </ac:picMkLst>
        </pc:picChg>
        <pc:picChg chg="add del mod">
          <ac:chgData name="남 상현" userId="03ad4a8e8f7310f3" providerId="LiveId" clId="{B153C180-B5F0-495B-91C2-8E02C97DFEE5}" dt="2021-10-18T15:34:30.641" v="3319" actId="478"/>
          <ac:picMkLst>
            <pc:docMk/>
            <pc:sldMk cId="4169723185" sldId="262"/>
            <ac:picMk id="10" creationId="{4CE5989E-6A37-4C5F-96C1-217D18B3FBDD}"/>
          </ac:picMkLst>
        </pc:picChg>
        <pc:picChg chg="add del">
          <ac:chgData name="남 상현" userId="03ad4a8e8f7310f3" providerId="LiveId" clId="{B153C180-B5F0-495B-91C2-8E02C97DFEE5}" dt="2021-10-18T15:34:33.641" v="3321"/>
          <ac:picMkLst>
            <pc:docMk/>
            <pc:sldMk cId="4169723185" sldId="262"/>
            <ac:picMk id="11" creationId="{A7DB92E1-07A7-4E57-9164-D9FDDD9B6D8E}"/>
          </ac:picMkLst>
        </pc:picChg>
        <pc:picChg chg="add del mod">
          <ac:chgData name="남 상현" userId="03ad4a8e8f7310f3" providerId="LiveId" clId="{B153C180-B5F0-495B-91C2-8E02C97DFEE5}" dt="2021-10-19T05:30:11.980" v="6298" actId="478"/>
          <ac:picMkLst>
            <pc:docMk/>
            <pc:sldMk cId="4169723185" sldId="262"/>
            <ac:picMk id="11" creationId="{FF00BE47-C9F3-4932-B97D-CEE642E01A08}"/>
          </ac:picMkLst>
        </pc:picChg>
        <pc:picChg chg="add del mod">
          <ac:chgData name="남 상현" userId="03ad4a8e8f7310f3" providerId="LiveId" clId="{B153C180-B5F0-495B-91C2-8E02C97DFEE5}" dt="2021-10-18T15:34:46.964" v="3325"/>
          <ac:picMkLst>
            <pc:docMk/>
            <pc:sldMk cId="4169723185" sldId="262"/>
            <ac:picMk id="12" creationId="{879BC8FE-680B-4E48-B4F6-7D7F93968290}"/>
          </ac:picMkLst>
        </pc:picChg>
        <pc:picChg chg="add del mod">
          <ac:chgData name="남 상현" userId="03ad4a8e8f7310f3" providerId="LiveId" clId="{B153C180-B5F0-495B-91C2-8E02C97DFEE5}" dt="2021-10-19T05:39:33.434" v="6854" actId="478"/>
          <ac:picMkLst>
            <pc:docMk/>
            <pc:sldMk cId="4169723185" sldId="262"/>
            <ac:picMk id="12" creationId="{8E5A497C-1B2F-4E96-9944-37CAA35388E4}"/>
          </ac:picMkLst>
        </pc:picChg>
        <pc:picChg chg="add del mod">
          <ac:chgData name="남 상현" userId="03ad4a8e8f7310f3" providerId="LiveId" clId="{B153C180-B5F0-495B-91C2-8E02C97DFEE5}" dt="2021-10-18T15:35:43.633" v="3332" actId="478"/>
          <ac:picMkLst>
            <pc:docMk/>
            <pc:sldMk cId="4169723185" sldId="262"/>
            <ac:picMk id="13" creationId="{18B14D5F-DA58-457B-9764-96897BFAAA8C}"/>
          </ac:picMkLst>
        </pc:picChg>
        <pc:picChg chg="del mod topLvl">
          <ac:chgData name="남 상현" userId="03ad4a8e8f7310f3" providerId="LiveId" clId="{B153C180-B5F0-495B-91C2-8E02C97DFEE5}" dt="2021-10-18T15:35:57.731" v="3337" actId="478"/>
          <ac:picMkLst>
            <pc:docMk/>
            <pc:sldMk cId="4169723185" sldId="262"/>
            <ac:picMk id="16" creationId="{7DE7B7C5-3751-4C42-974C-773C3834E4B9}"/>
          </ac:picMkLst>
        </pc:picChg>
        <pc:picChg chg="add del mod">
          <ac:chgData name="남 상현" userId="03ad4a8e8f7310f3" providerId="LiveId" clId="{B153C180-B5F0-495B-91C2-8E02C97DFEE5}" dt="2021-10-27T07:53:27.127" v="6929" actId="21"/>
          <ac:picMkLst>
            <pc:docMk/>
            <pc:sldMk cId="4169723185" sldId="262"/>
            <ac:picMk id="17" creationId="{33CCF0DB-C909-45E1-9958-5A364606128E}"/>
          </ac:picMkLst>
        </pc:picChg>
        <pc:picChg chg="del mod">
          <ac:chgData name="남 상현" userId="03ad4a8e8f7310f3" providerId="LiveId" clId="{B153C180-B5F0-495B-91C2-8E02C97DFEE5}" dt="2021-10-18T15:35:56.798" v="3336" actId="478"/>
          <ac:picMkLst>
            <pc:docMk/>
            <pc:sldMk cId="4169723185" sldId="262"/>
            <ac:picMk id="18" creationId="{BA19B870-50BF-4AD4-BA36-6C0D4295DD49}"/>
          </ac:picMkLst>
        </pc:picChg>
        <pc:picChg chg="del mod">
          <ac:chgData name="남 상현" userId="03ad4a8e8f7310f3" providerId="LiveId" clId="{B153C180-B5F0-495B-91C2-8E02C97DFEE5}" dt="2021-10-18T15:35:54.940" v="3334" actId="478"/>
          <ac:picMkLst>
            <pc:docMk/>
            <pc:sldMk cId="4169723185" sldId="262"/>
            <ac:picMk id="20" creationId="{5C103F9C-0B5D-4D03-A155-831C929D2BA4}"/>
          </ac:picMkLst>
        </pc:picChg>
        <pc:picChg chg="add mod">
          <ac:chgData name="남 상현" userId="03ad4a8e8f7310f3" providerId="LiveId" clId="{B153C180-B5F0-495B-91C2-8E02C97DFEE5}" dt="2021-10-27T08:14:29.061" v="7219" actId="1076"/>
          <ac:picMkLst>
            <pc:docMk/>
            <pc:sldMk cId="4169723185" sldId="262"/>
            <ac:picMk id="20" creationId="{CA55D0B2-1470-4471-B4FC-CDE345F5837B}"/>
          </ac:picMkLst>
        </pc:picChg>
        <pc:picChg chg="del mod">
          <ac:chgData name="남 상현" userId="03ad4a8e8f7310f3" providerId="LiveId" clId="{B153C180-B5F0-495B-91C2-8E02C97DFEE5}" dt="2021-10-18T15:35:55.890" v="3335" actId="478"/>
          <ac:picMkLst>
            <pc:docMk/>
            <pc:sldMk cId="4169723185" sldId="262"/>
            <ac:picMk id="22" creationId="{3B613121-1A09-4846-89AA-F4B01EE8BA9E}"/>
          </ac:picMkLst>
        </pc:picChg>
      </pc:sldChg>
      <pc:sldChg chg="addSp delSp modSp new del">
        <pc:chgData name="남 상현" userId="03ad4a8e8f7310f3" providerId="LiveId" clId="{B153C180-B5F0-495B-91C2-8E02C97DFEE5}" dt="2021-10-27T08:02:46.663" v="7089" actId="680"/>
        <pc:sldMkLst>
          <pc:docMk/>
          <pc:sldMk cId="519538136" sldId="263"/>
        </pc:sldMkLst>
        <pc:spChg chg="add del mod">
          <ac:chgData name="남 상현" userId="03ad4a8e8f7310f3" providerId="LiveId" clId="{B153C180-B5F0-495B-91C2-8E02C97DFEE5}" dt="2021-10-27T08:02:46.387" v="7088"/>
          <ac:spMkLst>
            <pc:docMk/>
            <pc:sldMk cId="519538136" sldId="263"/>
            <ac:spMk id="4" creationId="{EA339292-01DD-4792-898D-2AD6F8CF2F0D}"/>
          </ac:spMkLst>
        </pc:spChg>
        <pc:spChg chg="add del mod">
          <ac:chgData name="남 상현" userId="03ad4a8e8f7310f3" providerId="LiveId" clId="{B153C180-B5F0-495B-91C2-8E02C97DFEE5}" dt="2021-10-27T08:02:46.387" v="7088"/>
          <ac:spMkLst>
            <pc:docMk/>
            <pc:sldMk cId="519538136" sldId="263"/>
            <ac:spMk id="5" creationId="{DA214B3B-3DEA-4651-B25E-303CE79033DF}"/>
          </ac:spMkLst>
        </pc:spChg>
      </pc:sldChg>
      <pc:sldChg chg="addSp delSp modSp new del">
        <pc:chgData name="남 상현" userId="03ad4a8e8f7310f3" providerId="LiveId" clId="{B153C180-B5F0-495B-91C2-8E02C97DFEE5}" dt="2021-10-27T08:00:18.935" v="7062" actId="680"/>
        <pc:sldMkLst>
          <pc:docMk/>
          <pc:sldMk cId="702672147" sldId="263"/>
        </pc:sldMkLst>
        <pc:spChg chg="add del mod">
          <ac:chgData name="남 상현" userId="03ad4a8e8f7310f3" providerId="LiveId" clId="{B153C180-B5F0-495B-91C2-8E02C97DFEE5}" dt="2021-10-27T08:00:18.638" v="7061"/>
          <ac:spMkLst>
            <pc:docMk/>
            <pc:sldMk cId="702672147" sldId="263"/>
            <ac:spMk id="4" creationId="{4AE8AC18-8EED-46CF-B509-5972F4628A3F}"/>
          </ac:spMkLst>
        </pc:spChg>
        <pc:spChg chg="add del mod">
          <ac:chgData name="남 상현" userId="03ad4a8e8f7310f3" providerId="LiveId" clId="{B153C180-B5F0-495B-91C2-8E02C97DFEE5}" dt="2021-10-27T08:00:18.638" v="7061"/>
          <ac:spMkLst>
            <pc:docMk/>
            <pc:sldMk cId="702672147" sldId="263"/>
            <ac:spMk id="5" creationId="{4A508579-2825-4DD2-BEC6-EE1ED84B57F6}"/>
          </ac:spMkLst>
        </pc:spChg>
      </pc:sldChg>
      <pc:sldChg chg="addSp delSp modSp new del mod">
        <pc:chgData name="남 상현" userId="03ad4a8e8f7310f3" providerId="LiveId" clId="{B153C180-B5F0-495B-91C2-8E02C97DFEE5}" dt="2021-10-19T05:20:30.151" v="6067" actId="47"/>
        <pc:sldMkLst>
          <pc:docMk/>
          <pc:sldMk cId="3010762058" sldId="263"/>
        </pc:sldMkLst>
        <pc:spChg chg="del">
          <ac:chgData name="남 상현" userId="03ad4a8e8f7310f3" providerId="LiveId" clId="{B153C180-B5F0-495B-91C2-8E02C97DFEE5}" dt="2021-10-18T16:27:44.348" v="5932" actId="478"/>
          <ac:spMkLst>
            <pc:docMk/>
            <pc:sldMk cId="3010762058" sldId="263"/>
            <ac:spMk id="2" creationId="{DE7C32E2-23F3-463D-8CA3-87E3940C15C7}"/>
          </ac:spMkLst>
        </pc:spChg>
        <pc:spChg chg="del">
          <ac:chgData name="남 상현" userId="03ad4a8e8f7310f3" providerId="LiveId" clId="{B153C180-B5F0-495B-91C2-8E02C97DFEE5}" dt="2021-10-18T16:27:44.348" v="5932" actId="478"/>
          <ac:spMkLst>
            <pc:docMk/>
            <pc:sldMk cId="3010762058" sldId="263"/>
            <ac:spMk id="3" creationId="{9FD57E7B-FEFE-4BB0-8F65-F24F6C63D316}"/>
          </ac:spMkLst>
        </pc:spChg>
        <pc:spChg chg="add mod">
          <ac:chgData name="남 상현" userId="03ad4a8e8f7310f3" providerId="LiveId" clId="{B153C180-B5F0-495B-91C2-8E02C97DFEE5}" dt="2021-10-18T16:31:46.951" v="5951"/>
          <ac:spMkLst>
            <pc:docMk/>
            <pc:sldMk cId="3010762058" sldId="263"/>
            <ac:spMk id="5" creationId="{E4577A4E-F0E6-4D5B-93F0-343EB156CD54}"/>
          </ac:spMkLst>
        </pc:spChg>
        <pc:spChg chg="add mod">
          <ac:chgData name="남 상현" userId="03ad4a8e8f7310f3" providerId="LiveId" clId="{B153C180-B5F0-495B-91C2-8E02C97DFEE5}" dt="2021-10-18T16:32:03.568" v="5985"/>
          <ac:spMkLst>
            <pc:docMk/>
            <pc:sldMk cId="3010762058" sldId="263"/>
            <ac:spMk id="6" creationId="{7CBA0189-2150-48F8-989D-FEABD7C90275}"/>
          </ac:spMkLst>
        </pc:spChg>
        <pc:spChg chg="add mod ord">
          <ac:chgData name="남 상현" userId="03ad4a8e8f7310f3" providerId="LiveId" clId="{B153C180-B5F0-495B-91C2-8E02C97DFEE5}" dt="2021-10-19T00:19:38.892" v="6025" actId="14100"/>
          <ac:spMkLst>
            <pc:docMk/>
            <pc:sldMk cId="3010762058" sldId="263"/>
            <ac:spMk id="9" creationId="{311FF329-A869-4830-B039-BBD9E4690E5A}"/>
          </ac:spMkLst>
        </pc:spChg>
        <pc:spChg chg="add mod">
          <ac:chgData name="남 상현" userId="03ad4a8e8f7310f3" providerId="LiveId" clId="{B153C180-B5F0-495B-91C2-8E02C97DFEE5}" dt="2021-10-19T00:20:16.128" v="6066" actId="20577"/>
          <ac:spMkLst>
            <pc:docMk/>
            <pc:sldMk cId="3010762058" sldId="263"/>
            <ac:spMk id="12" creationId="{F8209F2B-C447-4ADF-803D-D9F532096EDF}"/>
          </ac:spMkLst>
        </pc:spChg>
        <pc:picChg chg="add del mod">
          <ac:chgData name="남 상현" userId="03ad4a8e8f7310f3" providerId="LiveId" clId="{B153C180-B5F0-495B-91C2-8E02C97DFEE5}" dt="2021-10-18T16:31:24.629" v="5950" actId="478"/>
          <ac:picMkLst>
            <pc:docMk/>
            <pc:sldMk cId="3010762058" sldId="263"/>
            <ac:picMk id="4" creationId="{781854EA-1C58-4DAE-B363-5404BD7EC693}"/>
          </ac:picMkLst>
        </pc:picChg>
        <pc:picChg chg="add del mod">
          <ac:chgData name="남 상현" userId="03ad4a8e8f7310f3" providerId="LiveId" clId="{B153C180-B5F0-495B-91C2-8E02C97DFEE5}" dt="2021-10-19T00:18:47.794" v="6008" actId="478"/>
          <ac:picMkLst>
            <pc:docMk/>
            <pc:sldMk cId="3010762058" sldId="263"/>
            <ac:picMk id="8" creationId="{7A01FD70-89E1-4A92-99A2-DE0F455B7E6A}"/>
          </ac:picMkLst>
        </pc:picChg>
        <pc:picChg chg="add mod">
          <ac:chgData name="남 상현" userId="03ad4a8e8f7310f3" providerId="LiveId" clId="{B153C180-B5F0-495B-91C2-8E02C97DFEE5}" dt="2021-10-19T00:19:17.859" v="6018" actId="1076"/>
          <ac:picMkLst>
            <pc:docMk/>
            <pc:sldMk cId="3010762058" sldId="263"/>
            <ac:picMk id="11" creationId="{17E7457D-594E-4FB0-92BE-C9289F6E0180}"/>
          </ac:picMkLst>
        </pc:picChg>
      </pc:sldChg>
      <pc:sldChg chg="addSp delSp modSp new mod ord">
        <pc:chgData name="남 상현" userId="03ad4a8e8f7310f3" providerId="LiveId" clId="{B153C180-B5F0-495B-91C2-8E02C97DFEE5}" dt="2021-11-03T15:16:25.036" v="7534"/>
        <pc:sldMkLst>
          <pc:docMk/>
          <pc:sldMk cId="4055690299" sldId="263"/>
        </pc:sldMkLst>
        <pc:spChg chg="del">
          <ac:chgData name="남 상현" userId="03ad4a8e8f7310f3" providerId="LiveId" clId="{B153C180-B5F0-495B-91C2-8E02C97DFEE5}" dt="2021-10-27T08:39:26.344" v="7239" actId="478"/>
          <ac:spMkLst>
            <pc:docMk/>
            <pc:sldMk cId="4055690299" sldId="263"/>
            <ac:spMk id="2" creationId="{A8C0909C-46C7-4132-BCBE-AE2E21FE97CE}"/>
          </ac:spMkLst>
        </pc:spChg>
        <pc:spChg chg="del">
          <ac:chgData name="남 상현" userId="03ad4a8e8f7310f3" providerId="LiveId" clId="{B153C180-B5F0-495B-91C2-8E02C97DFEE5}" dt="2021-10-27T08:39:26.344" v="7239" actId="478"/>
          <ac:spMkLst>
            <pc:docMk/>
            <pc:sldMk cId="4055690299" sldId="263"/>
            <ac:spMk id="3" creationId="{355D317C-993D-4E71-B45D-0AA1A4B9A195}"/>
          </ac:spMkLst>
        </pc:spChg>
        <pc:spChg chg="add mod">
          <ac:chgData name="남 상현" userId="03ad4a8e8f7310f3" providerId="LiveId" clId="{B153C180-B5F0-495B-91C2-8E02C97DFEE5}" dt="2021-10-27T09:01:23.698" v="7527" actId="1076"/>
          <ac:spMkLst>
            <pc:docMk/>
            <pc:sldMk cId="4055690299" sldId="263"/>
            <ac:spMk id="4" creationId="{1DE0D762-4B14-4327-AE7B-FBAEE8B49657}"/>
          </ac:spMkLst>
        </pc:spChg>
        <pc:spChg chg="add mod">
          <ac:chgData name="남 상현" userId="03ad4a8e8f7310f3" providerId="LiveId" clId="{B153C180-B5F0-495B-91C2-8E02C97DFEE5}" dt="2021-10-27T09:01:27.240" v="7529" actId="1076"/>
          <ac:spMkLst>
            <pc:docMk/>
            <pc:sldMk cId="4055690299" sldId="263"/>
            <ac:spMk id="5" creationId="{9F75C88B-3C11-4E46-9253-348555D41D42}"/>
          </ac:spMkLst>
        </pc:spChg>
        <pc:spChg chg="add mod">
          <ac:chgData name="남 상현" userId="03ad4a8e8f7310f3" providerId="LiveId" clId="{B153C180-B5F0-495B-91C2-8E02C97DFEE5}" dt="2021-10-27T09:01:24.897" v="7528" actId="1076"/>
          <ac:spMkLst>
            <pc:docMk/>
            <pc:sldMk cId="4055690299" sldId="263"/>
            <ac:spMk id="6" creationId="{0AC4CDB7-8E5B-4C37-8E81-BAFA7EA4F576}"/>
          </ac:spMkLst>
        </pc:spChg>
        <pc:spChg chg="add mod ord">
          <ac:chgData name="남 상현" userId="03ad4a8e8f7310f3" providerId="LiveId" clId="{B153C180-B5F0-495B-91C2-8E02C97DFEE5}" dt="2021-10-27T09:01:23.698" v="7527" actId="1076"/>
          <ac:spMkLst>
            <pc:docMk/>
            <pc:sldMk cId="4055690299" sldId="263"/>
            <ac:spMk id="7" creationId="{F5707C24-1700-469D-9714-6A3BE98D5425}"/>
          </ac:spMkLst>
        </pc:spChg>
        <pc:spChg chg="add mod ord">
          <ac:chgData name="남 상현" userId="03ad4a8e8f7310f3" providerId="LiveId" clId="{B153C180-B5F0-495B-91C2-8E02C97DFEE5}" dt="2021-10-27T09:01:27.240" v="7529" actId="1076"/>
          <ac:spMkLst>
            <pc:docMk/>
            <pc:sldMk cId="4055690299" sldId="263"/>
            <ac:spMk id="8" creationId="{793F3155-F901-4859-85CD-A531951937A3}"/>
          </ac:spMkLst>
        </pc:spChg>
        <pc:spChg chg="add mod ord">
          <ac:chgData name="남 상현" userId="03ad4a8e8f7310f3" providerId="LiveId" clId="{B153C180-B5F0-495B-91C2-8E02C97DFEE5}" dt="2021-10-27T09:01:24.897" v="7528" actId="1076"/>
          <ac:spMkLst>
            <pc:docMk/>
            <pc:sldMk cId="4055690299" sldId="263"/>
            <ac:spMk id="9" creationId="{273C6437-4F35-4690-9D85-A1612D36B94E}"/>
          </ac:spMkLst>
        </pc:spChg>
        <pc:grpChg chg="add mod">
          <ac:chgData name="남 상현" userId="03ad4a8e8f7310f3" providerId="LiveId" clId="{B153C180-B5F0-495B-91C2-8E02C97DFEE5}" dt="2021-10-27T09:01:33.181" v="7530" actId="164"/>
          <ac:grpSpMkLst>
            <pc:docMk/>
            <pc:sldMk cId="4055690299" sldId="263"/>
            <ac:grpSpMk id="10" creationId="{767B0698-10D4-4F27-84CB-5792CCEE04DF}"/>
          </ac:grpSpMkLst>
        </pc:grpChg>
        <pc:grpChg chg="add mod">
          <ac:chgData name="남 상현" userId="03ad4a8e8f7310f3" providerId="LiveId" clId="{B153C180-B5F0-495B-91C2-8E02C97DFEE5}" dt="2021-10-27T09:01:33.181" v="7530" actId="164"/>
          <ac:grpSpMkLst>
            <pc:docMk/>
            <pc:sldMk cId="4055690299" sldId="263"/>
            <ac:grpSpMk id="11" creationId="{DD6DC4C2-7449-460D-9ED1-1575650B63B1}"/>
          </ac:grpSpMkLst>
        </pc:grpChg>
        <pc:grpChg chg="add mod">
          <ac:chgData name="남 상현" userId="03ad4a8e8f7310f3" providerId="LiveId" clId="{B153C180-B5F0-495B-91C2-8E02C97DFEE5}" dt="2021-10-27T09:01:33.181" v="7530" actId="164"/>
          <ac:grpSpMkLst>
            <pc:docMk/>
            <pc:sldMk cId="4055690299" sldId="263"/>
            <ac:grpSpMk id="12" creationId="{C7708510-3AE2-4264-95AD-4F9A1AC4898D}"/>
          </ac:grpSpMkLst>
        </pc:grpChg>
        <pc:grpChg chg="add mod">
          <ac:chgData name="남 상현" userId="03ad4a8e8f7310f3" providerId="LiveId" clId="{B153C180-B5F0-495B-91C2-8E02C97DFEE5}" dt="2021-10-27T09:01:33.181" v="7530" actId="164"/>
          <ac:grpSpMkLst>
            <pc:docMk/>
            <pc:sldMk cId="4055690299" sldId="263"/>
            <ac:grpSpMk id="13" creationId="{6C357C5D-3EF0-4C22-BED2-672E01D07803}"/>
          </ac:grpSpMkLst>
        </pc:grpChg>
        <pc:picChg chg="add del mod">
          <ac:chgData name="남 상현" userId="03ad4a8e8f7310f3" providerId="LiveId" clId="{B153C180-B5F0-495B-91C2-8E02C97DFEE5}" dt="2021-10-27T08:50:48.024" v="7474" actId="478"/>
          <ac:picMkLst>
            <pc:docMk/>
            <pc:sldMk cId="4055690299" sldId="263"/>
            <ac:picMk id="1026" creationId="{AC44D82D-90DA-4D28-A28D-396994AA311E}"/>
          </ac:picMkLst>
        </pc:picChg>
        <pc:picChg chg="add mod">
          <ac:chgData name="남 상현" userId="03ad4a8e8f7310f3" providerId="LiveId" clId="{B153C180-B5F0-495B-91C2-8E02C97DFEE5}" dt="2021-10-27T09:01:27.240" v="7529" actId="1076"/>
          <ac:picMkLst>
            <pc:docMk/>
            <pc:sldMk cId="4055690299" sldId="263"/>
            <ac:picMk id="1028" creationId="{65B642DB-DF5A-48FA-A283-A35CCC10A278}"/>
          </ac:picMkLst>
        </pc:picChg>
        <pc:picChg chg="add mod">
          <ac:chgData name="남 상현" userId="03ad4a8e8f7310f3" providerId="LiveId" clId="{B153C180-B5F0-495B-91C2-8E02C97DFEE5}" dt="2021-10-27T09:01:24.897" v="7528" actId="1076"/>
          <ac:picMkLst>
            <pc:docMk/>
            <pc:sldMk cId="4055690299" sldId="263"/>
            <ac:picMk id="1030" creationId="{FE3EADAB-42EC-41B9-8DD6-595E76912D6E}"/>
          </ac:picMkLst>
        </pc:picChg>
        <pc:picChg chg="add mod">
          <ac:chgData name="남 상현" userId="03ad4a8e8f7310f3" providerId="LiveId" clId="{B153C180-B5F0-495B-91C2-8E02C97DFEE5}" dt="2021-10-27T09:01:23.698" v="7527" actId="1076"/>
          <ac:picMkLst>
            <pc:docMk/>
            <pc:sldMk cId="4055690299" sldId="263"/>
            <ac:picMk id="1032" creationId="{C9194260-6BFA-40A7-8E12-69EAA941634D}"/>
          </ac:picMkLst>
        </pc:picChg>
      </pc:sldChg>
      <pc:sldChg chg="addSp delSp modSp new mod setBg">
        <pc:chgData name="남 상현" userId="03ad4a8e8f7310f3" providerId="LiveId" clId="{B153C180-B5F0-495B-91C2-8E02C97DFEE5}" dt="2021-11-03T15:53:02.216" v="8185" actId="164"/>
        <pc:sldMkLst>
          <pc:docMk/>
          <pc:sldMk cId="2987807932" sldId="268"/>
        </pc:sldMkLst>
        <pc:spChg chg="del">
          <ac:chgData name="남 상현" userId="03ad4a8e8f7310f3" providerId="LiveId" clId="{B153C180-B5F0-495B-91C2-8E02C97DFEE5}" dt="2021-11-03T15:29:18.805" v="7592" actId="478"/>
          <ac:spMkLst>
            <pc:docMk/>
            <pc:sldMk cId="2987807932" sldId="268"/>
            <ac:spMk id="2" creationId="{FC2B9F1F-BB90-4FE5-8BD9-AA0CB926B841}"/>
          </ac:spMkLst>
        </pc:spChg>
        <pc:spChg chg="del">
          <ac:chgData name="남 상현" userId="03ad4a8e8f7310f3" providerId="LiveId" clId="{B153C180-B5F0-495B-91C2-8E02C97DFEE5}" dt="2021-11-03T15:29:18.805" v="7592" actId="478"/>
          <ac:spMkLst>
            <pc:docMk/>
            <pc:sldMk cId="2987807932" sldId="268"/>
            <ac:spMk id="3" creationId="{7AF78232-5F1B-4883-956E-D366E896E7CF}"/>
          </ac:spMkLst>
        </pc:spChg>
        <pc:spChg chg="add del">
          <ac:chgData name="남 상현" userId="03ad4a8e8f7310f3" providerId="LiveId" clId="{B153C180-B5F0-495B-91C2-8E02C97DFEE5}" dt="2021-11-03T15:29:25.485" v="7594" actId="478"/>
          <ac:spMkLst>
            <pc:docMk/>
            <pc:sldMk cId="2987807932" sldId="268"/>
            <ac:spMk id="4" creationId="{9F990396-3275-4545-9D73-E993B96D482B}"/>
          </ac:spMkLst>
        </pc:spChg>
        <pc:spChg chg="add mod">
          <ac:chgData name="남 상현" userId="03ad4a8e8f7310f3" providerId="LiveId" clId="{B153C180-B5F0-495B-91C2-8E02C97DFEE5}" dt="2021-11-03T15:53:02.216" v="8185" actId="164"/>
          <ac:spMkLst>
            <pc:docMk/>
            <pc:sldMk cId="2987807932" sldId="268"/>
            <ac:spMk id="5" creationId="{D58EDEB7-59B2-497B-82F2-373D1568F7F7}"/>
          </ac:spMkLst>
        </pc:spChg>
        <pc:spChg chg="add mod">
          <ac:chgData name="남 상현" userId="03ad4a8e8f7310f3" providerId="LiveId" clId="{B153C180-B5F0-495B-91C2-8E02C97DFEE5}" dt="2021-11-03T15:53:02.216" v="8185" actId="164"/>
          <ac:spMkLst>
            <pc:docMk/>
            <pc:sldMk cId="2987807932" sldId="268"/>
            <ac:spMk id="6" creationId="{E04B0C46-5E0A-4B32-B582-F8D112DC1152}"/>
          </ac:spMkLst>
        </pc:spChg>
        <pc:grpChg chg="add mod">
          <ac:chgData name="남 상현" userId="03ad4a8e8f7310f3" providerId="LiveId" clId="{B153C180-B5F0-495B-91C2-8E02C97DFEE5}" dt="2021-11-03T15:53:02.216" v="8185" actId="164"/>
          <ac:grpSpMkLst>
            <pc:docMk/>
            <pc:sldMk cId="2987807932" sldId="268"/>
            <ac:grpSpMk id="2" creationId="{91930968-A1ED-468F-ABAF-F50A5F87E5F9}"/>
          </ac:grpSpMkLst>
        </pc:grpChg>
      </pc:sldChg>
      <pc:sldMasterChg chg="setBg modSldLayout">
        <pc:chgData name="남 상현" userId="03ad4a8e8f7310f3" providerId="LiveId" clId="{B153C180-B5F0-495B-91C2-8E02C97DFEE5}" dt="2021-10-27T07:54:06.897" v="6935"/>
        <pc:sldMasterMkLst>
          <pc:docMk/>
          <pc:sldMasterMk cId="2343897445" sldId="2147483648"/>
        </pc:sldMasterMkLst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1696566785" sldId="2147483649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787833079" sldId="2147483650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1591442680" sldId="2147483651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176434801" sldId="2147483652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205910211" sldId="2147483653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774680656" sldId="2147483654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2031237148" sldId="2147483655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243954449" sldId="2147483656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732637957" sldId="2147483657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625070565" sldId="2147483658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2076215631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A54F20-B0FF-40AC-AD7F-FA3A7523838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7574E58-388A-4B47-B524-F0B275CC9510}">
      <dgm:prSet phldrT="[텍스트]"/>
      <dgm:spPr>
        <a:solidFill>
          <a:srgbClr val="99CCFF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b="1" dirty="0"/>
            <a:t>주체</a:t>
          </a:r>
          <a:endParaRPr lang="en-US" altLang="ko-KR" b="1" dirty="0"/>
        </a:p>
        <a:p>
          <a:pPr latinLnBrk="1"/>
          <a:r>
            <a:rPr lang="ko-KR" altLang="en-US" b="1" dirty="0"/>
            <a:t>선택</a:t>
          </a:r>
        </a:p>
      </dgm:t>
    </dgm:pt>
    <dgm:pt modelId="{CA774994-4E38-4936-BA01-39289C970451}" type="parTrans" cxnId="{C7333110-E948-4987-9E0C-3C6C61A4BC10}">
      <dgm:prSet/>
      <dgm:spPr/>
      <dgm:t>
        <a:bodyPr/>
        <a:lstStyle/>
        <a:p>
          <a:pPr latinLnBrk="1"/>
          <a:endParaRPr lang="ko-KR" altLang="en-US"/>
        </a:p>
      </dgm:t>
    </dgm:pt>
    <dgm:pt modelId="{0DE1EE65-A305-4F93-8951-6E0687D81FF9}" type="sibTrans" cxnId="{C7333110-E948-4987-9E0C-3C6C61A4BC10}">
      <dgm:prSet/>
      <dgm:spPr>
        <a:ln w="50800">
          <a:solidFill>
            <a:srgbClr val="6699FF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E460914-CD3B-4D36-BEB4-16326533DE76}">
      <dgm:prSet phldrT="[텍스트]"/>
      <dgm:spPr>
        <a:solidFill>
          <a:srgbClr val="99CCFF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b="1" dirty="0"/>
            <a:t>중력장</a:t>
          </a:r>
          <a:endParaRPr lang="en-US" altLang="ko-KR" b="1" dirty="0"/>
        </a:p>
        <a:p>
          <a:pPr latinLnBrk="1"/>
          <a:r>
            <a:rPr lang="ko-KR" altLang="en-US" b="1" dirty="0"/>
            <a:t>배치</a:t>
          </a:r>
        </a:p>
      </dgm:t>
    </dgm:pt>
    <dgm:pt modelId="{7D1A9F28-09FE-4C38-9671-82C239700977}" type="parTrans" cxnId="{0F242642-AC6A-4441-B382-86407C02367C}">
      <dgm:prSet/>
      <dgm:spPr/>
      <dgm:t>
        <a:bodyPr/>
        <a:lstStyle/>
        <a:p>
          <a:pPr latinLnBrk="1"/>
          <a:endParaRPr lang="ko-KR" altLang="en-US"/>
        </a:p>
      </dgm:t>
    </dgm:pt>
    <dgm:pt modelId="{73DD9232-9D6B-4BDB-AC78-A3ADC25F1FD1}" type="sibTrans" cxnId="{0F242642-AC6A-4441-B382-86407C02367C}">
      <dgm:prSet/>
      <dgm:spPr>
        <a:ln w="50800">
          <a:solidFill>
            <a:srgbClr val="6699FF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8C6C97A-86FD-41F2-BB26-F65F436F18C9}">
      <dgm:prSet phldrT="[텍스트]"/>
      <dgm:spPr>
        <a:solidFill>
          <a:srgbClr val="99CCFF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b="1" dirty="0"/>
            <a:t>구체</a:t>
          </a:r>
          <a:endParaRPr lang="en-US" altLang="ko-KR" b="1" dirty="0"/>
        </a:p>
        <a:p>
          <a:pPr latinLnBrk="1"/>
          <a:r>
            <a:rPr lang="ko-KR" altLang="en-US" b="1" dirty="0"/>
            <a:t>이동</a:t>
          </a:r>
        </a:p>
      </dgm:t>
    </dgm:pt>
    <dgm:pt modelId="{1CB14EEF-E5A0-4D83-BE8B-EFF3150CF5E2}" type="parTrans" cxnId="{775A4A5E-0B41-444D-8896-F1F3B52B7B89}">
      <dgm:prSet/>
      <dgm:spPr/>
      <dgm:t>
        <a:bodyPr/>
        <a:lstStyle/>
        <a:p>
          <a:pPr latinLnBrk="1"/>
          <a:endParaRPr lang="ko-KR" altLang="en-US"/>
        </a:p>
      </dgm:t>
    </dgm:pt>
    <dgm:pt modelId="{71BDE985-3644-4AE3-A03B-A4771A6D24DC}" type="sibTrans" cxnId="{775A4A5E-0B41-444D-8896-F1F3B52B7B89}">
      <dgm:prSet/>
      <dgm:spPr>
        <a:ln w="50800">
          <a:solidFill>
            <a:srgbClr val="6699FF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0FC3AA81-AF68-45B5-8FE9-9D1CF0CA88BC}">
      <dgm:prSet phldrT="[텍스트]"/>
      <dgm:spPr>
        <a:solidFill>
          <a:srgbClr val="99CCFF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b="1" dirty="0"/>
            <a:t>목적지</a:t>
          </a:r>
          <a:endParaRPr lang="en-US" altLang="ko-KR" b="1" dirty="0"/>
        </a:p>
        <a:p>
          <a:pPr latinLnBrk="1"/>
          <a:r>
            <a:rPr lang="ko-KR" altLang="en-US" b="1" dirty="0"/>
            <a:t>설정</a:t>
          </a:r>
          <a:endParaRPr lang="en-US" altLang="ko-KR" b="1" dirty="0"/>
        </a:p>
      </dgm:t>
    </dgm:pt>
    <dgm:pt modelId="{F2A3FC3E-9285-4898-9318-C7FFE51B1AA8}" type="parTrans" cxnId="{23AA06EF-BDA2-431F-94D7-3FB240D339EA}">
      <dgm:prSet/>
      <dgm:spPr/>
      <dgm:t>
        <a:bodyPr/>
        <a:lstStyle/>
        <a:p>
          <a:pPr latinLnBrk="1"/>
          <a:endParaRPr lang="ko-KR" altLang="en-US"/>
        </a:p>
      </dgm:t>
    </dgm:pt>
    <dgm:pt modelId="{36E219FB-09E4-4409-98DD-C65E62D9B009}" type="sibTrans" cxnId="{23AA06EF-BDA2-431F-94D7-3FB240D339EA}">
      <dgm:prSet/>
      <dgm:spPr>
        <a:ln w="50800">
          <a:solidFill>
            <a:srgbClr val="6699FF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602E4C1A-329F-4D9A-9A97-F09CAB0E7119}" type="pres">
      <dgm:prSet presAssocID="{BEA54F20-B0FF-40AC-AD7F-FA3A75238388}" presName="cycle" presStyleCnt="0">
        <dgm:presLayoutVars>
          <dgm:dir/>
          <dgm:resizeHandles val="exact"/>
        </dgm:presLayoutVars>
      </dgm:prSet>
      <dgm:spPr/>
    </dgm:pt>
    <dgm:pt modelId="{53D68CD2-5DB8-407B-88EC-90CB7F14115C}" type="pres">
      <dgm:prSet presAssocID="{47574E58-388A-4B47-B524-F0B275CC9510}" presName="node" presStyleLbl="node1" presStyleIdx="0" presStyleCnt="4" custScaleX="79200" custScaleY="125044">
        <dgm:presLayoutVars>
          <dgm:bulletEnabled val="1"/>
        </dgm:presLayoutVars>
      </dgm:prSet>
      <dgm:spPr>
        <a:prstGeom prst="ellipse">
          <a:avLst/>
        </a:prstGeom>
      </dgm:spPr>
    </dgm:pt>
    <dgm:pt modelId="{1E20E0E2-5B2C-4E18-88BC-B1EF012C3193}" type="pres">
      <dgm:prSet presAssocID="{47574E58-388A-4B47-B524-F0B275CC9510}" presName="spNode" presStyleCnt="0"/>
      <dgm:spPr/>
    </dgm:pt>
    <dgm:pt modelId="{8BDA4B56-3FD4-4E1E-9327-CC6678E46F13}" type="pres">
      <dgm:prSet presAssocID="{0DE1EE65-A305-4F93-8951-6E0687D81FF9}" presName="sibTrans" presStyleLbl="sibTrans1D1" presStyleIdx="0" presStyleCnt="4"/>
      <dgm:spPr/>
    </dgm:pt>
    <dgm:pt modelId="{AE846717-76DA-4C82-AF5F-AD43341D7AC9}" type="pres">
      <dgm:prSet presAssocID="{0FC3AA81-AF68-45B5-8FE9-9D1CF0CA88BC}" presName="node" presStyleLbl="node1" presStyleIdx="1" presStyleCnt="4" custScaleX="79200" custScaleY="125044">
        <dgm:presLayoutVars>
          <dgm:bulletEnabled val="1"/>
        </dgm:presLayoutVars>
      </dgm:prSet>
      <dgm:spPr>
        <a:prstGeom prst="ellipse">
          <a:avLst/>
        </a:prstGeom>
      </dgm:spPr>
    </dgm:pt>
    <dgm:pt modelId="{3ED159B8-08A5-45A7-8886-427394EEB4C1}" type="pres">
      <dgm:prSet presAssocID="{0FC3AA81-AF68-45B5-8FE9-9D1CF0CA88BC}" presName="spNode" presStyleCnt="0"/>
      <dgm:spPr/>
    </dgm:pt>
    <dgm:pt modelId="{7C58D9C2-C084-4FC0-A119-125C1F1CB072}" type="pres">
      <dgm:prSet presAssocID="{36E219FB-09E4-4409-98DD-C65E62D9B009}" presName="sibTrans" presStyleLbl="sibTrans1D1" presStyleIdx="1" presStyleCnt="4"/>
      <dgm:spPr/>
    </dgm:pt>
    <dgm:pt modelId="{5B6E4B0F-FD4C-404E-B062-C5A7502F2243}" type="pres">
      <dgm:prSet presAssocID="{EE460914-CD3B-4D36-BEB4-16326533DE76}" presName="node" presStyleLbl="node1" presStyleIdx="2" presStyleCnt="4" custScaleX="79200" custScaleY="125044">
        <dgm:presLayoutVars>
          <dgm:bulletEnabled val="1"/>
        </dgm:presLayoutVars>
      </dgm:prSet>
      <dgm:spPr>
        <a:prstGeom prst="ellipse">
          <a:avLst/>
        </a:prstGeom>
      </dgm:spPr>
    </dgm:pt>
    <dgm:pt modelId="{0D1D31F2-04C9-481F-AD72-9CFBC5DC0898}" type="pres">
      <dgm:prSet presAssocID="{EE460914-CD3B-4D36-BEB4-16326533DE76}" presName="spNode" presStyleCnt="0"/>
      <dgm:spPr/>
    </dgm:pt>
    <dgm:pt modelId="{6BF56D71-9CD4-49B6-90CB-26AA4E777908}" type="pres">
      <dgm:prSet presAssocID="{73DD9232-9D6B-4BDB-AC78-A3ADC25F1FD1}" presName="sibTrans" presStyleLbl="sibTrans1D1" presStyleIdx="2" presStyleCnt="4"/>
      <dgm:spPr/>
    </dgm:pt>
    <dgm:pt modelId="{8B0AA011-AEEE-4917-AEFD-8C627E061545}" type="pres">
      <dgm:prSet presAssocID="{B8C6C97A-86FD-41F2-BB26-F65F436F18C9}" presName="node" presStyleLbl="node1" presStyleIdx="3" presStyleCnt="4" custScaleX="79200" custScaleY="125044" custRadScaleRad="99916" custRadScaleInc="208">
        <dgm:presLayoutVars>
          <dgm:bulletEnabled val="1"/>
        </dgm:presLayoutVars>
      </dgm:prSet>
      <dgm:spPr>
        <a:prstGeom prst="ellipse">
          <a:avLst/>
        </a:prstGeom>
      </dgm:spPr>
    </dgm:pt>
    <dgm:pt modelId="{383A232A-02AA-4594-B2A3-229C9BF129C4}" type="pres">
      <dgm:prSet presAssocID="{B8C6C97A-86FD-41F2-BB26-F65F436F18C9}" presName="spNode" presStyleCnt="0"/>
      <dgm:spPr/>
    </dgm:pt>
    <dgm:pt modelId="{92A047D5-A812-4F08-ACC0-9F57F1DF8BF5}" type="pres">
      <dgm:prSet presAssocID="{71BDE985-3644-4AE3-A03B-A4771A6D24DC}" presName="sibTrans" presStyleLbl="sibTrans1D1" presStyleIdx="3" presStyleCnt="4"/>
      <dgm:spPr/>
    </dgm:pt>
  </dgm:ptLst>
  <dgm:cxnLst>
    <dgm:cxn modelId="{BC71F901-B868-4B6B-89C2-317A5C562E5F}" type="presOf" srcId="{73DD9232-9D6B-4BDB-AC78-A3ADC25F1FD1}" destId="{6BF56D71-9CD4-49B6-90CB-26AA4E777908}" srcOrd="0" destOrd="0" presId="urn:microsoft.com/office/officeart/2005/8/layout/cycle5"/>
    <dgm:cxn modelId="{DA259108-3EC0-4115-82A7-DD28D48364E3}" type="presOf" srcId="{0FC3AA81-AF68-45B5-8FE9-9D1CF0CA88BC}" destId="{AE846717-76DA-4C82-AF5F-AD43341D7AC9}" srcOrd="0" destOrd="0" presId="urn:microsoft.com/office/officeart/2005/8/layout/cycle5"/>
    <dgm:cxn modelId="{C7333110-E948-4987-9E0C-3C6C61A4BC10}" srcId="{BEA54F20-B0FF-40AC-AD7F-FA3A75238388}" destId="{47574E58-388A-4B47-B524-F0B275CC9510}" srcOrd="0" destOrd="0" parTransId="{CA774994-4E38-4936-BA01-39289C970451}" sibTransId="{0DE1EE65-A305-4F93-8951-6E0687D81FF9}"/>
    <dgm:cxn modelId="{7EC66B35-5107-45E4-8662-F5BA8DB50A5E}" type="presOf" srcId="{0DE1EE65-A305-4F93-8951-6E0687D81FF9}" destId="{8BDA4B56-3FD4-4E1E-9327-CC6678E46F13}" srcOrd="0" destOrd="0" presId="urn:microsoft.com/office/officeart/2005/8/layout/cycle5"/>
    <dgm:cxn modelId="{775A4A5E-0B41-444D-8896-F1F3B52B7B89}" srcId="{BEA54F20-B0FF-40AC-AD7F-FA3A75238388}" destId="{B8C6C97A-86FD-41F2-BB26-F65F436F18C9}" srcOrd="3" destOrd="0" parTransId="{1CB14EEF-E5A0-4D83-BE8B-EFF3150CF5E2}" sibTransId="{71BDE985-3644-4AE3-A03B-A4771A6D24DC}"/>
    <dgm:cxn modelId="{0A947560-D755-4D9D-B204-38A88F84D8AC}" type="presOf" srcId="{47574E58-388A-4B47-B524-F0B275CC9510}" destId="{53D68CD2-5DB8-407B-88EC-90CB7F14115C}" srcOrd="0" destOrd="0" presId="urn:microsoft.com/office/officeart/2005/8/layout/cycle5"/>
    <dgm:cxn modelId="{0F242642-AC6A-4441-B382-86407C02367C}" srcId="{BEA54F20-B0FF-40AC-AD7F-FA3A75238388}" destId="{EE460914-CD3B-4D36-BEB4-16326533DE76}" srcOrd="2" destOrd="0" parTransId="{7D1A9F28-09FE-4C38-9671-82C239700977}" sibTransId="{73DD9232-9D6B-4BDB-AC78-A3ADC25F1FD1}"/>
    <dgm:cxn modelId="{6E7BB170-1F76-4896-8A73-E7BB4D7C7B07}" type="presOf" srcId="{71BDE985-3644-4AE3-A03B-A4771A6D24DC}" destId="{92A047D5-A812-4F08-ACC0-9F57F1DF8BF5}" srcOrd="0" destOrd="0" presId="urn:microsoft.com/office/officeart/2005/8/layout/cycle5"/>
    <dgm:cxn modelId="{4D5D4EA4-D610-429F-B472-6AB092BAEE30}" type="presOf" srcId="{BEA54F20-B0FF-40AC-AD7F-FA3A75238388}" destId="{602E4C1A-329F-4D9A-9A97-F09CAB0E7119}" srcOrd="0" destOrd="0" presId="urn:microsoft.com/office/officeart/2005/8/layout/cycle5"/>
    <dgm:cxn modelId="{9D10B4CA-10BF-44FD-982A-413246A550BF}" type="presOf" srcId="{B8C6C97A-86FD-41F2-BB26-F65F436F18C9}" destId="{8B0AA011-AEEE-4917-AEFD-8C627E061545}" srcOrd="0" destOrd="0" presId="urn:microsoft.com/office/officeart/2005/8/layout/cycle5"/>
    <dgm:cxn modelId="{828A3ECE-E2AC-454A-8D1E-E03A83A676E5}" type="presOf" srcId="{EE460914-CD3B-4D36-BEB4-16326533DE76}" destId="{5B6E4B0F-FD4C-404E-B062-C5A7502F2243}" srcOrd="0" destOrd="0" presId="urn:microsoft.com/office/officeart/2005/8/layout/cycle5"/>
    <dgm:cxn modelId="{91C364D4-1A59-4077-98FC-4EAD943EC836}" type="presOf" srcId="{36E219FB-09E4-4409-98DD-C65E62D9B009}" destId="{7C58D9C2-C084-4FC0-A119-125C1F1CB072}" srcOrd="0" destOrd="0" presId="urn:microsoft.com/office/officeart/2005/8/layout/cycle5"/>
    <dgm:cxn modelId="{23AA06EF-BDA2-431F-94D7-3FB240D339EA}" srcId="{BEA54F20-B0FF-40AC-AD7F-FA3A75238388}" destId="{0FC3AA81-AF68-45B5-8FE9-9D1CF0CA88BC}" srcOrd="1" destOrd="0" parTransId="{F2A3FC3E-9285-4898-9318-C7FFE51B1AA8}" sibTransId="{36E219FB-09E4-4409-98DD-C65E62D9B009}"/>
    <dgm:cxn modelId="{8BF9F042-6950-4862-AA94-20EE84699759}" type="presParOf" srcId="{602E4C1A-329F-4D9A-9A97-F09CAB0E7119}" destId="{53D68CD2-5DB8-407B-88EC-90CB7F14115C}" srcOrd="0" destOrd="0" presId="urn:microsoft.com/office/officeart/2005/8/layout/cycle5"/>
    <dgm:cxn modelId="{EC9FD4DE-39F4-4414-9723-192CE929ABB1}" type="presParOf" srcId="{602E4C1A-329F-4D9A-9A97-F09CAB0E7119}" destId="{1E20E0E2-5B2C-4E18-88BC-B1EF012C3193}" srcOrd="1" destOrd="0" presId="urn:microsoft.com/office/officeart/2005/8/layout/cycle5"/>
    <dgm:cxn modelId="{0A8D5658-3454-47EC-ADE2-20836B4000A1}" type="presParOf" srcId="{602E4C1A-329F-4D9A-9A97-F09CAB0E7119}" destId="{8BDA4B56-3FD4-4E1E-9327-CC6678E46F13}" srcOrd="2" destOrd="0" presId="urn:microsoft.com/office/officeart/2005/8/layout/cycle5"/>
    <dgm:cxn modelId="{71D91D24-FA4C-451A-87C7-B7EF8F47EA0D}" type="presParOf" srcId="{602E4C1A-329F-4D9A-9A97-F09CAB0E7119}" destId="{AE846717-76DA-4C82-AF5F-AD43341D7AC9}" srcOrd="3" destOrd="0" presId="urn:microsoft.com/office/officeart/2005/8/layout/cycle5"/>
    <dgm:cxn modelId="{70A30935-9671-45D2-AF0D-A250D9F9C953}" type="presParOf" srcId="{602E4C1A-329F-4D9A-9A97-F09CAB0E7119}" destId="{3ED159B8-08A5-45A7-8886-427394EEB4C1}" srcOrd="4" destOrd="0" presId="urn:microsoft.com/office/officeart/2005/8/layout/cycle5"/>
    <dgm:cxn modelId="{7AF966C9-EA62-4EEC-AEF4-3213D70EB990}" type="presParOf" srcId="{602E4C1A-329F-4D9A-9A97-F09CAB0E7119}" destId="{7C58D9C2-C084-4FC0-A119-125C1F1CB072}" srcOrd="5" destOrd="0" presId="urn:microsoft.com/office/officeart/2005/8/layout/cycle5"/>
    <dgm:cxn modelId="{1F5CD8CB-1525-4A18-AE3B-2351A8AD81A3}" type="presParOf" srcId="{602E4C1A-329F-4D9A-9A97-F09CAB0E7119}" destId="{5B6E4B0F-FD4C-404E-B062-C5A7502F2243}" srcOrd="6" destOrd="0" presId="urn:microsoft.com/office/officeart/2005/8/layout/cycle5"/>
    <dgm:cxn modelId="{C82BBB96-9B95-4742-8128-504A8BCB9B45}" type="presParOf" srcId="{602E4C1A-329F-4D9A-9A97-F09CAB0E7119}" destId="{0D1D31F2-04C9-481F-AD72-9CFBC5DC0898}" srcOrd="7" destOrd="0" presId="urn:microsoft.com/office/officeart/2005/8/layout/cycle5"/>
    <dgm:cxn modelId="{EA210F74-A687-40FB-BB21-6BA7892187D3}" type="presParOf" srcId="{602E4C1A-329F-4D9A-9A97-F09CAB0E7119}" destId="{6BF56D71-9CD4-49B6-90CB-26AA4E777908}" srcOrd="8" destOrd="0" presId="urn:microsoft.com/office/officeart/2005/8/layout/cycle5"/>
    <dgm:cxn modelId="{B0DC4B41-8688-48E7-BA16-54BA1EA00CED}" type="presParOf" srcId="{602E4C1A-329F-4D9A-9A97-F09CAB0E7119}" destId="{8B0AA011-AEEE-4917-AEFD-8C627E061545}" srcOrd="9" destOrd="0" presId="urn:microsoft.com/office/officeart/2005/8/layout/cycle5"/>
    <dgm:cxn modelId="{D471DE5A-96BB-4011-900E-E1FD4E3257FE}" type="presParOf" srcId="{602E4C1A-329F-4D9A-9A97-F09CAB0E7119}" destId="{383A232A-02AA-4594-B2A3-229C9BF129C4}" srcOrd="10" destOrd="0" presId="urn:microsoft.com/office/officeart/2005/8/layout/cycle5"/>
    <dgm:cxn modelId="{ABDEB448-2F9D-419B-99C6-69294FB9D33C}" type="presParOf" srcId="{602E4C1A-329F-4D9A-9A97-F09CAB0E7119}" destId="{92A047D5-A812-4F08-ACC0-9F57F1DF8BF5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68CD2-5DB8-407B-88EC-90CB7F14115C}">
      <dsp:nvSpPr>
        <dsp:cNvPr id="0" name=""/>
        <dsp:cNvSpPr/>
      </dsp:nvSpPr>
      <dsp:spPr>
        <a:xfrm>
          <a:off x="3297046" y="-157405"/>
          <a:ext cx="1533906" cy="1574163"/>
        </a:xfrm>
        <a:prstGeom prst="ellipse">
          <a:avLst/>
        </a:prstGeom>
        <a:solidFill>
          <a:srgbClr val="99CCFF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b="1" kern="1200" dirty="0"/>
            <a:t>주체</a:t>
          </a:r>
          <a:endParaRPr lang="en-US" altLang="ko-KR" sz="1700" b="1" kern="1200" dirty="0"/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b="1" kern="1200" dirty="0"/>
            <a:t>선택</a:t>
          </a:r>
        </a:p>
      </dsp:txBody>
      <dsp:txXfrm>
        <a:off x="3521681" y="73126"/>
        <a:ext cx="1084636" cy="1113101"/>
      </dsp:txXfrm>
    </dsp:sp>
    <dsp:sp modelId="{8BDA4B56-3FD4-4E1E-9327-CC6678E46F13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138849" y="289940"/>
              </a:moveTo>
              <a:arcTo wR="2079657" hR="2079657" stAng="18037077" swAng="1689975"/>
            </a:path>
          </a:pathLst>
        </a:custGeom>
        <a:noFill/>
        <a:ln w="50800" cap="flat" cmpd="sng" algn="ctr">
          <a:solidFill>
            <a:srgbClr val="6699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46717-76DA-4C82-AF5F-AD43341D7AC9}">
      <dsp:nvSpPr>
        <dsp:cNvPr id="0" name=""/>
        <dsp:cNvSpPr/>
      </dsp:nvSpPr>
      <dsp:spPr>
        <a:xfrm>
          <a:off x="5376704" y="1922251"/>
          <a:ext cx="1533906" cy="1574163"/>
        </a:xfrm>
        <a:prstGeom prst="ellipse">
          <a:avLst/>
        </a:prstGeom>
        <a:solidFill>
          <a:srgbClr val="99CCFF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목적지</a:t>
          </a:r>
          <a:endParaRPr lang="en-US" altLang="ko-KR" sz="1600" b="1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설정</a:t>
          </a:r>
          <a:endParaRPr lang="en-US" altLang="ko-KR" sz="1600" b="1" kern="1200" dirty="0"/>
        </a:p>
      </dsp:txBody>
      <dsp:txXfrm>
        <a:off x="5601339" y="2152782"/>
        <a:ext cx="1084636" cy="1113101"/>
      </dsp:txXfrm>
    </dsp:sp>
    <dsp:sp modelId="{7C58D9C2-C084-4FC0-A119-125C1F1CB072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858224" y="3157466"/>
              </a:moveTo>
              <a:arcTo wR="2079657" hR="2079657" stAng="1872948" swAng="1689975"/>
            </a:path>
          </a:pathLst>
        </a:custGeom>
        <a:noFill/>
        <a:ln w="50800" cap="flat" cmpd="sng" algn="ctr">
          <a:solidFill>
            <a:srgbClr val="6699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E4B0F-FD4C-404E-B062-C5A7502F2243}">
      <dsp:nvSpPr>
        <dsp:cNvPr id="0" name=""/>
        <dsp:cNvSpPr/>
      </dsp:nvSpPr>
      <dsp:spPr>
        <a:xfrm>
          <a:off x="3297047" y="4001909"/>
          <a:ext cx="1533906" cy="1574163"/>
        </a:xfrm>
        <a:prstGeom prst="ellipse">
          <a:avLst/>
        </a:prstGeom>
        <a:solidFill>
          <a:srgbClr val="99CCFF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b="1" kern="1200" dirty="0"/>
            <a:t>중력장</a:t>
          </a:r>
          <a:endParaRPr lang="en-US" altLang="ko-KR" sz="1500" b="1" kern="1200" dirty="0"/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b="1" kern="1200" dirty="0"/>
            <a:t>배치</a:t>
          </a:r>
        </a:p>
      </dsp:txBody>
      <dsp:txXfrm>
        <a:off x="3521682" y="4232440"/>
        <a:ext cx="1084636" cy="1113101"/>
      </dsp:txXfrm>
    </dsp:sp>
    <dsp:sp modelId="{6BF56D71-9CD4-49B6-90CB-26AA4E777908}">
      <dsp:nvSpPr>
        <dsp:cNvPr id="0" name=""/>
        <dsp:cNvSpPr/>
      </dsp:nvSpPr>
      <dsp:spPr>
        <a:xfrm>
          <a:off x="1986593" y="630570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1018224" y="3868046"/>
              </a:moveTo>
              <a:arcTo wR="2079657" hR="2079657" stAng="7241381" swAng="1691007"/>
            </a:path>
          </a:pathLst>
        </a:custGeom>
        <a:noFill/>
        <a:ln w="50800" cap="flat" cmpd="sng" algn="ctr">
          <a:solidFill>
            <a:srgbClr val="6699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0AA011-AEEE-4917-AEFD-8C627E061545}">
      <dsp:nvSpPr>
        <dsp:cNvPr id="0" name=""/>
        <dsp:cNvSpPr/>
      </dsp:nvSpPr>
      <dsp:spPr>
        <a:xfrm>
          <a:off x="1219137" y="1919988"/>
          <a:ext cx="1533906" cy="1574163"/>
        </a:xfrm>
        <a:prstGeom prst="ellipse">
          <a:avLst/>
        </a:prstGeom>
        <a:solidFill>
          <a:srgbClr val="99CCFF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b="1" kern="1200" dirty="0"/>
            <a:t>구체</a:t>
          </a:r>
          <a:endParaRPr lang="en-US" altLang="ko-KR" sz="1500" b="1" kern="1200" dirty="0"/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b="1" kern="1200" dirty="0"/>
            <a:t>이동</a:t>
          </a:r>
        </a:p>
      </dsp:txBody>
      <dsp:txXfrm>
        <a:off x="1443772" y="2150519"/>
        <a:ext cx="1084636" cy="1113101"/>
      </dsp:txXfrm>
    </dsp:sp>
    <dsp:sp modelId="{92A047D5-A812-4F08-ACC0-9F57F1DF8BF5}">
      <dsp:nvSpPr>
        <dsp:cNvPr id="0" name=""/>
        <dsp:cNvSpPr/>
      </dsp:nvSpPr>
      <dsp:spPr>
        <a:xfrm>
          <a:off x="1986598" y="628779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01482" y="1001199"/>
              </a:moveTo>
              <a:arcTo wR="2079657" hR="2079657" stAng="12674201" swAng="1685897"/>
            </a:path>
          </a:pathLst>
        </a:custGeom>
        <a:noFill/>
        <a:ln w="50800" cap="flat" cmpd="sng" algn="ctr">
          <a:solidFill>
            <a:srgbClr val="6699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C6D40-4682-4DF2-B447-F1161F4F4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232BAC-AACA-435C-B1AE-F1E62F182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D4D7D-1D2B-42CC-8A0B-74D8A83D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6B371-D109-4902-AE0B-F7C0DB7A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BE02A-76D8-49FC-816D-E0D7845E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56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3AAC2-40E7-4402-BCCD-4051BF7C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8AD1F9-A4A2-48C7-B539-B299C1CD2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37297-EB43-4693-9F1D-5C78A49E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D4586-B65D-4966-85F0-FE4E8287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973FC-EC3E-489E-8F4C-2CE5CA14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7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54F656-FBAC-4350-A0C0-F10EACCEC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633380-908E-49AC-BF90-74866202A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5F1124-0A03-4888-811F-1B88E050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62EB1-4749-46C8-9466-CD1502B7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16BDB-FA01-46F4-8B7B-079F4470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21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E9A7F-CB87-4B8B-9996-384F6C3C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F8933-F2EA-4E3E-A1BE-72D89049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F347F-F535-473F-9A33-969D4613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80B76-C284-4AAF-A8EA-901BAC55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70DBDD-BF4C-4A51-A71D-BB719D45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83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37979-43A1-4EE9-A60F-96470662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B81D19-23EC-4B37-92FB-43319041C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4C289-847F-4156-80F3-8BE5E857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E504C-B183-4FA8-ACE5-0EF3BC76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C3E96-87B7-4CC7-8025-6817F5FD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44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F5EAF-D060-45DE-8FFF-90C6517A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C0B3C-8699-4C40-BF51-0C3ADA077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1E40C9-3482-44A2-8EDE-BB6D842B9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C572AF-5F83-41EC-B807-D00A8E8A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653DB-C08D-4A0C-BA5B-DF88C38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B9BA10-D750-465C-BDF3-64D8821F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43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CDE1E-B768-47B8-9E21-04C93B9D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4E139-11B1-4FE7-A49B-1A00B6E37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512656-C9E7-49ED-90AB-3AE648AA5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4E34F6-C8DE-4579-9ABD-75CE72A35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CB696C-ABFC-4565-BDC0-F266BD27B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C4E629-04AE-4424-9553-4B1E99E4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373F21-5C71-4A92-B04E-B9AC4F76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9D74E1-7995-4592-BD43-68482211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91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B868B-463F-4A1E-9E35-9F341145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643D68-3CC1-47E3-809B-84F9049F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886B2-E990-4992-A02D-AF37F061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D5D0DC-D9D9-40DB-93B6-B673876C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68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B07D56-3E16-481C-983D-A82D743F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D715AB-5543-49B4-8686-9ADF285D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BCDB76-BE3E-4DA7-8C6D-4C58F8D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3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34694-E668-4346-AF67-7F5CC28F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C0F57-7883-45DA-8F71-E4CB94FB2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CB498-A423-4113-8E72-7D044686B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3671CB-6141-449B-87D5-6907D2E6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DCA11B-DF72-47E4-9E7F-F8C1FFEB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50630-E2EF-4185-9743-0F1D3895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95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43484-E659-436F-827C-1708B469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ABCCA8-F6BB-400E-8B1C-9E6C34BCA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3FC2EA-7618-4F90-9597-31E393B47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456FD0-0CD6-46AF-A88B-C4C182A1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437186-0BEF-4B32-A5B9-BFC9DCDC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52A861-1668-484C-96C7-2B82926C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63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C74E76-D456-4D1A-B3C4-F69980E3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20EA13-2F95-42B3-93ED-26F92F9AB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B8EDC-1D10-4860-908B-EF7966CF2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A4200-C903-4FD2-AC1C-BAE29F20E4A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D9883-E2D8-4CBA-8B76-426BD85A3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E3DF6-9854-4579-9C46-14B75DC62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9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0B419ED-8DBD-4027-A732-89F51DF0F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771650"/>
            <a:ext cx="6743700" cy="3314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1377A7-75B2-4188-9C25-0A46CB0A212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9796575">
            <a:off x="2226105" y="3557075"/>
            <a:ext cx="4822354" cy="13473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945025-5B04-4707-9FB7-A32DAE8AE3E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2331114" y="2755333"/>
            <a:ext cx="4822354" cy="13473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104CD9-F1D7-4684-B83C-D347F7966A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9780823" y="5071625"/>
            <a:ext cx="4822354" cy="1347333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94893E9-9AC6-4B39-8C31-992CC5279E7A}"/>
              </a:ext>
            </a:extLst>
          </p:cNvPr>
          <p:cNvSpPr/>
          <p:nvPr/>
        </p:nvSpPr>
        <p:spPr>
          <a:xfrm>
            <a:off x="332509" y="129309"/>
            <a:ext cx="3537527" cy="471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359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F0EBB88B-A95A-463A-9125-269913217D3E}"/>
              </a:ext>
            </a:extLst>
          </p:cNvPr>
          <p:cNvGrpSpPr/>
          <p:nvPr/>
        </p:nvGrpSpPr>
        <p:grpSpPr>
          <a:xfrm>
            <a:off x="2294983" y="327231"/>
            <a:ext cx="6723078" cy="3298971"/>
            <a:chOff x="2465313" y="67113"/>
            <a:chExt cx="6723078" cy="3298971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97D83E5-C78D-4159-8E08-C579ED75DD21}"/>
                </a:ext>
              </a:extLst>
            </p:cNvPr>
            <p:cNvGrpSpPr/>
            <p:nvPr/>
          </p:nvGrpSpPr>
          <p:grpSpPr>
            <a:xfrm>
              <a:off x="2465313" y="67113"/>
              <a:ext cx="6723078" cy="3298971"/>
              <a:chOff x="2456924" y="1"/>
              <a:chExt cx="6723078" cy="3298971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A452F71E-D4A8-4511-B35F-3B6267A09604}"/>
                  </a:ext>
                </a:extLst>
              </p:cNvPr>
              <p:cNvSpPr/>
              <p:nvPr/>
            </p:nvSpPr>
            <p:spPr>
              <a:xfrm>
                <a:off x="5881031" y="1"/>
                <a:ext cx="3298971" cy="3298971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28AA6987-18D0-4301-A7F7-D3EA48FEA08E}"/>
                  </a:ext>
                </a:extLst>
              </p:cNvPr>
              <p:cNvSpPr/>
              <p:nvPr/>
            </p:nvSpPr>
            <p:spPr>
              <a:xfrm>
                <a:off x="2456924" y="1"/>
                <a:ext cx="3298971" cy="3298971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1AEE5C8A-BDCE-4B8B-B0BA-F8D5ECF20E30}"/>
                  </a:ext>
                </a:extLst>
              </p:cNvPr>
              <p:cNvSpPr/>
              <p:nvPr/>
            </p:nvSpPr>
            <p:spPr>
              <a:xfrm>
                <a:off x="2618065" y="2597791"/>
                <a:ext cx="578840" cy="5788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AC31FC5-16FC-4FB3-832D-3F9860AF8C4B}"/>
                  </a:ext>
                </a:extLst>
              </p:cNvPr>
              <p:cNvSpPr/>
              <p:nvPr/>
            </p:nvSpPr>
            <p:spPr>
              <a:xfrm>
                <a:off x="6096000" y="2597791"/>
                <a:ext cx="578840" cy="5788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68F443E-97DE-44D4-AFC3-0D9913956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567"/>
            <a:stretch/>
          </p:blipFill>
          <p:spPr>
            <a:xfrm>
              <a:off x="2465313" y="1161814"/>
              <a:ext cx="200682" cy="1109568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DF0DC684-7412-41B8-9899-20AB36A11B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567"/>
            <a:stretch/>
          </p:blipFill>
          <p:spPr>
            <a:xfrm rot="10800000">
              <a:off x="8987709" y="1161814"/>
              <a:ext cx="200682" cy="1109568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48FB134-BC2C-4E67-B1F0-ADF0F290D578}"/>
              </a:ext>
            </a:extLst>
          </p:cNvPr>
          <p:cNvGrpSpPr/>
          <p:nvPr/>
        </p:nvGrpSpPr>
        <p:grpSpPr>
          <a:xfrm>
            <a:off x="3181255" y="4468243"/>
            <a:ext cx="4825397" cy="1346032"/>
            <a:chOff x="3683301" y="2755984"/>
            <a:chExt cx="4825397" cy="1346032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39FBB44F-2F07-423A-B117-AE46FEB59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2920E4A2-967B-4831-B3A4-47119C4F1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436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68B59FB6-5AE7-41D2-8BAF-8504B5F64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50281" y="2117355"/>
            <a:ext cx="11539764" cy="46757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828C15-1DD8-4B5B-A9E0-C05202E5B710}"/>
              </a:ext>
            </a:extLst>
          </p:cNvPr>
          <p:cNvSpPr txBox="1"/>
          <p:nvPr/>
        </p:nvSpPr>
        <p:spPr>
          <a:xfrm>
            <a:off x="1470211" y="962644"/>
            <a:ext cx="88750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b="1" dirty="0">
                <a:latin typeface="Gill Sans MT Condensed" panose="020B0506020104020203" pitchFamily="34" charset="0"/>
              </a:rPr>
              <a:t>PartyBall</a:t>
            </a:r>
            <a:endParaRPr lang="ko-KR" altLang="en-US" sz="16600" b="1" dirty="0">
              <a:latin typeface="Gill Sans MT Condensed" panose="020B05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80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1F4673-AA2C-4BFA-8776-E258BA13348C}"/>
              </a:ext>
            </a:extLst>
          </p:cNvPr>
          <p:cNvSpPr txBox="1"/>
          <p:nvPr/>
        </p:nvSpPr>
        <p:spPr>
          <a:xfrm>
            <a:off x="5468470" y="719979"/>
            <a:ext cx="1255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Eras Bold ITC" panose="020B0907030504020204" pitchFamily="34" charset="0"/>
              </a:rPr>
              <a:t>목차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34ED4-02D6-4514-A896-F0A453964D2B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p1</a:t>
            </a:r>
            <a:r>
              <a:rPr lang="ko-KR" altLang="en-US" dirty="0"/>
              <a:t> 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8E42787-E1FB-4CF0-A7A8-5EE07719B0E2}"/>
              </a:ext>
            </a:extLst>
          </p:cNvPr>
          <p:cNvGrpSpPr/>
          <p:nvPr/>
        </p:nvGrpSpPr>
        <p:grpSpPr>
          <a:xfrm>
            <a:off x="3541058" y="2004541"/>
            <a:ext cx="6364942" cy="3850963"/>
            <a:chOff x="3047999" y="2024861"/>
            <a:chExt cx="6364942" cy="38509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A22259-7D34-432E-B45B-CFF2281C5BFF}"/>
                </a:ext>
              </a:extLst>
            </p:cNvPr>
            <p:cNvSpPr txBox="1"/>
            <p:nvPr/>
          </p:nvSpPr>
          <p:spPr>
            <a:xfrm>
              <a:off x="3047999" y="2024861"/>
              <a:ext cx="115062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0" b="1" dirty="0">
                  <a:solidFill>
                    <a:srgbClr val="3C4043"/>
                  </a:solidFill>
                  <a:latin typeface="Roboto" panose="02000000000000000000" pitchFamily="2" charset="0"/>
                </a:rPr>
                <a:t>01. </a:t>
              </a:r>
              <a:endParaRPr lang="ko-KR" altLang="en-US" sz="5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298D6A-2D09-40D3-AAC9-36B36BB21D49}"/>
                </a:ext>
              </a:extLst>
            </p:cNvPr>
            <p:cNvSpPr txBox="1"/>
            <p:nvPr/>
          </p:nvSpPr>
          <p:spPr>
            <a:xfrm>
              <a:off x="3236259" y="2090172"/>
              <a:ext cx="6176682" cy="3785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	</a:t>
              </a:r>
              <a:r>
                <a:rPr lang="ko-KR" altLang="en-US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게임소개      </a:t>
              </a:r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	    </a:t>
              </a:r>
              <a:r>
                <a:rPr lang="ko-KR" altLang="en-US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게임에 대한 정보 소개</a:t>
              </a:r>
              <a:endParaRPr lang="en-US" altLang="ko-KR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</a:endParaRPr>
            </a:p>
            <a:p>
              <a:br>
                <a:rPr lang="ko-KR" altLang="en-US" sz="2400" b="1" dirty="0"/>
              </a:br>
              <a:r>
                <a:rPr lang="en-US" altLang="ko-KR" sz="2400" b="1" dirty="0"/>
                <a:t>	</a:t>
              </a:r>
              <a:r>
                <a:rPr lang="ko-KR" altLang="en-US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게임컨셉      </a:t>
              </a:r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	    </a:t>
              </a:r>
              <a:r>
                <a:rPr lang="ko-KR" altLang="en-US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게임의 컨셉을 설명</a:t>
              </a:r>
              <a:endParaRPr lang="en-US" altLang="ko-KR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</a:endParaRPr>
            </a:p>
            <a:p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	</a:t>
              </a:r>
              <a:r>
                <a:rPr lang="ko-KR" altLang="en-US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진행 구조도 </a:t>
              </a:r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	    </a:t>
              </a:r>
              <a:r>
                <a:rPr lang="ko-KR" altLang="en-US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게임의 진행과 플레이 방식을 설명</a:t>
              </a:r>
              <a:endParaRPr lang="en-US" altLang="ko-KR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</a:endParaRPr>
            </a:p>
            <a:p>
              <a:br>
                <a:rPr lang="ko-KR" altLang="en-US" sz="2400" b="1" dirty="0"/>
              </a:br>
              <a:r>
                <a:rPr lang="en-US" altLang="ko-KR" sz="2400" b="1" dirty="0"/>
                <a:t>	</a:t>
              </a:r>
              <a:r>
                <a:rPr lang="ko-KR" altLang="en-US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핵심 시스템 </a:t>
              </a:r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	    </a:t>
              </a:r>
              <a:r>
                <a:rPr lang="ko-KR" altLang="en-US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게임의 핵심 시스템 설명</a:t>
              </a:r>
              <a:endPara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C4CED95-0D6E-4E5A-9AED-1AAE1CA449E0}"/>
                </a:ext>
              </a:extLst>
            </p:cNvPr>
            <p:cNvSpPr/>
            <p:nvPr/>
          </p:nvSpPr>
          <p:spPr>
            <a:xfrm>
              <a:off x="4268546" y="2518411"/>
              <a:ext cx="72000" cy="216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7A2600-3A2E-4AD7-B00A-29C3E72A7A79}"/>
                </a:ext>
              </a:extLst>
            </p:cNvPr>
            <p:cNvSpPr txBox="1"/>
            <p:nvPr/>
          </p:nvSpPr>
          <p:spPr>
            <a:xfrm>
              <a:off x="3047999" y="3051453"/>
              <a:ext cx="115062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0" b="1" dirty="0">
                  <a:solidFill>
                    <a:srgbClr val="3C4043"/>
                  </a:solidFill>
                  <a:latin typeface="Roboto" panose="02000000000000000000" pitchFamily="2" charset="0"/>
                </a:rPr>
                <a:t>02. </a:t>
              </a:r>
              <a:endParaRPr lang="ko-KR" altLang="en-US" sz="50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585DD9F-3F2E-40BB-9FA7-680EA287E690}"/>
                </a:ext>
              </a:extLst>
            </p:cNvPr>
            <p:cNvSpPr/>
            <p:nvPr/>
          </p:nvSpPr>
          <p:spPr>
            <a:xfrm>
              <a:off x="4268546" y="3523639"/>
              <a:ext cx="72000" cy="216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F79023-5FAD-4CC8-BC73-8F2B6B3B5A2B}"/>
                </a:ext>
              </a:extLst>
            </p:cNvPr>
            <p:cNvSpPr/>
            <p:nvPr/>
          </p:nvSpPr>
          <p:spPr>
            <a:xfrm>
              <a:off x="4268546" y="4534404"/>
              <a:ext cx="72000" cy="216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D925BFB-97BC-4F3B-90FB-3E0FF9823917}"/>
                </a:ext>
              </a:extLst>
            </p:cNvPr>
            <p:cNvSpPr/>
            <p:nvPr/>
          </p:nvSpPr>
          <p:spPr>
            <a:xfrm>
              <a:off x="4268546" y="5539632"/>
              <a:ext cx="72000" cy="216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9448E7-417F-4D15-8A12-CB3F6BDCEC5A}"/>
                </a:ext>
              </a:extLst>
            </p:cNvPr>
            <p:cNvSpPr txBox="1"/>
            <p:nvPr/>
          </p:nvSpPr>
          <p:spPr>
            <a:xfrm>
              <a:off x="3047999" y="4032751"/>
              <a:ext cx="115062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0" b="1" dirty="0">
                  <a:solidFill>
                    <a:srgbClr val="3C4043"/>
                  </a:solidFill>
                  <a:latin typeface="Roboto" panose="02000000000000000000" pitchFamily="2" charset="0"/>
                </a:rPr>
                <a:t>03. </a:t>
              </a:r>
              <a:endParaRPr lang="ko-KR" altLang="en-US" sz="5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DE538F-092B-47FF-928E-0FC9DD8BE358}"/>
                </a:ext>
              </a:extLst>
            </p:cNvPr>
            <p:cNvSpPr txBox="1"/>
            <p:nvPr/>
          </p:nvSpPr>
          <p:spPr>
            <a:xfrm>
              <a:off x="3047999" y="5014050"/>
              <a:ext cx="115062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0" b="1" dirty="0">
                  <a:solidFill>
                    <a:srgbClr val="3C4043"/>
                  </a:solidFill>
                  <a:latin typeface="Roboto" panose="02000000000000000000" pitchFamily="2" charset="0"/>
                </a:rPr>
                <a:t>04. </a:t>
              </a:r>
              <a:endParaRPr lang="ko-KR" altLang="en-US" sz="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108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883BD3-96D0-4688-8EE2-A3D35F44770D}"/>
              </a:ext>
            </a:extLst>
          </p:cNvPr>
          <p:cNvSpPr txBox="1"/>
          <p:nvPr/>
        </p:nvSpPr>
        <p:spPr>
          <a:xfrm>
            <a:off x="463177" y="260768"/>
            <a:ext cx="5145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Eras Bold ITC" panose="020B0907030504020204" pitchFamily="34" charset="0"/>
              </a:rPr>
              <a:t>Project_TheBalls</a:t>
            </a:r>
            <a:r>
              <a:rPr lang="ko-KR" altLang="en-US" sz="3200" b="1" dirty="0">
                <a:latin typeface="Eras Bold ITC" panose="020B0907030504020204" pitchFamily="34" charset="0"/>
              </a:rPr>
              <a:t>의 컨셉</a:t>
            </a:r>
            <a:endParaRPr lang="en-US" altLang="ko-KR" sz="3200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905E126-40B5-40B5-B3F8-5F0F21B26E69}"/>
              </a:ext>
            </a:extLst>
          </p:cNvPr>
          <p:cNvSpPr/>
          <p:nvPr/>
        </p:nvSpPr>
        <p:spPr>
          <a:xfrm>
            <a:off x="325356" y="1175274"/>
            <a:ext cx="1944544" cy="3408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기획의도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C7A9330-CA56-4E3C-B117-822B9D80D139}"/>
              </a:ext>
            </a:extLst>
          </p:cNvPr>
          <p:cNvSpPr/>
          <p:nvPr/>
        </p:nvSpPr>
        <p:spPr>
          <a:xfrm>
            <a:off x="271468" y="4252608"/>
            <a:ext cx="2052320" cy="340858"/>
          </a:xfrm>
          <a:prstGeom prst="round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핵심 기획 키워드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98A072-6673-4505-961D-2ADD2F8C44FD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p3</a:t>
            </a:r>
            <a:r>
              <a:rPr lang="ko-KR" altLang="en-US" dirty="0"/>
              <a:t> 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1A38065-2051-4281-9E23-5052E18F5044}"/>
              </a:ext>
            </a:extLst>
          </p:cNvPr>
          <p:cNvSpPr/>
          <p:nvPr/>
        </p:nvSpPr>
        <p:spPr>
          <a:xfrm>
            <a:off x="8427109" y="1208059"/>
            <a:ext cx="1944544" cy="34085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기획 추가 목표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FF8A640-5AF0-496D-932B-C5ADFD789882}"/>
              </a:ext>
            </a:extLst>
          </p:cNvPr>
          <p:cNvGrpSpPr/>
          <p:nvPr/>
        </p:nvGrpSpPr>
        <p:grpSpPr>
          <a:xfrm>
            <a:off x="739470" y="4821146"/>
            <a:ext cx="8445319" cy="1723154"/>
            <a:chOff x="739470" y="4821146"/>
            <a:chExt cx="8445319" cy="172315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F92D35B-8914-4CF0-B8AC-1FC85D75ABCE}"/>
                </a:ext>
              </a:extLst>
            </p:cNvPr>
            <p:cNvGrpSpPr/>
            <p:nvPr/>
          </p:nvGrpSpPr>
          <p:grpSpPr>
            <a:xfrm>
              <a:off x="739470" y="4821147"/>
              <a:ext cx="2480833" cy="1723153"/>
              <a:chOff x="922767" y="4821149"/>
              <a:chExt cx="2480833" cy="172315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7283D34-5FC0-4994-A64E-AE8339CA6839}"/>
                  </a:ext>
                </a:extLst>
              </p:cNvPr>
              <p:cNvSpPr/>
              <p:nvPr/>
            </p:nvSpPr>
            <p:spPr>
              <a:xfrm>
                <a:off x="1578380" y="4821149"/>
                <a:ext cx="1825220" cy="172315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DA48B96C-439F-4FC6-85E9-71F47A69FEB1}"/>
                  </a:ext>
                </a:extLst>
              </p:cNvPr>
              <p:cNvSpPr/>
              <p:nvPr/>
            </p:nvSpPr>
            <p:spPr>
              <a:xfrm>
                <a:off x="922767" y="4821149"/>
                <a:ext cx="1723153" cy="172315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움직임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A7CFE18-ACF8-418C-89D5-A795B1C432A7}"/>
                </a:ext>
              </a:extLst>
            </p:cNvPr>
            <p:cNvGrpSpPr/>
            <p:nvPr/>
          </p:nvGrpSpPr>
          <p:grpSpPr>
            <a:xfrm>
              <a:off x="3721713" y="4821146"/>
              <a:ext cx="2480833" cy="1723153"/>
              <a:chOff x="922767" y="4821149"/>
              <a:chExt cx="2480833" cy="1723153"/>
            </a:xfrm>
          </p:grpSpPr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D274D544-11C1-4DBE-9322-9BA917492257}"/>
                  </a:ext>
                </a:extLst>
              </p:cNvPr>
              <p:cNvSpPr/>
              <p:nvPr/>
            </p:nvSpPr>
            <p:spPr>
              <a:xfrm>
                <a:off x="1578380" y="4821149"/>
                <a:ext cx="1825220" cy="172315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C483EAC4-1B63-4DED-A472-4ABE414273FF}"/>
                  </a:ext>
                </a:extLst>
              </p:cNvPr>
              <p:cNvSpPr/>
              <p:nvPr/>
            </p:nvSpPr>
            <p:spPr>
              <a:xfrm>
                <a:off x="922767" y="4821149"/>
                <a:ext cx="1723153" cy="172315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다회성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플레이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23FEFC67-859E-4217-8991-7AB28B5B3195}"/>
                </a:ext>
              </a:extLst>
            </p:cNvPr>
            <p:cNvGrpSpPr/>
            <p:nvPr/>
          </p:nvGrpSpPr>
          <p:grpSpPr>
            <a:xfrm>
              <a:off x="6703956" y="4821146"/>
              <a:ext cx="2480833" cy="1723153"/>
              <a:chOff x="922767" y="4821149"/>
              <a:chExt cx="2480833" cy="1723153"/>
            </a:xfrm>
          </p:grpSpPr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CFFD2DFA-68A8-4C06-A411-819CF2E334DF}"/>
                  </a:ext>
                </a:extLst>
              </p:cNvPr>
              <p:cNvSpPr/>
              <p:nvPr/>
            </p:nvSpPr>
            <p:spPr>
              <a:xfrm>
                <a:off x="1578380" y="4821149"/>
                <a:ext cx="1825220" cy="172315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A6E8127C-13EE-4D50-92BC-A9F1C80F8312}"/>
                  </a:ext>
                </a:extLst>
              </p:cNvPr>
              <p:cNvSpPr/>
              <p:nvPr/>
            </p:nvSpPr>
            <p:spPr>
              <a:xfrm>
                <a:off x="922767" y="4821149"/>
                <a:ext cx="1723153" cy="172315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법칙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전환</a:t>
                </a:r>
              </a:p>
            </p:txBody>
          </p:sp>
        </p:grp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CA55D0B2-1470-4471-B4FC-CDE345F58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210" y="1768528"/>
            <a:ext cx="3115326" cy="23837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407866-7198-40B0-B4F0-6FD29033B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8250"/>
            <a:ext cx="9687384" cy="29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23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030F9E39-7267-471B-A196-EAB2BE5E1BDD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p4</a:t>
            </a:r>
            <a:r>
              <a:rPr lang="ko-KR" altLang="en-US" dirty="0"/>
              <a:t> 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7235C94-B1C1-4749-8AB7-C3CB60CEA0B2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1902170" y="3339986"/>
            <a:ext cx="177669" cy="1129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680C4D4-E705-4AD8-B241-36D2CF668F4E}"/>
              </a:ext>
            </a:extLst>
          </p:cNvPr>
          <p:cNvGrpSpPr/>
          <p:nvPr/>
        </p:nvGrpSpPr>
        <p:grpSpPr>
          <a:xfrm>
            <a:off x="304252" y="1368175"/>
            <a:ext cx="8462588" cy="2287683"/>
            <a:chOff x="436880" y="548640"/>
            <a:chExt cx="8982535" cy="242824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424C8F-A724-4A01-901B-4A9D5C431E2F}"/>
                </a:ext>
              </a:extLst>
            </p:cNvPr>
            <p:cNvSpPr/>
            <p:nvPr/>
          </p:nvSpPr>
          <p:spPr>
            <a:xfrm>
              <a:off x="670560" y="548640"/>
              <a:ext cx="1270000" cy="6705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실행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29510C8-A03E-4D7D-8729-5A79E3DB20EC}"/>
                </a:ext>
              </a:extLst>
            </p:cNvPr>
            <p:cNvSpPr/>
            <p:nvPr/>
          </p:nvSpPr>
          <p:spPr>
            <a:xfrm>
              <a:off x="436880" y="1442720"/>
              <a:ext cx="1737360" cy="67056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메인 메뉴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3F5AD03-7FFE-4111-AE6A-C1705DA700F6}"/>
                </a:ext>
              </a:extLst>
            </p:cNvPr>
            <p:cNvSpPr/>
            <p:nvPr/>
          </p:nvSpPr>
          <p:spPr>
            <a:xfrm>
              <a:off x="2321560" y="2306320"/>
              <a:ext cx="1513840" cy="6705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주체설정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DD15674-E622-483A-8361-D7A50BDE3762}"/>
                </a:ext>
              </a:extLst>
            </p:cNvPr>
            <p:cNvSpPr/>
            <p:nvPr/>
          </p:nvSpPr>
          <p:spPr>
            <a:xfrm>
              <a:off x="487055" y="2306320"/>
              <a:ext cx="1645920" cy="67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시작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C4C94E1-83C1-45BE-AEA6-3B88FA56ACDD}"/>
                </a:ext>
              </a:extLst>
            </p:cNvPr>
            <p:cNvSpPr/>
            <p:nvPr/>
          </p:nvSpPr>
          <p:spPr>
            <a:xfrm>
              <a:off x="4013200" y="2306320"/>
              <a:ext cx="1600200" cy="6705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목적지 설정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182395B-B952-4F45-AEAF-920BAEAFFAA6}"/>
                </a:ext>
              </a:extLst>
            </p:cNvPr>
            <p:cNvSpPr/>
            <p:nvPr/>
          </p:nvSpPr>
          <p:spPr>
            <a:xfrm>
              <a:off x="7682055" y="1432038"/>
              <a:ext cx="1737360" cy="67056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스테이지 설정 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3BF7CA7-EE5B-4846-900B-C0718692FF20}"/>
              </a:ext>
            </a:extLst>
          </p:cNvPr>
          <p:cNvGrpSpPr/>
          <p:nvPr/>
        </p:nvGrpSpPr>
        <p:grpSpPr>
          <a:xfrm>
            <a:off x="2079839" y="4153597"/>
            <a:ext cx="2996004" cy="2258968"/>
            <a:chOff x="5730240" y="3637280"/>
            <a:chExt cx="3180080" cy="239776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EF1DFEC-6209-451E-BC4B-29EF4E9E3B2C}"/>
                </a:ext>
              </a:extLst>
            </p:cNvPr>
            <p:cNvSpPr/>
            <p:nvPr/>
          </p:nvSpPr>
          <p:spPr>
            <a:xfrm>
              <a:off x="5730240" y="3637280"/>
              <a:ext cx="1513840" cy="6705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옵션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41901E1-EBC2-4164-A6F8-4E02B70635E8}"/>
                </a:ext>
              </a:extLst>
            </p:cNvPr>
            <p:cNvSpPr/>
            <p:nvPr/>
          </p:nvSpPr>
          <p:spPr>
            <a:xfrm>
              <a:off x="7396480" y="3637280"/>
              <a:ext cx="1513840" cy="6705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뮤트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6CC7308-B4AF-41B2-B2BA-E28E1AE07686}"/>
                </a:ext>
              </a:extLst>
            </p:cNvPr>
            <p:cNvSpPr/>
            <p:nvPr/>
          </p:nvSpPr>
          <p:spPr>
            <a:xfrm>
              <a:off x="7396480" y="4500880"/>
              <a:ext cx="1513840" cy="6705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리스타트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699F235B-9D85-497F-A5B9-D0EF0E89B09E}"/>
                </a:ext>
              </a:extLst>
            </p:cNvPr>
            <p:cNvSpPr/>
            <p:nvPr/>
          </p:nvSpPr>
          <p:spPr>
            <a:xfrm>
              <a:off x="7396480" y="5364480"/>
              <a:ext cx="1513840" cy="6705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타이틀</a:t>
              </a:r>
            </a:p>
          </p:txBody>
        </p:sp>
      </p:grpSp>
      <p:sp>
        <p:nvSpPr>
          <p:cNvPr id="38" name="사각형: 잘린 한쪽 모서리 37">
            <a:extLst>
              <a:ext uri="{FF2B5EF4-FFF2-40B4-BE49-F238E27FC236}">
                <a16:creationId xmlns:a16="http://schemas.microsoft.com/office/drawing/2014/main" id="{11801FED-F3E6-43B2-B2C8-E8264C7562B1}"/>
              </a:ext>
            </a:extLst>
          </p:cNvPr>
          <p:cNvSpPr/>
          <p:nvPr/>
        </p:nvSpPr>
        <p:spPr>
          <a:xfrm>
            <a:off x="5348640" y="3024113"/>
            <a:ext cx="1507574" cy="631745"/>
          </a:xfrm>
          <a:prstGeom prst="snip1Rect">
            <a:avLst>
              <a:gd name="adj" fmla="val 3030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타이머시작</a:t>
            </a:r>
          </a:p>
        </p:txBody>
      </p:sp>
      <p:sp>
        <p:nvSpPr>
          <p:cNvPr id="41" name="사각형: 잘린 한쪽 모서리 40">
            <a:extLst>
              <a:ext uri="{FF2B5EF4-FFF2-40B4-BE49-F238E27FC236}">
                <a16:creationId xmlns:a16="http://schemas.microsoft.com/office/drawing/2014/main" id="{F1CE6D7C-467C-41F4-947A-E639CDA139DE}"/>
              </a:ext>
            </a:extLst>
          </p:cNvPr>
          <p:cNvSpPr/>
          <p:nvPr/>
        </p:nvSpPr>
        <p:spPr>
          <a:xfrm>
            <a:off x="5349674" y="4153596"/>
            <a:ext cx="1507574" cy="631745"/>
          </a:xfrm>
          <a:prstGeom prst="snip1Rect">
            <a:avLst>
              <a:gd name="adj" fmla="val 3030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타이머종료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9A255AA-DA75-4CBB-9574-B9CD81525DB2}"/>
              </a:ext>
            </a:extLst>
          </p:cNvPr>
          <p:cNvSpPr/>
          <p:nvPr/>
        </p:nvSpPr>
        <p:spPr>
          <a:xfrm>
            <a:off x="7130045" y="4097614"/>
            <a:ext cx="1507574" cy="7370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주체이동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B0D2E54-9595-4FBF-8674-D086041A383F}"/>
              </a:ext>
            </a:extLst>
          </p:cNvPr>
          <p:cNvSpPr/>
          <p:nvPr/>
        </p:nvSpPr>
        <p:spPr>
          <a:xfrm>
            <a:off x="8802349" y="4997688"/>
            <a:ext cx="1507574" cy="7370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중력전환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6B2AB2B-B10F-4557-AEBE-27789A1CABB4}"/>
              </a:ext>
            </a:extLst>
          </p:cNvPr>
          <p:cNvSpPr/>
          <p:nvPr/>
        </p:nvSpPr>
        <p:spPr>
          <a:xfrm>
            <a:off x="8802349" y="4097614"/>
            <a:ext cx="1507574" cy="7370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탈출구 도착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BB88552-438F-4B8E-9CC5-3E1895FFCD8F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 flipH="1">
            <a:off x="1122649" y="1999920"/>
            <a:ext cx="1" cy="210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6FF7BFF-66BC-425C-A5B8-26C96167EEE5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1122649" y="2842247"/>
            <a:ext cx="4198" cy="181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C794BEA-0018-43D7-AB11-B5F791EF8994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>
            <a:off x="1902170" y="3339986"/>
            <a:ext cx="1776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537213C-88E0-405F-ABE6-0A8E37BCD111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3506052" y="4469470"/>
            <a:ext cx="1435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C704868-9A80-4A9B-99F3-5C9DB209CB60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3506052" y="4469470"/>
            <a:ext cx="143578" cy="813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347D84A-893D-41EA-B1F2-2BB547EB74F3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3506052" y="4469470"/>
            <a:ext cx="143578" cy="16272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EC96905-DB43-4C36-A93D-C3C82052DE00}"/>
              </a:ext>
            </a:extLst>
          </p:cNvPr>
          <p:cNvCxnSpPr>
            <a:cxnSpLocks/>
            <a:stCxn id="30" idx="3"/>
            <a:endCxn id="24" idx="1"/>
          </p:cNvCxnSpPr>
          <p:nvPr/>
        </p:nvCxnSpPr>
        <p:spPr>
          <a:xfrm>
            <a:off x="3506052" y="3339986"/>
            <a:ext cx="1675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F704A81-FA7A-441E-991E-90AB55CAB771}"/>
              </a:ext>
            </a:extLst>
          </p:cNvPr>
          <p:cNvCxnSpPr>
            <a:cxnSpLocks/>
            <a:stCxn id="24" idx="3"/>
            <a:endCxn id="38" idx="2"/>
          </p:cNvCxnSpPr>
          <p:nvPr/>
        </p:nvCxnSpPr>
        <p:spPr>
          <a:xfrm>
            <a:off x="5181133" y="3339986"/>
            <a:ext cx="1675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0831515-AF16-4A2C-A80D-4DDF0EEADE99}"/>
              </a:ext>
            </a:extLst>
          </p:cNvPr>
          <p:cNvCxnSpPr>
            <a:cxnSpLocks/>
            <a:stCxn id="38" idx="1"/>
            <a:endCxn id="41" idx="3"/>
          </p:cNvCxnSpPr>
          <p:nvPr/>
        </p:nvCxnSpPr>
        <p:spPr>
          <a:xfrm>
            <a:off x="6102427" y="3655858"/>
            <a:ext cx="1034" cy="49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646B221-AF31-4FCC-BC79-D327FABE3EF0}"/>
              </a:ext>
            </a:extLst>
          </p:cNvPr>
          <p:cNvCxnSpPr>
            <a:cxnSpLocks/>
            <a:stCxn id="41" idx="0"/>
            <a:endCxn id="39" idx="1"/>
          </p:cNvCxnSpPr>
          <p:nvPr/>
        </p:nvCxnSpPr>
        <p:spPr>
          <a:xfrm flipV="1">
            <a:off x="6857248" y="4466133"/>
            <a:ext cx="272797" cy="3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28CFEAA-0C28-4EB2-A5B5-379A624D5623}"/>
              </a:ext>
            </a:extLst>
          </p:cNvPr>
          <p:cNvCxnSpPr>
            <a:cxnSpLocks/>
            <a:stCxn id="39" idx="3"/>
            <a:endCxn id="46" idx="1"/>
          </p:cNvCxnSpPr>
          <p:nvPr/>
        </p:nvCxnSpPr>
        <p:spPr>
          <a:xfrm>
            <a:off x="8637619" y="4466133"/>
            <a:ext cx="1647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543ADC6-2A4F-4499-9FB9-D50FBE2D29D5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>
            <a:off x="8637619" y="4466133"/>
            <a:ext cx="164730" cy="900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연결선: 꺾임 1054">
            <a:extLst>
              <a:ext uri="{FF2B5EF4-FFF2-40B4-BE49-F238E27FC236}">
                <a16:creationId xmlns:a16="http://schemas.microsoft.com/office/drawing/2014/main" id="{518C4480-B7A9-44B3-A3AC-9BD10D6518BE}"/>
              </a:ext>
            </a:extLst>
          </p:cNvPr>
          <p:cNvCxnSpPr>
            <a:cxnSpLocks/>
            <a:stCxn id="37" idx="2"/>
            <a:endCxn id="22" idx="0"/>
          </p:cNvCxnSpPr>
          <p:nvPr/>
        </p:nvCxnSpPr>
        <p:spPr>
          <a:xfrm rot="5400000" flipH="1">
            <a:off x="220499" y="2270327"/>
            <a:ext cx="5044390" cy="3240087"/>
          </a:xfrm>
          <a:prstGeom prst="bentConnector5">
            <a:avLst>
              <a:gd name="adj1" fmla="val -4532"/>
              <a:gd name="adj2" fmla="val 129225"/>
              <a:gd name="adj3" fmla="val 10453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5D4D211B-4879-424F-8C53-DFB7ACDDA0F5}"/>
              </a:ext>
            </a:extLst>
          </p:cNvPr>
          <p:cNvCxnSpPr>
            <a:cxnSpLocks/>
            <a:stCxn id="46" idx="3"/>
            <a:endCxn id="131" idx="3"/>
          </p:cNvCxnSpPr>
          <p:nvPr/>
        </p:nvCxnSpPr>
        <p:spPr>
          <a:xfrm flipH="1" flipV="1">
            <a:off x="8766840" y="2516311"/>
            <a:ext cx="1543083" cy="1949822"/>
          </a:xfrm>
          <a:prstGeom prst="bentConnector3">
            <a:avLst>
              <a:gd name="adj1" fmla="val -1481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A51101A0-6CA6-464B-BBCC-25A00F0603B3}"/>
              </a:ext>
            </a:extLst>
          </p:cNvPr>
          <p:cNvCxnSpPr>
            <a:cxnSpLocks/>
            <a:stCxn id="44" idx="2"/>
            <a:endCxn id="39" idx="2"/>
          </p:cNvCxnSpPr>
          <p:nvPr/>
        </p:nvCxnSpPr>
        <p:spPr>
          <a:xfrm rot="5400000" flipH="1">
            <a:off x="8269947" y="4448536"/>
            <a:ext cx="900074" cy="1672304"/>
          </a:xfrm>
          <a:prstGeom prst="bentConnector3">
            <a:avLst>
              <a:gd name="adj1" fmla="val -2539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1286DF7-E4B2-4D51-A9CE-D264F9539B9F}"/>
              </a:ext>
            </a:extLst>
          </p:cNvPr>
          <p:cNvSpPr txBox="1"/>
          <p:nvPr/>
        </p:nvSpPr>
        <p:spPr>
          <a:xfrm>
            <a:off x="463177" y="260768"/>
            <a:ext cx="6293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Eras Bold ITC" panose="020B0907030504020204" pitchFamily="34" charset="0"/>
              </a:rPr>
              <a:t>Project_TheBalls</a:t>
            </a:r>
            <a:r>
              <a:rPr lang="ko-KR" altLang="en-US" sz="3200" b="1" dirty="0">
                <a:latin typeface="Eras Bold ITC" panose="020B0907030504020204" pitchFamily="34" charset="0"/>
              </a:rPr>
              <a:t>의 진행 구조도</a:t>
            </a:r>
            <a:endParaRPr lang="en-US" altLang="ko-KR" sz="3200" b="1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F737BDDD-6B5F-44A9-A255-C7481C21F3F9}"/>
              </a:ext>
            </a:extLst>
          </p:cNvPr>
          <p:cNvCxnSpPr>
            <a:cxnSpLocks/>
            <a:stCxn id="131" idx="1"/>
            <a:endCxn id="28" idx="3"/>
          </p:cNvCxnSpPr>
          <p:nvPr/>
        </p:nvCxnSpPr>
        <p:spPr>
          <a:xfrm flipH="1">
            <a:off x="1941046" y="2516311"/>
            <a:ext cx="5189000" cy="100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46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2BD620-8BC3-476B-B912-A5786C34BC85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p5</a:t>
            </a:r>
            <a:r>
              <a:rPr lang="ko-KR" altLang="en-US" dirty="0"/>
              <a:t>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61AC928-1155-433D-BADF-B68B74ADCFD2}"/>
              </a:ext>
            </a:extLst>
          </p:cNvPr>
          <p:cNvGrpSpPr/>
          <p:nvPr/>
        </p:nvGrpSpPr>
        <p:grpSpPr>
          <a:xfrm>
            <a:off x="6229270" y="721658"/>
            <a:ext cx="5532425" cy="7057920"/>
            <a:chOff x="6229270" y="721658"/>
            <a:chExt cx="5532425" cy="7057920"/>
          </a:xfrm>
        </p:grpSpPr>
        <p:pic>
          <p:nvPicPr>
            <p:cNvPr id="5" name="Picture 2" descr="지도 스팟 - 무료 지도 및 깃발개 아이콘">
              <a:extLst>
                <a:ext uri="{FF2B5EF4-FFF2-40B4-BE49-F238E27FC236}">
                  <a16:creationId xmlns:a16="http://schemas.microsoft.com/office/drawing/2014/main" id="{6FC485B5-F964-483F-855D-32CCD51783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4895" y="721658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97C5049-05D4-4178-9B1D-592F7EBBC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021971">
              <a:off x="5502230" y="4144378"/>
              <a:ext cx="4362240" cy="2908160"/>
            </a:xfrm>
            <a:prstGeom prst="rect">
              <a:avLst/>
            </a:prstGeom>
          </p:spPr>
        </p:pic>
      </p:grpSp>
      <p:pic>
        <p:nvPicPr>
          <p:cNvPr id="7" name="그림 6" descr="텍스트, 어두운, 밤하늘이(가) 표시된 사진&#10;&#10;자동 생성된 설명">
            <a:extLst>
              <a:ext uri="{FF2B5EF4-FFF2-40B4-BE49-F238E27FC236}">
                <a16:creationId xmlns:a16="http://schemas.microsoft.com/office/drawing/2014/main" id="{A4A7709E-C204-4AD6-8C18-D3F5417C9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09" y="0"/>
            <a:ext cx="10287000" cy="685800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C98A8742-925B-4F08-BB50-B8B6D5A561D8}"/>
              </a:ext>
            </a:extLst>
          </p:cNvPr>
          <p:cNvGrpSpPr/>
          <p:nvPr/>
        </p:nvGrpSpPr>
        <p:grpSpPr>
          <a:xfrm>
            <a:off x="445175" y="1740672"/>
            <a:ext cx="11816080" cy="2418080"/>
            <a:chOff x="213360" y="1703070"/>
            <a:chExt cx="11816080" cy="241808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AF5C6AA-0D59-40B9-9A38-A1042787CF52}"/>
                </a:ext>
              </a:extLst>
            </p:cNvPr>
            <p:cNvSpPr/>
            <p:nvPr/>
          </p:nvSpPr>
          <p:spPr>
            <a:xfrm>
              <a:off x="213360" y="1703070"/>
              <a:ext cx="2418080" cy="2418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EA809F9-F73D-404B-BE05-77352522D2BB}"/>
                </a:ext>
              </a:extLst>
            </p:cNvPr>
            <p:cNvSpPr/>
            <p:nvPr/>
          </p:nvSpPr>
          <p:spPr>
            <a:xfrm>
              <a:off x="3346027" y="1703070"/>
              <a:ext cx="2418080" cy="2418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4FE688B-048F-4060-81CC-64FB0DF25CBD}"/>
                </a:ext>
              </a:extLst>
            </p:cNvPr>
            <p:cNvSpPr/>
            <p:nvPr/>
          </p:nvSpPr>
          <p:spPr>
            <a:xfrm>
              <a:off x="6478694" y="1703070"/>
              <a:ext cx="2418080" cy="2418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9ABE1F1-B379-498E-BF12-C1207C2F3590}"/>
                </a:ext>
              </a:extLst>
            </p:cNvPr>
            <p:cNvSpPr/>
            <p:nvPr/>
          </p:nvSpPr>
          <p:spPr>
            <a:xfrm>
              <a:off x="9611360" y="1703070"/>
              <a:ext cx="2418080" cy="2418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13525086-705A-4ADA-A8BC-B57312596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01556" y="2433827"/>
            <a:ext cx="1828800" cy="19146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15CAD4-8BEF-426F-9231-E297140100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6708" y="2126993"/>
            <a:ext cx="1704121" cy="21333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B6D791E-197E-462A-BEF2-9E31989CA7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9173" y="2219960"/>
            <a:ext cx="2174790" cy="21285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184F08C-DF24-4C8D-A387-53391FEA37F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4855"/>
          <a:stretch/>
        </p:blipFill>
        <p:spPr>
          <a:xfrm>
            <a:off x="9674860" y="2516534"/>
            <a:ext cx="2260271" cy="2005846"/>
          </a:xfrm>
          <a:prstGeom prst="rect">
            <a:avLst/>
          </a:prstGeom>
        </p:spPr>
      </p:pic>
      <p:graphicFrame>
        <p:nvGraphicFramePr>
          <p:cNvPr id="21" name="표 5">
            <a:extLst>
              <a:ext uri="{FF2B5EF4-FFF2-40B4-BE49-F238E27FC236}">
                <a16:creationId xmlns:a16="http://schemas.microsoft.com/office/drawing/2014/main" id="{D93476A4-3062-4A6B-9B84-E96D81AAB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525550"/>
              </p:ext>
            </p:extLst>
          </p:nvPr>
        </p:nvGraphicFramePr>
        <p:xfrm>
          <a:off x="256986" y="5134192"/>
          <a:ext cx="764988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918">
                  <a:extLst>
                    <a:ext uri="{9D8B030D-6E8A-4147-A177-3AD203B41FA5}">
                      <a16:colId xmlns:a16="http://schemas.microsoft.com/office/drawing/2014/main" val="796039802"/>
                    </a:ext>
                  </a:extLst>
                </a:gridCol>
                <a:gridCol w="6448965">
                  <a:extLst>
                    <a:ext uri="{9D8B030D-6E8A-4147-A177-3AD203B41FA5}">
                      <a16:colId xmlns:a16="http://schemas.microsoft.com/office/drawing/2014/main" val="1558407557"/>
                    </a:ext>
                  </a:extLst>
                </a:gridCol>
              </a:tblGrid>
              <a:tr h="3579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명칭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F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TheBall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17120"/>
                  </a:ext>
                </a:extLst>
              </a:tr>
              <a:tr h="3579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게임 장르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6CF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퍼즐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캐쥬얼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6C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186534"/>
                  </a:ext>
                </a:extLst>
              </a:tr>
              <a:tr h="350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플랫폼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6CF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모바일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6C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88199"/>
                  </a:ext>
                </a:extLst>
              </a:tr>
              <a:tr h="3579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게임 목적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F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공 혹은 공들을 출구로 내보내는 것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02326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B43C50B1-E7F2-4A11-8D76-762DB5556E85}"/>
              </a:ext>
            </a:extLst>
          </p:cNvPr>
          <p:cNvGrpSpPr/>
          <p:nvPr/>
        </p:nvGrpSpPr>
        <p:grpSpPr>
          <a:xfrm>
            <a:off x="1189395" y="-876381"/>
            <a:ext cx="9438275" cy="2750148"/>
            <a:chOff x="479828" y="1291865"/>
            <a:chExt cx="9438275" cy="2750148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EF29FF2-E231-4616-B994-E4CAC3635162}"/>
                </a:ext>
              </a:extLst>
            </p:cNvPr>
            <p:cNvGrpSpPr/>
            <p:nvPr/>
          </p:nvGrpSpPr>
          <p:grpSpPr>
            <a:xfrm>
              <a:off x="479828" y="1291865"/>
              <a:ext cx="7795062" cy="1107996"/>
              <a:chOff x="479828" y="1291865"/>
              <a:chExt cx="7795062" cy="110799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67C69D-BAFB-40CC-90B5-0AF32C086E75}"/>
                  </a:ext>
                </a:extLst>
              </p:cNvPr>
              <p:cNvSpPr txBox="1"/>
              <p:nvPr/>
            </p:nvSpPr>
            <p:spPr>
              <a:xfrm>
                <a:off x="1077007" y="1790578"/>
                <a:ext cx="71978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600" b="1" dirty="0"/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9E18FE77-6267-40EE-B095-415C9278BECA}"/>
                  </a:ext>
                </a:extLst>
              </p:cNvPr>
              <p:cNvGrpSpPr/>
              <p:nvPr/>
            </p:nvGrpSpPr>
            <p:grpSpPr>
              <a:xfrm>
                <a:off x="479828" y="1291865"/>
                <a:ext cx="573322" cy="1107996"/>
                <a:chOff x="406250" y="1418009"/>
                <a:chExt cx="573322" cy="1107996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6E4217C-E38F-4968-B941-013EDDECE345}"/>
                    </a:ext>
                  </a:extLst>
                </p:cNvPr>
                <p:cNvSpPr txBox="1"/>
                <p:nvPr/>
              </p:nvSpPr>
              <p:spPr>
                <a:xfrm>
                  <a:off x="406250" y="1418009"/>
                  <a:ext cx="391494" cy="11079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4400" b="1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1</a:t>
                  </a:r>
                  <a:r>
                    <a:rPr lang="en-US" altLang="ko-KR" sz="6600" b="1" dirty="0"/>
                    <a:t> </a:t>
                  </a:r>
                  <a:endParaRPr lang="ko-KR" altLang="en-US" sz="6600" dirty="0"/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BBED4B00-4DE5-464A-9BC5-C511A217F4E8}"/>
                    </a:ext>
                  </a:extLst>
                </p:cNvPr>
                <p:cNvSpPr/>
                <p:nvPr/>
              </p:nvSpPr>
              <p:spPr>
                <a:xfrm>
                  <a:off x="902386" y="1857833"/>
                  <a:ext cx="77186" cy="450263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6CFE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31551E4-5364-4373-BDF5-ECF8BD1A5C46}"/>
                </a:ext>
              </a:extLst>
            </p:cNvPr>
            <p:cNvGrpSpPr/>
            <p:nvPr/>
          </p:nvGrpSpPr>
          <p:grpSpPr>
            <a:xfrm>
              <a:off x="479828" y="2112941"/>
              <a:ext cx="8108892" cy="1107996"/>
              <a:chOff x="485662" y="2094051"/>
              <a:chExt cx="8108892" cy="110799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67C2E97-AAEE-49D1-BD8B-43A41586C982}"/>
                  </a:ext>
                </a:extLst>
              </p:cNvPr>
              <p:cNvSpPr txBox="1"/>
              <p:nvPr/>
            </p:nvSpPr>
            <p:spPr>
              <a:xfrm>
                <a:off x="1070912" y="2574007"/>
                <a:ext cx="75236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상승곡선을 그리는 난이도를 가진 퍼즐들을 만들어 </a:t>
                </a:r>
                <a:r>
                  <a:rPr lang="ko-KR" altLang="en-US" sz="1600" b="1" dirty="0"/>
                  <a:t>다회성 플레이를 유도한다</a:t>
                </a:r>
                <a:r>
                  <a:rPr lang="en-US" altLang="ko-KR" sz="1600" b="1" dirty="0"/>
                  <a:t>.</a:t>
                </a: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EE158343-F9DC-4F58-89DB-73E093D99910}"/>
                  </a:ext>
                </a:extLst>
              </p:cNvPr>
              <p:cNvGrpSpPr/>
              <p:nvPr/>
            </p:nvGrpSpPr>
            <p:grpSpPr>
              <a:xfrm>
                <a:off x="485662" y="2094051"/>
                <a:ext cx="573322" cy="1107996"/>
                <a:chOff x="406250" y="1418009"/>
                <a:chExt cx="573322" cy="1107996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B31AFC-6D4A-4F11-B04F-64A306AA5E64}"/>
                    </a:ext>
                  </a:extLst>
                </p:cNvPr>
                <p:cNvSpPr txBox="1"/>
                <p:nvPr/>
              </p:nvSpPr>
              <p:spPr>
                <a:xfrm>
                  <a:off x="406250" y="1418009"/>
                  <a:ext cx="391494" cy="11079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4400" b="1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2</a:t>
                  </a:r>
                  <a:r>
                    <a:rPr lang="en-US" altLang="ko-KR" sz="6600" b="1" dirty="0"/>
                    <a:t> </a:t>
                  </a:r>
                  <a:endParaRPr lang="ko-KR" altLang="en-US" sz="6600" dirty="0"/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F48DBCD8-79FE-4AF3-BD69-B6383B6994F2}"/>
                    </a:ext>
                  </a:extLst>
                </p:cNvPr>
                <p:cNvSpPr/>
                <p:nvPr/>
              </p:nvSpPr>
              <p:spPr>
                <a:xfrm>
                  <a:off x="902386" y="1857833"/>
                  <a:ext cx="77186" cy="450263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6CFE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5D53B29-4C46-41EE-BADB-83A957FDE38E}"/>
                </a:ext>
              </a:extLst>
            </p:cNvPr>
            <p:cNvGrpSpPr/>
            <p:nvPr/>
          </p:nvGrpSpPr>
          <p:grpSpPr>
            <a:xfrm>
              <a:off x="479828" y="2934017"/>
              <a:ext cx="9438275" cy="1107996"/>
              <a:chOff x="479828" y="2934017"/>
              <a:chExt cx="9438275" cy="110799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9A7E19-F636-4781-9F4B-9C26F8F31FD4}"/>
                  </a:ext>
                </a:extLst>
              </p:cNvPr>
              <p:cNvSpPr txBox="1"/>
              <p:nvPr/>
            </p:nvSpPr>
            <p:spPr>
              <a:xfrm>
                <a:off x="1079452" y="3429695"/>
                <a:ext cx="88386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중력을 전환한 셀이 주체가 되며 인접한 다른 셀들도 </a:t>
                </a:r>
                <a:r>
                  <a:rPr lang="ko-KR" altLang="en-US" sz="1600" b="1" dirty="0"/>
                  <a:t>법칙에 따라 전환된다</a:t>
                </a:r>
                <a:r>
                  <a:rPr lang="en-US" altLang="ko-KR" sz="1600" b="1" dirty="0"/>
                  <a:t>.</a:t>
                </a: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325679D6-918F-4E90-8D0D-2FC161335368}"/>
                  </a:ext>
                </a:extLst>
              </p:cNvPr>
              <p:cNvGrpSpPr/>
              <p:nvPr/>
            </p:nvGrpSpPr>
            <p:grpSpPr>
              <a:xfrm>
                <a:off x="479828" y="2934017"/>
                <a:ext cx="573322" cy="1107996"/>
                <a:chOff x="406250" y="1418009"/>
                <a:chExt cx="573322" cy="1107996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DE66961-8A8C-4AB3-A5AD-9994BF87CE51}"/>
                    </a:ext>
                  </a:extLst>
                </p:cNvPr>
                <p:cNvSpPr txBox="1"/>
                <p:nvPr/>
              </p:nvSpPr>
              <p:spPr>
                <a:xfrm>
                  <a:off x="406250" y="1418009"/>
                  <a:ext cx="391494" cy="11079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4400" b="1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3</a:t>
                  </a:r>
                  <a:r>
                    <a:rPr lang="en-US" altLang="ko-KR" sz="6600" b="1" dirty="0"/>
                    <a:t> </a:t>
                  </a:r>
                  <a:endParaRPr lang="ko-KR" altLang="en-US" sz="6600" dirty="0"/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20F5EF81-D517-4277-B11B-202BB015470D}"/>
                    </a:ext>
                  </a:extLst>
                </p:cNvPr>
                <p:cNvSpPr/>
                <p:nvPr/>
              </p:nvSpPr>
              <p:spPr>
                <a:xfrm>
                  <a:off x="902386" y="1857833"/>
                  <a:ext cx="77186" cy="450263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6CFE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6AE5BFF-7B39-4BAD-9C77-BEA917C13EDD}"/>
              </a:ext>
            </a:extLst>
          </p:cNvPr>
          <p:cNvGrpSpPr/>
          <p:nvPr/>
        </p:nvGrpSpPr>
        <p:grpSpPr>
          <a:xfrm>
            <a:off x="8514530" y="1802292"/>
            <a:ext cx="3112693" cy="2308324"/>
            <a:chOff x="8514530" y="1802292"/>
            <a:chExt cx="3112693" cy="230832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B899CF-BBCE-4DCA-86A4-C19C68DB85EA}"/>
                </a:ext>
              </a:extLst>
            </p:cNvPr>
            <p:cNvSpPr txBox="1"/>
            <p:nvPr/>
          </p:nvSpPr>
          <p:spPr>
            <a:xfrm>
              <a:off x="8591716" y="1802292"/>
              <a:ext cx="303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난이도에만 신경쓰기 보다는 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재미</a:t>
              </a:r>
              <a:r>
                <a:rPr lang="ko-KR" altLang="en-US" sz="1600" dirty="0"/>
                <a:t>까지 신경 쓴 레벨디자인으로 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퍼즐 게임의 재미를 </a:t>
              </a:r>
              <a:endParaRPr lang="en-US" altLang="ko-KR" sz="1600" b="1" dirty="0">
                <a:solidFill>
                  <a:srgbClr val="C23352"/>
                </a:solidFill>
              </a:endParaRPr>
            </a:p>
            <a:p>
              <a:r>
                <a:rPr lang="ko-KR" altLang="en-US" sz="1600" b="1" dirty="0">
                  <a:solidFill>
                    <a:srgbClr val="C23352"/>
                  </a:solidFill>
                </a:rPr>
                <a:t>극대화 시킨다</a:t>
              </a:r>
              <a:r>
                <a:rPr lang="en-US" altLang="ko-KR" sz="1600" b="1" dirty="0">
                  <a:solidFill>
                    <a:srgbClr val="C23352"/>
                  </a:solidFill>
                </a:rPr>
                <a:t>.</a:t>
              </a:r>
            </a:p>
            <a:p>
              <a:endParaRPr lang="en-US" altLang="ko-KR" sz="1600" b="1" dirty="0">
                <a:solidFill>
                  <a:srgbClr val="C23352"/>
                </a:solidFill>
              </a:endParaRPr>
            </a:p>
            <a:p>
              <a:endParaRPr lang="en-US" altLang="ko-KR" sz="1600" b="1" dirty="0">
                <a:solidFill>
                  <a:srgbClr val="C23352"/>
                </a:solidFill>
              </a:endParaRPr>
            </a:p>
            <a:p>
              <a:r>
                <a:rPr lang="ko-KR" altLang="en-US" sz="1600" dirty="0"/>
                <a:t>게임의 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컨셉에 맞는 </a:t>
              </a:r>
              <a:r>
                <a:rPr lang="ko-KR" altLang="en-US" sz="1600" dirty="0"/>
                <a:t>좋은 </a:t>
              </a:r>
              <a:endParaRPr lang="en-US" altLang="ko-KR" sz="1600" dirty="0"/>
            </a:p>
            <a:p>
              <a:r>
                <a:rPr lang="ko-KR" altLang="en-US" sz="1600" dirty="0"/>
                <a:t>리소스를 만들어 게임에 대한 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유저의 몰입감을 이끌어낸다</a:t>
              </a:r>
              <a:r>
                <a:rPr lang="en-US" altLang="ko-KR" sz="1600" b="1" dirty="0">
                  <a:solidFill>
                    <a:srgbClr val="C23352"/>
                  </a:solidFill>
                </a:rPr>
                <a:t>.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 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F1F9027B-CE51-4EBC-A013-C562087A45A7}"/>
                </a:ext>
              </a:extLst>
            </p:cNvPr>
            <p:cNvSpPr/>
            <p:nvPr/>
          </p:nvSpPr>
          <p:spPr>
            <a:xfrm>
              <a:off x="8514530" y="1873767"/>
              <a:ext cx="77186" cy="450263"/>
            </a:xfrm>
            <a:prstGeom prst="roundRect">
              <a:avLst/>
            </a:prstGeom>
            <a:solidFill>
              <a:srgbClr val="C23352"/>
            </a:solidFill>
            <a:ln>
              <a:solidFill>
                <a:srgbClr val="C23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F30D1A3-5CB2-411F-8A2C-0F1DA0E46688}"/>
                </a:ext>
              </a:extLst>
            </p:cNvPr>
            <p:cNvSpPr/>
            <p:nvPr/>
          </p:nvSpPr>
          <p:spPr>
            <a:xfrm>
              <a:off x="8514530" y="3340100"/>
              <a:ext cx="77186" cy="450263"/>
            </a:xfrm>
            <a:prstGeom prst="roundRect">
              <a:avLst/>
            </a:prstGeom>
            <a:solidFill>
              <a:srgbClr val="C23352"/>
            </a:solidFill>
            <a:ln>
              <a:solidFill>
                <a:srgbClr val="C23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4592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357C5D-3EF0-4C22-BED2-672E01D07803}"/>
              </a:ext>
            </a:extLst>
          </p:cNvPr>
          <p:cNvGrpSpPr/>
          <p:nvPr/>
        </p:nvGrpSpPr>
        <p:grpSpPr>
          <a:xfrm>
            <a:off x="262608" y="193632"/>
            <a:ext cx="6364943" cy="5798586"/>
            <a:chOff x="2913529" y="554359"/>
            <a:chExt cx="6364943" cy="579858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67B0698-10D4-4F27-84CB-5792CCEE04DF}"/>
                </a:ext>
              </a:extLst>
            </p:cNvPr>
            <p:cNvGrpSpPr/>
            <p:nvPr/>
          </p:nvGrpSpPr>
          <p:grpSpPr>
            <a:xfrm>
              <a:off x="2913529" y="3582848"/>
              <a:ext cx="2752165" cy="2770097"/>
              <a:chOff x="2962834" y="3702421"/>
              <a:chExt cx="2752165" cy="2770097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9F75C88B-3C11-4E46-9253-348555D41D42}"/>
                  </a:ext>
                </a:extLst>
              </p:cNvPr>
              <p:cNvSpPr/>
              <p:nvPr/>
            </p:nvSpPr>
            <p:spPr>
              <a:xfrm>
                <a:off x="2962834" y="3720353"/>
                <a:ext cx="2752165" cy="2752165"/>
              </a:xfrm>
              <a:prstGeom prst="ellipse">
                <a:avLst/>
              </a:prstGeom>
              <a:noFill/>
              <a:ln w="19050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8" name="Picture 4" descr="Restart Icon Restart Website Button On 스톡 일러스트 614498603">
                <a:extLst>
                  <a:ext uri="{FF2B5EF4-FFF2-40B4-BE49-F238E27FC236}">
                    <a16:creationId xmlns:a16="http://schemas.microsoft.com/office/drawing/2014/main" id="{65B642DB-DF5A-48FA-A283-A35CCC10A2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964"/>
              <a:stretch/>
            </p:blipFill>
            <p:spPr bwMode="auto">
              <a:xfrm>
                <a:off x="3047438" y="3802482"/>
                <a:ext cx="2579981" cy="2480323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93F3155-F901-4859-85CD-A531951937A3}"/>
                  </a:ext>
                </a:extLst>
              </p:cNvPr>
              <p:cNvSpPr/>
              <p:nvPr/>
            </p:nvSpPr>
            <p:spPr>
              <a:xfrm>
                <a:off x="2962834" y="3702421"/>
                <a:ext cx="2752165" cy="2752165"/>
              </a:xfrm>
              <a:prstGeom prst="ellipse">
                <a:avLst/>
              </a:prstGeom>
              <a:solidFill>
                <a:schemeClr val="tx1">
                  <a:alpha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/>
                  <a:t>다회성</a:t>
                </a:r>
                <a:endParaRPr lang="en-US" altLang="ko-KR" sz="2800" dirty="0"/>
              </a:p>
              <a:p>
                <a:pPr algn="ctr"/>
                <a:r>
                  <a:rPr lang="ko-KR" altLang="en-US" sz="2800" dirty="0"/>
                  <a:t>플레이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D6DC4C2-7449-460D-9ED1-1575650B63B1}"/>
                </a:ext>
              </a:extLst>
            </p:cNvPr>
            <p:cNvGrpSpPr/>
            <p:nvPr/>
          </p:nvGrpSpPr>
          <p:grpSpPr>
            <a:xfrm>
              <a:off x="6526306" y="3529061"/>
              <a:ext cx="2752166" cy="2752166"/>
              <a:chOff x="6476999" y="3720351"/>
              <a:chExt cx="2752166" cy="2752166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AC4CDB7-8E5B-4C37-8E81-BAFA7EA4F576}"/>
                  </a:ext>
                </a:extLst>
              </p:cNvPr>
              <p:cNvSpPr/>
              <p:nvPr/>
            </p:nvSpPr>
            <p:spPr>
              <a:xfrm>
                <a:off x="6477000" y="3720352"/>
                <a:ext cx="2752165" cy="2752165"/>
              </a:xfrm>
              <a:prstGeom prst="ellipse">
                <a:avLst/>
              </a:prstGeom>
              <a:noFill/>
              <a:ln w="19050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0" name="Picture 6" descr="《신의 방정식 오일러 공식》 데이비드 스팁 / 아름다운 방정식을 통해 살펴보는 수학 : 네이버 포스트">
                <a:extLst>
                  <a:ext uri="{FF2B5EF4-FFF2-40B4-BE49-F238E27FC236}">
                    <a16:creationId xmlns:a16="http://schemas.microsoft.com/office/drawing/2014/main" id="{FE3EADAB-42EC-41B9-8DD6-595E76912D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57596" y="4464422"/>
                <a:ext cx="2223249" cy="1389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273C6437-4F35-4690-9D85-A1612D36B94E}"/>
                  </a:ext>
                </a:extLst>
              </p:cNvPr>
              <p:cNvSpPr/>
              <p:nvPr/>
            </p:nvSpPr>
            <p:spPr>
              <a:xfrm>
                <a:off x="6476999" y="3720351"/>
                <a:ext cx="2752165" cy="2752165"/>
              </a:xfrm>
              <a:prstGeom prst="ellipse">
                <a:avLst/>
              </a:prstGeom>
              <a:solidFill>
                <a:schemeClr val="tx1">
                  <a:alpha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/>
                  <a:t>법칙 </a:t>
                </a:r>
                <a:endParaRPr lang="en-US" altLang="ko-KR" sz="2800" dirty="0"/>
              </a:p>
              <a:p>
                <a:pPr algn="ctr"/>
                <a:r>
                  <a:rPr lang="ko-KR" altLang="en-US" sz="2800" dirty="0"/>
                  <a:t>전환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7708510-3AE2-4264-95AD-4F9A1AC4898D}"/>
                </a:ext>
              </a:extLst>
            </p:cNvPr>
            <p:cNvGrpSpPr/>
            <p:nvPr/>
          </p:nvGrpSpPr>
          <p:grpSpPr>
            <a:xfrm>
              <a:off x="4719022" y="554359"/>
              <a:ext cx="2753956" cy="2761131"/>
              <a:chOff x="6475207" y="995081"/>
              <a:chExt cx="2753956" cy="2761131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1DE0D762-4B14-4327-AE7B-FBAEE8B49657}"/>
                  </a:ext>
                </a:extLst>
              </p:cNvPr>
              <p:cNvSpPr/>
              <p:nvPr/>
            </p:nvSpPr>
            <p:spPr>
              <a:xfrm>
                <a:off x="6476998" y="1004047"/>
                <a:ext cx="2752165" cy="2752165"/>
              </a:xfrm>
              <a:prstGeom prst="ellipse">
                <a:avLst/>
              </a:prstGeom>
              <a:noFill/>
              <a:ln w="19050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2" name="Picture 8" descr="106,238 Sharing Illustrations &amp;amp; Clip Art - iStock">
                <a:extLst>
                  <a:ext uri="{FF2B5EF4-FFF2-40B4-BE49-F238E27FC236}">
                    <a16:creationId xmlns:a16="http://schemas.microsoft.com/office/drawing/2014/main" id="{C9194260-6BFA-40A7-8E12-69EAA94163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67" r="16667"/>
              <a:stretch/>
            </p:blipFill>
            <p:spPr bwMode="auto">
              <a:xfrm>
                <a:off x="6476996" y="1004048"/>
                <a:ext cx="2752164" cy="2752164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F5707C24-1700-469D-9714-6A3BE98D5425}"/>
                  </a:ext>
                </a:extLst>
              </p:cNvPr>
              <p:cNvSpPr/>
              <p:nvPr/>
            </p:nvSpPr>
            <p:spPr>
              <a:xfrm>
                <a:off x="6475207" y="995081"/>
                <a:ext cx="2752165" cy="2752165"/>
              </a:xfrm>
              <a:prstGeom prst="ellipse">
                <a:avLst/>
              </a:prstGeom>
              <a:solidFill>
                <a:schemeClr val="tx1">
                  <a:alpha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/>
                  <a:t>움직임</a:t>
                </a:r>
                <a:endParaRPr lang="en-US" altLang="ko-KR" sz="2800" dirty="0"/>
              </a:p>
              <a:p>
                <a:pPr algn="ctr"/>
                <a:r>
                  <a:rPr lang="ko-KR" altLang="en-US" sz="2800" dirty="0"/>
                  <a:t>공유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5690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1930968-A1ED-468F-ABAF-F50A5F87E5F9}"/>
              </a:ext>
            </a:extLst>
          </p:cNvPr>
          <p:cNvGrpSpPr/>
          <p:nvPr/>
        </p:nvGrpSpPr>
        <p:grpSpPr>
          <a:xfrm>
            <a:off x="2268071" y="1071282"/>
            <a:ext cx="7922558" cy="4020671"/>
            <a:chOff x="2268071" y="1071282"/>
            <a:chExt cx="7922558" cy="40206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58EDEB7-59B2-497B-82F2-373D1568F7F7}"/>
                </a:ext>
              </a:extLst>
            </p:cNvPr>
            <p:cNvSpPr/>
            <p:nvPr/>
          </p:nvSpPr>
          <p:spPr>
            <a:xfrm>
              <a:off x="2268071" y="1071282"/>
              <a:ext cx="7655858" cy="4020671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</a:schemeClr>
                </a:gs>
                <a:gs pos="28000">
                  <a:schemeClr val="tx1">
                    <a:lumMod val="85000"/>
                    <a:lumOff val="15000"/>
                  </a:schemeClr>
                </a:gs>
                <a:gs pos="0">
                  <a:schemeClr val="bg2">
                    <a:lumMod val="10000"/>
                  </a:schemeClr>
                </a:gs>
              </a:gsLst>
              <a:lin ang="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4B0C46-5E0A-4B32-B582-F8D112DC1152}"/>
                </a:ext>
              </a:extLst>
            </p:cNvPr>
            <p:cNvSpPr txBox="1"/>
            <p:nvPr/>
          </p:nvSpPr>
          <p:spPr>
            <a:xfrm>
              <a:off x="2767853" y="2204454"/>
              <a:ext cx="742277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공은 사람들을 반겨주었습니다</a:t>
              </a:r>
              <a:r>
                <a:rPr lang="en-US" altLang="ko-KR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. </a:t>
              </a:r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매일 밤마다</a:t>
              </a:r>
              <a:r>
                <a:rPr lang="en-US" altLang="ko-KR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, </a:t>
              </a:r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매 주마다</a:t>
              </a:r>
              <a:endParaRPr lang="en-US" altLang="ko-KR" sz="3600" dirty="0">
                <a:solidFill>
                  <a:schemeClr val="bg1"/>
                </a:solidFill>
                <a:latin typeface="나눔손글씨 중학생" panose="02000503000000000000" pitchFamily="2" charset="-127"/>
                <a:ea typeface="나눔손글씨 중학생" panose="02000503000000000000" pitchFamily="2" charset="-127"/>
              </a:endParaRPr>
            </a:p>
            <a:p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공은 사람처럼 놀고 싶었습니다</a:t>
              </a:r>
              <a:r>
                <a:rPr lang="en-US" altLang="ko-KR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. </a:t>
              </a:r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매일마다</a:t>
              </a:r>
              <a:r>
                <a:rPr lang="en-US" altLang="ko-KR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, </a:t>
              </a:r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매 달마다</a:t>
              </a:r>
              <a:endParaRPr lang="en-US" altLang="ko-KR" sz="3600" dirty="0">
                <a:solidFill>
                  <a:schemeClr val="bg1"/>
                </a:solidFill>
                <a:latin typeface="나눔손글씨 중학생" panose="02000503000000000000" pitchFamily="2" charset="-127"/>
                <a:ea typeface="나눔손글씨 중학생" panose="02000503000000000000" pitchFamily="2" charset="-127"/>
              </a:endParaRPr>
            </a:p>
            <a:p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공은 이제 나가고 싶습니다</a:t>
              </a:r>
              <a:r>
                <a:rPr lang="en-US" altLang="ko-KR" sz="3600" dirty="0">
                  <a:solidFill>
                    <a:schemeClr val="bg1"/>
                  </a:solidFill>
                  <a:latin typeface="Dongle" pitchFamily="2" charset="-127"/>
                  <a:ea typeface="Dongle" pitchFamily="2" charset="-127"/>
                </a:rPr>
                <a:t>. </a:t>
              </a:r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자유롭게 살기 위해</a:t>
              </a:r>
              <a:r>
                <a:rPr lang="en-US" altLang="ko-KR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..</a:t>
              </a:r>
              <a:endParaRPr lang="ko-KR" altLang="en-US" sz="3600" dirty="0">
                <a:solidFill>
                  <a:schemeClr val="bg1"/>
                </a:solidFill>
                <a:latin typeface="나눔손글씨 중학생" panose="02000503000000000000" pitchFamily="2" charset="-127"/>
                <a:ea typeface="나눔손글씨 중학생" panose="020005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807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B19A854-C655-4929-8204-83356276965A}"/>
              </a:ext>
            </a:extLst>
          </p:cNvPr>
          <p:cNvGrpSpPr/>
          <p:nvPr/>
        </p:nvGrpSpPr>
        <p:grpSpPr>
          <a:xfrm>
            <a:off x="2465313" y="67113"/>
            <a:ext cx="6723078" cy="6727971"/>
            <a:chOff x="2456924" y="1"/>
            <a:chExt cx="6723078" cy="672797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05DF64E-C0B6-4FFD-B275-B6928EDB3174}"/>
                </a:ext>
              </a:extLst>
            </p:cNvPr>
            <p:cNvSpPr/>
            <p:nvPr/>
          </p:nvSpPr>
          <p:spPr>
            <a:xfrm>
              <a:off x="2456925" y="3429001"/>
              <a:ext cx="3298971" cy="329897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BB5E173-77E5-4A3E-89D0-7AA816547D5D}"/>
                </a:ext>
              </a:extLst>
            </p:cNvPr>
            <p:cNvSpPr/>
            <p:nvPr/>
          </p:nvSpPr>
          <p:spPr>
            <a:xfrm>
              <a:off x="5881031" y="3429000"/>
              <a:ext cx="3298971" cy="329897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28FE543-D60D-48AB-AA7E-3BB355995750}"/>
                </a:ext>
              </a:extLst>
            </p:cNvPr>
            <p:cNvSpPr/>
            <p:nvPr/>
          </p:nvSpPr>
          <p:spPr>
            <a:xfrm>
              <a:off x="5881031" y="1"/>
              <a:ext cx="3298971" cy="329897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A7D73D3-E96B-429B-AA1B-FA735A01DDF8}"/>
                </a:ext>
              </a:extLst>
            </p:cNvPr>
            <p:cNvSpPr/>
            <p:nvPr/>
          </p:nvSpPr>
          <p:spPr>
            <a:xfrm>
              <a:off x="2456924" y="1"/>
              <a:ext cx="3298971" cy="32989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EC424D6-0EA4-4E4E-902B-A21B54F170F0}"/>
                </a:ext>
              </a:extLst>
            </p:cNvPr>
            <p:cNvSpPr/>
            <p:nvPr/>
          </p:nvSpPr>
          <p:spPr>
            <a:xfrm>
              <a:off x="2618065" y="6019101"/>
              <a:ext cx="578840" cy="578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52CB7FE-F456-45E1-9DD6-8AB1E44D2772}"/>
                </a:ext>
              </a:extLst>
            </p:cNvPr>
            <p:cNvSpPr/>
            <p:nvPr/>
          </p:nvSpPr>
          <p:spPr>
            <a:xfrm>
              <a:off x="2618065" y="2597791"/>
              <a:ext cx="578840" cy="578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540BAEB-9A05-44B6-B5E5-FF554042F4BE}"/>
                </a:ext>
              </a:extLst>
            </p:cNvPr>
            <p:cNvSpPr/>
            <p:nvPr/>
          </p:nvSpPr>
          <p:spPr>
            <a:xfrm>
              <a:off x="6096000" y="2597791"/>
              <a:ext cx="578840" cy="578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0C2FC3F-FEFD-4D08-A14D-9C59152D31D5}"/>
                </a:ext>
              </a:extLst>
            </p:cNvPr>
            <p:cNvSpPr/>
            <p:nvPr/>
          </p:nvSpPr>
          <p:spPr>
            <a:xfrm>
              <a:off x="6096000" y="6028888"/>
              <a:ext cx="578840" cy="578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31490B06-BB7B-4570-9658-32CD9322BDCC}"/>
              </a:ext>
            </a:extLst>
          </p:cNvPr>
          <p:cNvSpPr/>
          <p:nvPr/>
        </p:nvSpPr>
        <p:spPr>
          <a:xfrm>
            <a:off x="11397842" y="139818"/>
            <a:ext cx="578840" cy="5788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2E6A878-837D-44CB-8E82-79A107ED592B}"/>
              </a:ext>
            </a:extLst>
          </p:cNvPr>
          <p:cNvGrpSpPr/>
          <p:nvPr/>
        </p:nvGrpSpPr>
        <p:grpSpPr>
          <a:xfrm>
            <a:off x="11580571" y="250272"/>
            <a:ext cx="213382" cy="357932"/>
            <a:chOff x="10461071" y="718658"/>
            <a:chExt cx="390088" cy="65434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7B694CC-D970-4721-8321-40A840389E76}"/>
                </a:ext>
              </a:extLst>
            </p:cNvPr>
            <p:cNvSpPr/>
            <p:nvPr/>
          </p:nvSpPr>
          <p:spPr>
            <a:xfrm>
              <a:off x="10461071" y="718658"/>
              <a:ext cx="142613" cy="6543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E19018A-9D19-4BC6-B066-6B0A812D5DF9}"/>
                </a:ext>
              </a:extLst>
            </p:cNvPr>
            <p:cNvSpPr/>
            <p:nvPr/>
          </p:nvSpPr>
          <p:spPr>
            <a:xfrm>
              <a:off x="10708546" y="718658"/>
              <a:ext cx="142613" cy="6543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E27E8CA0-F34D-42C4-BB47-DBA279227C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67"/>
          <a:stretch/>
        </p:blipFill>
        <p:spPr>
          <a:xfrm>
            <a:off x="2465313" y="1161814"/>
            <a:ext cx="200682" cy="11095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4006D4A-C03A-41B7-88E7-D5EBA83F3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67"/>
          <a:stretch/>
        </p:blipFill>
        <p:spPr>
          <a:xfrm rot="10800000">
            <a:off x="8987709" y="1161814"/>
            <a:ext cx="200682" cy="110956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A05EEBF-4B45-4957-A237-D9B6E8F713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67"/>
          <a:stretch/>
        </p:blipFill>
        <p:spPr>
          <a:xfrm rot="10800000">
            <a:off x="8597577" y="3863069"/>
            <a:ext cx="200682" cy="1109568"/>
          </a:xfrm>
          <a:prstGeom prst="rect">
            <a:avLst/>
          </a:prstGeom>
        </p:spPr>
      </p:pic>
      <p:sp>
        <p:nvSpPr>
          <p:cNvPr id="25" name="부분 원형 24">
            <a:extLst>
              <a:ext uri="{FF2B5EF4-FFF2-40B4-BE49-F238E27FC236}">
                <a16:creationId xmlns:a16="http://schemas.microsoft.com/office/drawing/2014/main" id="{56DD9C64-BC14-429F-A0BF-F7DFBE5DBEC4}"/>
              </a:ext>
            </a:extLst>
          </p:cNvPr>
          <p:cNvSpPr/>
          <p:nvPr/>
        </p:nvSpPr>
        <p:spPr>
          <a:xfrm>
            <a:off x="1843799" y="2887055"/>
            <a:ext cx="1231148" cy="1231148"/>
          </a:xfrm>
          <a:prstGeom prst="pie">
            <a:avLst>
              <a:gd name="adj1" fmla="val 0"/>
              <a:gd name="adj2" fmla="val 5382094"/>
            </a:avLst>
          </a:prstGeom>
          <a:solidFill>
            <a:srgbClr val="66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71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D30CA76-1101-4794-8E9F-5739A5140320}"/>
              </a:ext>
            </a:extLst>
          </p:cNvPr>
          <p:cNvGrpSpPr/>
          <p:nvPr/>
        </p:nvGrpSpPr>
        <p:grpSpPr>
          <a:xfrm>
            <a:off x="1786163" y="719666"/>
            <a:ext cx="8128000" cy="5418667"/>
            <a:chOff x="1786163" y="719666"/>
            <a:chExt cx="8128000" cy="5418667"/>
          </a:xfrm>
        </p:grpSpPr>
        <p:graphicFrame>
          <p:nvGraphicFramePr>
            <p:cNvPr id="2" name="다이어그램 1">
              <a:extLst>
                <a:ext uri="{FF2B5EF4-FFF2-40B4-BE49-F238E27FC236}">
                  <a16:creationId xmlns:a16="http://schemas.microsoft.com/office/drawing/2014/main" id="{3ED1C52E-DEEA-4E29-A43F-0FA1C28D066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82284796"/>
                </p:ext>
              </p:extLst>
            </p:nvPr>
          </p:nvGraphicFramePr>
          <p:xfrm>
            <a:off x="1786163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4" name="Picture 2" descr="루프, 무한 무료 아이콘 의 Neu Interface">
              <a:extLst>
                <a:ext uri="{FF2B5EF4-FFF2-40B4-BE49-F238E27FC236}">
                  <a16:creationId xmlns:a16="http://schemas.microsoft.com/office/drawing/2014/main" id="{D6B674CE-3539-4EF6-A92F-E0A422FA9B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8600" y="2357436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E6EB622-5F7E-4847-BE05-93C75252A43A}"/>
              </a:ext>
            </a:extLst>
          </p:cNvPr>
          <p:cNvSpPr txBox="1"/>
          <p:nvPr/>
        </p:nvSpPr>
        <p:spPr>
          <a:xfrm>
            <a:off x="6355977" y="158364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1. 주체가 될 셀을 선택함</a:t>
            </a:r>
          </a:p>
          <a:p>
            <a:r>
              <a:rPr lang="ko-KR" altLang="en-US" dirty="0"/>
              <a:t>2. 주체가 될 셀에 있는 구체와 타 셀의 구체들의</a:t>
            </a:r>
          </a:p>
          <a:p>
            <a:r>
              <a:rPr lang="ko-KR" altLang="en-US" dirty="0"/>
              <a:t>   목적지를 설정함</a:t>
            </a:r>
          </a:p>
          <a:p>
            <a:r>
              <a:rPr lang="ko-KR" altLang="en-US" dirty="0"/>
              <a:t>3. 중력장 1개를 배치하는 시점에서 구체는 목적</a:t>
            </a:r>
          </a:p>
          <a:p>
            <a:r>
              <a:rPr lang="ko-KR" altLang="en-US" dirty="0"/>
              <a:t>   지로 움직이기 시작함</a:t>
            </a:r>
          </a:p>
          <a:p>
            <a:r>
              <a:rPr lang="ko-KR" altLang="en-US" dirty="0"/>
              <a:t>4. 닿을 시 탈출 완료 </a:t>
            </a:r>
          </a:p>
        </p:txBody>
      </p:sp>
    </p:spTree>
    <p:extLst>
      <p:ext uri="{BB962C8B-B14F-4D97-AF65-F5344CB8AC3E}">
        <p14:creationId xmlns:p14="http://schemas.microsoft.com/office/powerpoint/2010/main" val="355406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0B419ED-8DBD-4027-A732-89F51DF0F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771650"/>
            <a:ext cx="6743700" cy="3314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1377A7-75B2-4188-9C25-0A46CB0A212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9796575">
            <a:off x="2161451" y="3658674"/>
            <a:ext cx="4822354" cy="13473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945025-5B04-4707-9FB7-A32DAE8AE3E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2546113" y="2688335"/>
            <a:ext cx="4822354" cy="13473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104CD9-F1D7-4684-B83C-D347F7966A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9780823" y="5071625"/>
            <a:ext cx="4822354" cy="1347333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94893E9-9AC6-4B39-8C31-992CC5279E7A}"/>
              </a:ext>
            </a:extLst>
          </p:cNvPr>
          <p:cNvSpPr/>
          <p:nvPr/>
        </p:nvSpPr>
        <p:spPr>
          <a:xfrm>
            <a:off x="332509" y="129309"/>
            <a:ext cx="3537527" cy="471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163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F65636-5DC5-4FFE-9878-65A274FB3605}"/>
              </a:ext>
            </a:extLst>
          </p:cNvPr>
          <p:cNvSpPr txBox="1"/>
          <p:nvPr/>
        </p:nvSpPr>
        <p:spPr>
          <a:xfrm>
            <a:off x="1427876" y="591330"/>
            <a:ext cx="76399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0. </a:t>
            </a:r>
            <a:r>
              <a:rPr lang="ko-KR" altLang="en-US" dirty="0"/>
              <a:t>주체 선택 </a:t>
            </a:r>
            <a:r>
              <a:rPr lang="en-US" altLang="ko-KR" dirty="0"/>
              <a:t>- </a:t>
            </a:r>
            <a:r>
              <a:rPr lang="ko-KR" altLang="en-US" dirty="0"/>
              <a:t>주체가 될 공이 있는 셀을 선택하며</a:t>
            </a:r>
            <a:r>
              <a:rPr lang="en-US" altLang="ko-KR" dirty="0"/>
              <a:t>, </a:t>
            </a:r>
            <a:r>
              <a:rPr lang="ko-KR" altLang="en-US" dirty="0"/>
              <a:t>주체가 속한 셀은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중력의 방향은 모든 셀의 중력의 방향을 좌지우지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목적지 설정 </a:t>
            </a:r>
            <a:r>
              <a:rPr lang="en-US" altLang="ko-KR" dirty="0"/>
              <a:t>- </a:t>
            </a:r>
            <a:r>
              <a:rPr lang="ko-KR" altLang="en-US" dirty="0"/>
              <a:t>주체가 포함 된 셀에서 주체와 다른 공들의 목적지를 지정한다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중력장 설정</a:t>
            </a:r>
            <a:r>
              <a:rPr lang="en-US" altLang="ko-KR" dirty="0"/>
              <a:t> – </a:t>
            </a:r>
            <a:r>
              <a:rPr lang="ko-KR" altLang="en-US" dirty="0"/>
              <a:t>공들이 움직일 방향을 바꿔주는 중력장을 최대 </a:t>
            </a:r>
            <a:r>
              <a:rPr lang="en-US" altLang="ko-KR" dirty="0"/>
              <a:t>n</a:t>
            </a:r>
            <a:r>
              <a:rPr lang="ko-KR" altLang="en-US" dirty="0"/>
              <a:t>개 설치합니다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파티 볼 이동 </a:t>
            </a:r>
            <a:r>
              <a:rPr lang="en-US" altLang="ko-KR" dirty="0"/>
              <a:t>– </a:t>
            </a:r>
            <a:r>
              <a:rPr lang="ko-KR" altLang="en-US" dirty="0"/>
              <a:t>공들이 움직입니다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중력장 재생성 </a:t>
            </a:r>
            <a:r>
              <a:rPr lang="en-US" altLang="ko-KR" dirty="0"/>
              <a:t>– </a:t>
            </a:r>
            <a:r>
              <a:rPr lang="ko-KR" altLang="en-US" dirty="0"/>
              <a:t>재생성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9962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54B6F421-E2DB-4144-B2C8-60FDFB8FF60D}"/>
              </a:ext>
            </a:extLst>
          </p:cNvPr>
          <p:cNvSpPr/>
          <p:nvPr/>
        </p:nvSpPr>
        <p:spPr>
          <a:xfrm rot="10800000">
            <a:off x="3251433" y="3782806"/>
            <a:ext cx="2340530" cy="201769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D0DFD1EB-25EB-41F8-93A6-7237A1B9DF22}"/>
              </a:ext>
            </a:extLst>
          </p:cNvPr>
          <p:cNvSpPr/>
          <p:nvPr/>
        </p:nvSpPr>
        <p:spPr>
          <a:xfrm>
            <a:off x="3251432" y="1694501"/>
            <a:ext cx="2340530" cy="201769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E5CA458-52A2-43FB-80DB-22B9106D0312}"/>
              </a:ext>
            </a:extLst>
          </p:cNvPr>
          <p:cNvSpPr/>
          <p:nvPr/>
        </p:nvSpPr>
        <p:spPr>
          <a:xfrm>
            <a:off x="4105291" y="2577515"/>
            <a:ext cx="291937" cy="2516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3CD3A3-B1F1-4C38-ACDE-8594E9C3454B}"/>
              </a:ext>
            </a:extLst>
          </p:cNvPr>
          <p:cNvSpPr/>
          <p:nvPr/>
        </p:nvSpPr>
        <p:spPr>
          <a:xfrm>
            <a:off x="4550888" y="3000323"/>
            <a:ext cx="318782" cy="31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440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96F8E7-8716-4035-9402-EC15AC56FDBC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p2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16DE9-AC68-4C24-8494-4EEFE6451F8F}"/>
              </a:ext>
            </a:extLst>
          </p:cNvPr>
          <p:cNvSpPr txBox="1"/>
          <p:nvPr/>
        </p:nvSpPr>
        <p:spPr>
          <a:xfrm>
            <a:off x="463177" y="260768"/>
            <a:ext cx="9858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Eras Bold ITC" panose="020B0907030504020204" pitchFamily="34" charset="0"/>
              </a:rPr>
              <a:t>Project_TheBalls</a:t>
            </a:r>
            <a:r>
              <a:rPr lang="ko-KR" altLang="en-US" sz="3200" b="1" dirty="0"/>
              <a:t>란</a:t>
            </a:r>
            <a:r>
              <a:rPr lang="en-US" altLang="ko-KR" sz="3200" b="1" dirty="0"/>
              <a:t>?</a:t>
            </a:r>
          </a:p>
          <a:p>
            <a:r>
              <a:rPr lang="ko-KR" altLang="en-US" sz="2000" b="1" dirty="0">
                <a:solidFill>
                  <a:srgbClr val="FF3300"/>
                </a:solidFill>
              </a:rPr>
              <a:t>조작을 공유하는 </a:t>
            </a:r>
            <a:r>
              <a:rPr lang="ko-KR" altLang="en-US" sz="2000" b="1" dirty="0"/>
              <a:t>여러 개의 공을 올바른 탈출구에 도착하게 만드는 퍼즐 게임입니다</a:t>
            </a:r>
            <a:r>
              <a:rPr lang="en-US" altLang="ko-KR" sz="2000" b="1" dirty="0"/>
              <a:t>.</a:t>
            </a:r>
          </a:p>
          <a:p>
            <a:r>
              <a:rPr lang="ko-KR" altLang="en-US" sz="2000" b="1" dirty="0"/>
              <a:t>플레이어는 여러 번의 시도 끝에 </a:t>
            </a:r>
            <a:r>
              <a:rPr lang="ko-KR" altLang="en-US" sz="2000" b="1" dirty="0">
                <a:solidFill>
                  <a:srgbClr val="FF3300"/>
                </a:solidFill>
              </a:rPr>
              <a:t>적절한 조작을 찾아 </a:t>
            </a:r>
            <a:r>
              <a:rPr lang="ko-KR" altLang="en-US" sz="2000" b="1" dirty="0"/>
              <a:t>퍼즐을 풀어야 합니다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1A25B53-BCCC-41B4-B415-15BDB83C5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5081987"/>
            <a:ext cx="7663336" cy="159119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52C72FBD-6E87-44BA-BAA8-68E619E8E9C9}"/>
              </a:ext>
            </a:extLst>
          </p:cNvPr>
          <p:cNvGrpSpPr/>
          <p:nvPr/>
        </p:nvGrpSpPr>
        <p:grpSpPr>
          <a:xfrm>
            <a:off x="227012" y="1519072"/>
            <a:ext cx="11845555" cy="3335589"/>
            <a:chOff x="173222" y="1692610"/>
            <a:chExt cx="11845555" cy="33355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5DC3D1-E449-4369-8361-6484D9062500}"/>
                </a:ext>
              </a:extLst>
            </p:cNvPr>
            <p:cNvSpPr txBox="1"/>
            <p:nvPr/>
          </p:nvSpPr>
          <p:spPr>
            <a:xfrm>
              <a:off x="597648" y="4197204"/>
              <a:ext cx="163456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주체가 되는 맵을 선택합니다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FDDE2F-6091-42C6-AA7F-53BDB61BCF4D}"/>
                </a:ext>
              </a:extLst>
            </p:cNvPr>
            <p:cNvSpPr txBox="1"/>
            <p:nvPr/>
          </p:nvSpPr>
          <p:spPr>
            <a:xfrm>
              <a:off x="3758007" y="4197202"/>
              <a:ext cx="163456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공의 목적지를 설정합니다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505703-8318-4444-AD95-A4EC3D124246}"/>
                </a:ext>
              </a:extLst>
            </p:cNvPr>
            <p:cNvSpPr txBox="1"/>
            <p:nvPr/>
          </p:nvSpPr>
          <p:spPr>
            <a:xfrm>
              <a:off x="6918366" y="4197202"/>
              <a:ext cx="163456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드래그를 통해 중력의 방향을 바꿉니다</a:t>
              </a:r>
              <a:r>
                <a:rPr lang="en-US" altLang="ko-KR" sz="1600" dirty="0"/>
                <a:t>.</a:t>
              </a:r>
              <a:r>
                <a:rPr lang="ko-KR" altLang="en-US" sz="1600" dirty="0"/>
                <a:t>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CB8E5F-1AC4-4C3E-BCEA-BABBB701A58A}"/>
                </a:ext>
              </a:extLst>
            </p:cNvPr>
            <p:cNvSpPr txBox="1"/>
            <p:nvPr/>
          </p:nvSpPr>
          <p:spPr>
            <a:xfrm>
              <a:off x="10029118" y="4197202"/>
              <a:ext cx="163456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공을 탈출구로 내보냅니다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206D1C2-E19F-46FA-944D-25DE35763C5C}"/>
                </a:ext>
              </a:extLst>
            </p:cNvPr>
            <p:cNvGrpSpPr/>
            <p:nvPr/>
          </p:nvGrpSpPr>
          <p:grpSpPr>
            <a:xfrm>
              <a:off x="173222" y="1692610"/>
              <a:ext cx="11845555" cy="2450804"/>
              <a:chOff x="173222" y="1692610"/>
              <a:chExt cx="11845555" cy="2450804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5B140469-E126-4714-89AA-2EA4D95D6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222" y="1692610"/>
                <a:ext cx="11845555" cy="2450804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1BF37144-078E-4E08-ADE7-CC7BAAE235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2312" y="2677199"/>
                <a:ext cx="6754953" cy="48162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348326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6EA980-B62D-4566-B2A4-B52D32E68044}"/>
              </a:ext>
            </a:extLst>
          </p:cNvPr>
          <p:cNvSpPr/>
          <p:nvPr/>
        </p:nvSpPr>
        <p:spPr>
          <a:xfrm>
            <a:off x="332509" y="129309"/>
            <a:ext cx="3537527" cy="471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2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89B528-3261-4718-BB05-CDA2A5F55064}"/>
              </a:ext>
            </a:extLst>
          </p:cNvPr>
          <p:cNvSpPr/>
          <p:nvPr/>
        </p:nvSpPr>
        <p:spPr>
          <a:xfrm>
            <a:off x="3694020" y="1970795"/>
            <a:ext cx="3298971" cy="329897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0ECAA68-9AAB-48BF-8F07-165BE27125E8}"/>
              </a:ext>
            </a:extLst>
          </p:cNvPr>
          <p:cNvSpPr/>
          <p:nvPr/>
        </p:nvSpPr>
        <p:spPr>
          <a:xfrm>
            <a:off x="3855161" y="4568585"/>
            <a:ext cx="578840" cy="578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EF7333-DB52-4EA3-8B8C-9786C4B4E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67"/>
          <a:stretch/>
        </p:blipFill>
        <p:spPr>
          <a:xfrm>
            <a:off x="3694020" y="3065496"/>
            <a:ext cx="200682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7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6EA980-B62D-4566-B2A4-B52D32E68044}"/>
              </a:ext>
            </a:extLst>
          </p:cNvPr>
          <p:cNvSpPr/>
          <p:nvPr/>
        </p:nvSpPr>
        <p:spPr>
          <a:xfrm>
            <a:off x="332509" y="129309"/>
            <a:ext cx="3537527" cy="471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733C5B-50B6-4C21-A8DA-FEE40BAEF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771650"/>
            <a:ext cx="6743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7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6EA980-B62D-4566-B2A4-B52D32E68044}"/>
              </a:ext>
            </a:extLst>
          </p:cNvPr>
          <p:cNvSpPr/>
          <p:nvPr/>
        </p:nvSpPr>
        <p:spPr>
          <a:xfrm>
            <a:off x="332509" y="129309"/>
            <a:ext cx="3537527" cy="471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0C7C65-9E5A-4540-82D6-00572A23D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771650"/>
            <a:ext cx="6743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0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6EA980-B62D-4566-B2A4-B52D32E68044}"/>
              </a:ext>
            </a:extLst>
          </p:cNvPr>
          <p:cNvSpPr/>
          <p:nvPr/>
        </p:nvSpPr>
        <p:spPr>
          <a:xfrm>
            <a:off x="332509" y="129309"/>
            <a:ext cx="3537527" cy="471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41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377B707-2A2F-4B9C-A7AF-BDEA1A0FB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824956"/>
            <a:ext cx="6743700" cy="331470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A5B19F9-2B3A-4FD7-BACC-D48EC05F7E2A}"/>
              </a:ext>
            </a:extLst>
          </p:cNvPr>
          <p:cNvGrpSpPr/>
          <p:nvPr/>
        </p:nvGrpSpPr>
        <p:grpSpPr>
          <a:xfrm>
            <a:off x="484655" y="-117981"/>
            <a:ext cx="6723078" cy="6720284"/>
            <a:chOff x="2525892" y="122164"/>
            <a:chExt cx="6723078" cy="67202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B227904-4166-4C38-A010-00BD804EC91E}"/>
                </a:ext>
              </a:extLst>
            </p:cNvPr>
            <p:cNvGrpSpPr/>
            <p:nvPr/>
          </p:nvGrpSpPr>
          <p:grpSpPr>
            <a:xfrm>
              <a:off x="2525892" y="122164"/>
              <a:ext cx="6723078" cy="3298971"/>
              <a:chOff x="2465313" y="67113"/>
              <a:chExt cx="6723078" cy="3298971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9E6A9F3A-EBE7-41DB-80BB-C0A34F5CD136}"/>
                  </a:ext>
                </a:extLst>
              </p:cNvPr>
              <p:cNvGrpSpPr/>
              <p:nvPr/>
            </p:nvGrpSpPr>
            <p:grpSpPr>
              <a:xfrm>
                <a:off x="2465313" y="67113"/>
                <a:ext cx="6723078" cy="3298971"/>
                <a:chOff x="2456924" y="1"/>
                <a:chExt cx="6723078" cy="3298971"/>
              </a:xfrm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49F91A3E-5241-4D70-8309-B16340D13ABB}"/>
                    </a:ext>
                  </a:extLst>
                </p:cNvPr>
                <p:cNvSpPr/>
                <p:nvPr/>
              </p:nvSpPr>
              <p:spPr>
                <a:xfrm>
                  <a:off x="5881031" y="1"/>
                  <a:ext cx="3298971" cy="3298971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FF95DC49-4AEF-43BA-9743-66C4E3688FBD}"/>
                    </a:ext>
                  </a:extLst>
                </p:cNvPr>
                <p:cNvSpPr/>
                <p:nvPr/>
              </p:nvSpPr>
              <p:spPr>
                <a:xfrm>
                  <a:off x="2456924" y="1"/>
                  <a:ext cx="3298971" cy="3298971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00376494-5531-45D0-8FBC-A76B9ADFF7AC}"/>
                    </a:ext>
                  </a:extLst>
                </p:cNvPr>
                <p:cNvSpPr/>
                <p:nvPr/>
              </p:nvSpPr>
              <p:spPr>
                <a:xfrm>
                  <a:off x="2618065" y="2597791"/>
                  <a:ext cx="578840" cy="5788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AB8E50C4-2C43-4A44-9B59-B7ABCD43CCF3}"/>
                    </a:ext>
                  </a:extLst>
                </p:cNvPr>
                <p:cNvSpPr/>
                <p:nvPr/>
              </p:nvSpPr>
              <p:spPr>
                <a:xfrm>
                  <a:off x="6096000" y="2597791"/>
                  <a:ext cx="578840" cy="5788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B72A3544-679B-4458-BA5D-249A73A802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567"/>
              <a:stretch/>
            </p:blipFill>
            <p:spPr>
              <a:xfrm>
                <a:off x="2465313" y="1161814"/>
                <a:ext cx="200682" cy="1109568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1D58BDE3-82E0-468A-87D3-2E8B2197B2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567"/>
              <a:stretch/>
            </p:blipFill>
            <p:spPr>
              <a:xfrm rot="10800000">
                <a:off x="8987709" y="1161814"/>
                <a:ext cx="200682" cy="1109568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B267E54-30CD-45AB-BA36-AF92CBB99DDD}"/>
                </a:ext>
              </a:extLst>
            </p:cNvPr>
            <p:cNvGrpSpPr/>
            <p:nvPr/>
          </p:nvGrpSpPr>
          <p:grpSpPr>
            <a:xfrm>
              <a:off x="2525892" y="3543477"/>
              <a:ext cx="6723078" cy="3298971"/>
              <a:chOff x="2465313" y="67113"/>
              <a:chExt cx="6723078" cy="3298971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F68D4139-C92D-4841-B7D8-ADAC123202DC}"/>
                  </a:ext>
                </a:extLst>
              </p:cNvPr>
              <p:cNvGrpSpPr/>
              <p:nvPr/>
            </p:nvGrpSpPr>
            <p:grpSpPr>
              <a:xfrm>
                <a:off x="2465313" y="67113"/>
                <a:ext cx="6723078" cy="3298971"/>
                <a:chOff x="2456924" y="1"/>
                <a:chExt cx="6723078" cy="3298971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D73B610B-A313-41EC-A276-AC00AD170D8E}"/>
                    </a:ext>
                  </a:extLst>
                </p:cNvPr>
                <p:cNvSpPr/>
                <p:nvPr/>
              </p:nvSpPr>
              <p:spPr>
                <a:xfrm>
                  <a:off x="5881031" y="1"/>
                  <a:ext cx="3298971" cy="3298971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28A3939C-A3C9-4795-A080-523742F1AD6B}"/>
                    </a:ext>
                  </a:extLst>
                </p:cNvPr>
                <p:cNvSpPr/>
                <p:nvPr/>
              </p:nvSpPr>
              <p:spPr>
                <a:xfrm>
                  <a:off x="2456924" y="1"/>
                  <a:ext cx="3298971" cy="3298971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5935DC22-2436-4F59-94BB-530F06A801BB}"/>
                    </a:ext>
                  </a:extLst>
                </p:cNvPr>
                <p:cNvSpPr/>
                <p:nvPr/>
              </p:nvSpPr>
              <p:spPr>
                <a:xfrm>
                  <a:off x="2618065" y="2597791"/>
                  <a:ext cx="578840" cy="5788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EB863269-6E9B-439B-9474-BAB65264FA2C}"/>
                    </a:ext>
                  </a:extLst>
                </p:cNvPr>
                <p:cNvSpPr/>
                <p:nvPr/>
              </p:nvSpPr>
              <p:spPr>
                <a:xfrm>
                  <a:off x="6096000" y="2597791"/>
                  <a:ext cx="578840" cy="5788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B18368C2-70D8-4BE2-9837-0D71057FFD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567"/>
              <a:stretch/>
            </p:blipFill>
            <p:spPr>
              <a:xfrm>
                <a:off x="2465313" y="1161814"/>
                <a:ext cx="200682" cy="1109568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012FC589-6656-422A-88D5-3958267CD3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567"/>
              <a:stretch/>
            </p:blipFill>
            <p:spPr>
              <a:xfrm rot="10800000">
                <a:off x="8987709" y="1161814"/>
                <a:ext cx="200682" cy="110956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5423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566C64A-BDC1-4032-BEEF-B87425F7B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567" y="951940"/>
            <a:ext cx="6743700" cy="3314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B5A2D5-DCDC-4957-8997-23F914C4B4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95706" y="4543094"/>
            <a:ext cx="4822354" cy="13473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9F28B1B-B6FD-434B-9E03-2FD9D59C161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32295" y="4775753"/>
            <a:ext cx="4822354" cy="13473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E22A128-A111-44E7-9DF6-E496917EC0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9780823" y="5071625"/>
            <a:ext cx="4822354" cy="13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C750920-5B1E-4475-A086-85641C236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765" y="3429000"/>
            <a:ext cx="4822354" cy="13473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F5AC0B-6DF8-4E35-AD88-CB60CC9514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0500" y="3013068"/>
            <a:ext cx="4822354" cy="13473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D877EC-ABCB-4F7F-9CF5-A954403ECC7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0500" y="4775753"/>
            <a:ext cx="4822354" cy="13473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EC9346-45FA-4861-B802-748398408D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66765" y="4775753"/>
            <a:ext cx="4822354" cy="13473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BFCD12-B917-4843-8ADE-564AC270C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97224"/>
            <a:ext cx="6743700" cy="3314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E53E41-D82C-40F3-A839-BF0ED62E61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0500" y="1458059"/>
            <a:ext cx="4822354" cy="13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5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366</Words>
  <Application>Microsoft Office PowerPoint</Application>
  <PresentationFormat>와이드스크린</PresentationFormat>
  <Paragraphs>111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Dongle</vt:lpstr>
      <vt:lpstr>나눔손글씨 중학생</vt:lpstr>
      <vt:lpstr>맑은 고딕</vt:lpstr>
      <vt:lpstr>Arial</vt:lpstr>
      <vt:lpstr>Eras Bold ITC</vt:lpstr>
      <vt:lpstr>Gill Sans MT Condensed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Project_TheBalls   </dc:title>
  <dc:creator>남 상현</dc:creator>
  <cp:lastModifiedBy>남 상현</cp:lastModifiedBy>
  <cp:revision>6</cp:revision>
  <dcterms:created xsi:type="dcterms:W3CDTF">2021-10-17T23:39:35Z</dcterms:created>
  <dcterms:modified xsi:type="dcterms:W3CDTF">2021-12-07T08:14:58Z</dcterms:modified>
</cp:coreProperties>
</file>