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3226-C139-4D0A-A230-0C602D1C5CED}" v="155" dt="2021-12-15T01:11:53.595"/>
    <p1510:client id="{F53E7A2C-A27F-476A-8AA5-C2196DDD71DB}" v="9" dt="2021-12-14T23:26:3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AF43226-C139-4D0A-A230-0C602D1C5CED}"/>
    <pc:docChg chg="undo redo custSel addSld delSld modSld sldOrd">
      <pc:chgData name="남 상현" userId="03ad4a8e8f7310f3" providerId="LiveId" clId="{7AF43226-C139-4D0A-A230-0C602D1C5CED}" dt="2021-12-15T01:12:14.084" v="1741" actId="1076"/>
      <pc:docMkLst>
        <pc:docMk/>
      </pc:docMkLst>
      <pc:sldChg chg="modSp mod">
        <pc:chgData name="남 상현" userId="03ad4a8e8f7310f3" providerId="LiveId" clId="{7AF43226-C139-4D0A-A230-0C602D1C5CED}" dt="2021-12-15T00:03:51.083" v="91" actId="1076"/>
        <pc:sldMkLst>
          <pc:docMk/>
          <pc:sldMk cId="1149463603" sldId="256"/>
        </pc:sldMkLst>
        <pc:spChg chg="mod">
          <ac:chgData name="남 상현" userId="03ad4a8e8f7310f3" providerId="LiveId" clId="{7AF43226-C139-4D0A-A230-0C602D1C5CED}" dt="2021-12-15T00:03:51.083" v="91" actId="1076"/>
          <ac:spMkLst>
            <pc:docMk/>
            <pc:sldMk cId="1149463603" sldId="256"/>
            <ac:spMk id="7" creationId="{250B1D6F-7FD0-4B96-8721-62679B4D3CFD}"/>
          </ac:spMkLst>
        </pc:spChg>
      </pc:sldChg>
      <pc:sldChg chg="del">
        <pc:chgData name="남 상현" userId="03ad4a8e8f7310f3" providerId="LiveId" clId="{7AF43226-C139-4D0A-A230-0C602D1C5CED}" dt="2021-12-15T00:02:38.761" v="87" actId="47"/>
        <pc:sldMkLst>
          <pc:docMk/>
          <pc:sldMk cId="144849510" sldId="257"/>
        </pc:sldMkLst>
      </pc:sldChg>
      <pc:sldChg chg="addSp delSp modSp mod">
        <pc:chgData name="남 상현" userId="03ad4a8e8f7310f3" providerId="LiveId" clId="{7AF43226-C139-4D0A-A230-0C602D1C5CED}" dt="2021-12-15T00:03:03.191" v="90" actId="2711"/>
        <pc:sldMkLst>
          <pc:docMk/>
          <pc:sldMk cId="2094271989" sldId="258"/>
        </pc:sldMkLst>
        <pc:spChg chg="mod">
          <ac:chgData name="남 상현" userId="03ad4a8e8f7310f3" providerId="LiveId" clId="{7AF43226-C139-4D0A-A230-0C602D1C5CED}" dt="2021-12-15T00:02:26.257" v="84" actId="14100"/>
          <ac:spMkLst>
            <pc:docMk/>
            <pc:sldMk cId="2094271989" sldId="258"/>
            <ac:spMk id="4" creationId="{139730D9-F8BE-400F-9E68-F1DC0D02E0EF}"/>
          </ac:spMkLst>
        </pc:spChg>
        <pc:spChg chg="mod">
          <ac:chgData name="남 상현" userId="03ad4a8e8f7310f3" providerId="LiveId" clId="{7AF43226-C139-4D0A-A230-0C602D1C5CED}" dt="2021-12-15T00:03:03.191" v="90" actId="2711"/>
          <ac:spMkLst>
            <pc:docMk/>
            <pc:sldMk cId="2094271989" sldId="258"/>
            <ac:spMk id="9" creationId="{6C26CD93-2B34-4774-B048-7380204B24E9}"/>
          </ac:spMkLst>
        </pc:spChg>
        <pc:spChg chg="mod">
          <ac:chgData name="남 상현" userId="03ad4a8e8f7310f3" providerId="LiveId" clId="{7AF43226-C139-4D0A-A230-0C602D1C5CED}" dt="2021-12-15T00:02:48.969" v="88" actId="2711"/>
          <ac:spMkLst>
            <pc:docMk/>
            <pc:sldMk cId="2094271989" sldId="258"/>
            <ac:spMk id="12" creationId="{489BDB52-A8C4-4C19-B9A2-E701D485C82F}"/>
          </ac:spMkLst>
        </pc:spChg>
        <pc:spChg chg="add mod">
          <ac:chgData name="남 상현" userId="03ad4a8e8f7310f3" providerId="LiveId" clId="{7AF43226-C139-4D0A-A230-0C602D1C5CED}" dt="2021-12-15T00:02:03.154" v="76" actId="571"/>
          <ac:spMkLst>
            <pc:docMk/>
            <pc:sldMk cId="2094271989" sldId="258"/>
            <ac:spMk id="19" creationId="{3EAB17BD-1E19-48A7-93AB-66BFAF5043CA}"/>
          </ac:spMkLst>
        </pc:spChg>
        <pc:grpChg chg="add mod">
          <ac:chgData name="남 상현" userId="03ad4a8e8f7310f3" providerId="LiveId" clId="{7AF43226-C139-4D0A-A230-0C602D1C5CED}" dt="2021-12-15T00:01:35.106" v="60" actId="164"/>
          <ac:grpSpMkLst>
            <pc:docMk/>
            <pc:sldMk cId="2094271989" sldId="258"/>
            <ac:grpSpMk id="15" creationId="{7E60B2A1-1725-450E-9BB7-ACE39636AC59}"/>
          </ac:grpSpMkLst>
        </pc:grpChg>
        <pc:grpChg chg="add mod">
          <ac:chgData name="남 상현" userId="03ad4a8e8f7310f3" providerId="LiveId" clId="{7AF43226-C139-4D0A-A230-0C602D1C5CED}" dt="2021-12-15T00:01:56.908" v="71" actId="164"/>
          <ac:grpSpMkLst>
            <pc:docMk/>
            <pc:sldMk cId="2094271989" sldId="258"/>
            <ac:grpSpMk id="18" creationId="{E1EEF217-70AF-456E-A47E-7F99BFFC223C}"/>
          </ac:grpSpMkLst>
        </pc:grpChg>
        <pc:grpChg chg="add mod">
          <ac:chgData name="남 상현" userId="03ad4a8e8f7310f3" providerId="LiveId" clId="{7AF43226-C139-4D0A-A230-0C602D1C5CED}" dt="2021-12-15T00:02:23.031" v="83" actId="1076"/>
          <ac:grpSpMkLst>
            <pc:docMk/>
            <pc:sldMk cId="2094271989" sldId="258"/>
            <ac:grpSpMk id="21" creationId="{5D9A2318-BC8E-4F4D-B8A1-0C403BBCB93A}"/>
          </ac:grpSpMkLst>
        </pc:grpChg>
        <pc:graphicFrameChg chg="del mod">
          <ac:chgData name="남 상현" userId="03ad4a8e8f7310f3" providerId="LiveId" clId="{7AF43226-C139-4D0A-A230-0C602D1C5CED}" dt="2021-12-15T00:00:03.985" v="36" actId="21"/>
          <ac:graphicFrameMkLst>
            <pc:docMk/>
            <pc:sldMk cId="2094271989" sldId="258"/>
            <ac:graphicFrameMk id="13" creationId="{38061C4D-7313-4A23-B197-E99F1A8EF02E}"/>
          </ac:graphicFrameMkLst>
        </pc:graphicFrameChg>
        <pc:graphicFrameChg chg="add del mod">
          <ac:chgData name="남 상현" userId="03ad4a8e8f7310f3" providerId="LiveId" clId="{7AF43226-C139-4D0A-A230-0C602D1C5CED}" dt="2021-12-15T00:01:38.356" v="64"/>
          <ac:graphicFrameMkLst>
            <pc:docMk/>
            <pc:sldMk cId="2094271989" sldId="258"/>
            <ac:graphicFrameMk id="16" creationId="{C7B73B15-65B6-47BD-8688-220F98667357}"/>
          </ac:graphicFrameMkLst>
        </pc:graphicFrameChg>
        <pc:picChg chg="add del">
          <ac:chgData name="남 상현" userId="03ad4a8e8f7310f3" providerId="LiveId" clId="{7AF43226-C139-4D0A-A230-0C602D1C5CED}" dt="2021-12-15T00:01:04.960" v="48"/>
          <ac:picMkLst>
            <pc:docMk/>
            <pc:sldMk cId="2094271989" sldId="258"/>
            <ac:picMk id="3" creationId="{CD62A4AC-6B9C-4229-91A3-0AE3F655F8BB}"/>
          </ac:picMkLst>
        </pc:picChg>
        <pc:picChg chg="mod">
          <ac:chgData name="남 상현" userId="03ad4a8e8f7310f3" providerId="LiveId" clId="{7AF43226-C139-4D0A-A230-0C602D1C5CED}" dt="2021-12-15T00:02:04.019" v="77" actId="164"/>
          <ac:picMkLst>
            <pc:docMk/>
            <pc:sldMk cId="2094271989" sldId="258"/>
            <ac:picMk id="10" creationId="{40BC3A2E-D4FF-4F05-8936-AAC2B87EA0E0}"/>
          </ac:picMkLst>
        </pc:picChg>
        <pc:picChg chg="add del mod">
          <ac:chgData name="남 상현" userId="03ad4a8e8f7310f3" providerId="LiveId" clId="{7AF43226-C139-4D0A-A230-0C602D1C5CED}" dt="2021-12-15T00:01:04.678" v="47"/>
          <ac:picMkLst>
            <pc:docMk/>
            <pc:sldMk cId="2094271989" sldId="258"/>
            <ac:picMk id="11" creationId="{58F8EC31-3BD6-4048-8E0D-BD8B5891F825}"/>
          </ac:picMkLst>
        </pc:picChg>
        <pc:picChg chg="add del mod">
          <ac:chgData name="남 상현" userId="03ad4a8e8f7310f3" providerId="LiveId" clId="{7AF43226-C139-4D0A-A230-0C602D1C5CED}" dt="2021-12-15T00:01:35.933" v="62"/>
          <ac:picMkLst>
            <pc:docMk/>
            <pc:sldMk cId="2094271989" sldId="258"/>
            <ac:picMk id="14" creationId="{DED65C99-5F7A-488F-8C72-4EA91B7BBB1B}"/>
          </ac:picMkLst>
        </pc:picChg>
        <pc:picChg chg="add mod">
          <ac:chgData name="남 상현" userId="03ad4a8e8f7310f3" providerId="LiveId" clId="{7AF43226-C139-4D0A-A230-0C602D1C5CED}" dt="2021-12-15T00:02:31.021" v="86" actId="1076"/>
          <ac:picMkLst>
            <pc:docMk/>
            <pc:sldMk cId="2094271989" sldId="258"/>
            <ac:picMk id="17" creationId="{D446180F-F37C-47F2-98DA-E80C4B95991D}"/>
          </ac:picMkLst>
        </pc:picChg>
        <pc:picChg chg="add mod">
          <ac:chgData name="남 상현" userId="03ad4a8e8f7310f3" providerId="LiveId" clId="{7AF43226-C139-4D0A-A230-0C602D1C5CED}" dt="2021-12-15T00:02:03.154" v="76" actId="571"/>
          <ac:picMkLst>
            <pc:docMk/>
            <pc:sldMk cId="2094271989" sldId="258"/>
            <ac:picMk id="20" creationId="{40CD249C-FF67-4777-A011-507DBA4464A5}"/>
          </ac:picMkLst>
        </pc:picChg>
      </pc:sldChg>
      <pc:sldChg chg="addSp modSp mod">
        <pc:chgData name="남 상현" userId="03ad4a8e8f7310f3" providerId="LiveId" clId="{7AF43226-C139-4D0A-A230-0C602D1C5CED}" dt="2021-12-14T23:59:52.311" v="34" actId="1076"/>
        <pc:sldMkLst>
          <pc:docMk/>
          <pc:sldMk cId="3431577405" sldId="259"/>
        </pc:sldMkLst>
        <pc:spChg chg="mod">
          <ac:chgData name="남 상현" userId="03ad4a8e8f7310f3" providerId="LiveId" clId="{7AF43226-C139-4D0A-A230-0C602D1C5CED}" dt="2021-12-14T23:58:25.783" v="13" actId="2711"/>
          <ac:spMkLst>
            <pc:docMk/>
            <pc:sldMk cId="3431577405" sldId="259"/>
            <ac:spMk id="3" creationId="{ED3C56E2-338E-4DC0-AB9E-7B6F91ACA208}"/>
          </ac:spMkLst>
        </pc:spChg>
        <pc:spChg chg="mod">
          <ac:chgData name="남 상현" userId="03ad4a8e8f7310f3" providerId="LiveId" clId="{7AF43226-C139-4D0A-A230-0C602D1C5CED}" dt="2021-12-14T23:59:14.628" v="21" actId="164"/>
          <ac:spMkLst>
            <pc:docMk/>
            <pc:sldMk cId="3431577405" sldId="259"/>
            <ac:spMk id="9" creationId="{9E9C8DF7-C076-444C-BF00-88936E911990}"/>
          </ac:spMkLst>
        </pc:spChg>
        <pc:spChg chg="mod">
          <ac:chgData name="남 상현" userId="03ad4a8e8f7310f3" providerId="LiveId" clId="{7AF43226-C139-4D0A-A230-0C602D1C5CED}" dt="2021-12-14T23:59:29.706" v="26" actId="1076"/>
          <ac:spMkLst>
            <pc:docMk/>
            <pc:sldMk cId="3431577405" sldId="259"/>
            <ac:spMk id="11" creationId="{F8A4B3EC-2E9D-4D8F-9B6E-2E701D531DA4}"/>
          </ac:spMkLst>
        </pc:spChg>
        <pc:spChg chg="mod">
          <ac:chgData name="남 상현" userId="03ad4a8e8f7310f3" providerId="LiveId" clId="{7AF43226-C139-4D0A-A230-0C602D1C5CED}" dt="2021-12-14T23:59:52.311" v="34" actId="1076"/>
          <ac:spMkLst>
            <pc:docMk/>
            <pc:sldMk cId="3431577405" sldId="259"/>
            <ac:spMk id="13" creationId="{4903FFFB-382B-475F-90B4-A288263180F6}"/>
          </ac:spMkLst>
        </pc:spChg>
        <pc:grpChg chg="add mod">
          <ac:chgData name="남 상현" userId="03ad4a8e8f7310f3" providerId="LiveId" clId="{7AF43226-C139-4D0A-A230-0C602D1C5CED}" dt="2021-12-14T23:59:35.425" v="27" actId="1076"/>
          <ac:grpSpMkLst>
            <pc:docMk/>
            <pc:sldMk cId="3431577405" sldId="259"/>
            <ac:grpSpMk id="4" creationId="{821F4755-0763-4B1C-8C43-C30BFFE07872}"/>
          </ac:grpSpMkLst>
        </pc:grpChg>
        <pc:picChg chg="mod">
          <ac:chgData name="남 상현" userId="03ad4a8e8f7310f3" providerId="LiveId" clId="{7AF43226-C139-4D0A-A230-0C602D1C5CED}" dt="2021-12-14T23:59:14.628" v="21" actId="164"/>
          <ac:picMkLst>
            <pc:docMk/>
            <pc:sldMk cId="3431577405" sldId="259"/>
            <ac:picMk id="10" creationId="{18535405-1D8D-4F88-9783-766F5109C364}"/>
          </ac:picMkLst>
        </pc:picChg>
      </pc:sldChg>
      <pc:sldChg chg="del">
        <pc:chgData name="남 상현" userId="03ad4a8e8f7310f3" providerId="LiveId" clId="{7AF43226-C139-4D0A-A230-0C602D1C5CED}" dt="2021-12-14T23:56:38.737" v="10" actId="47"/>
        <pc:sldMkLst>
          <pc:docMk/>
          <pc:sldMk cId="2432953040" sldId="260"/>
        </pc:sldMkLst>
      </pc:sldChg>
      <pc:sldChg chg="del">
        <pc:chgData name="남 상현" userId="03ad4a8e8f7310f3" providerId="LiveId" clId="{7AF43226-C139-4D0A-A230-0C602D1C5CED}" dt="2021-12-14T23:56:36.365" v="9" actId="47"/>
        <pc:sldMkLst>
          <pc:docMk/>
          <pc:sldMk cId="1255327576" sldId="261"/>
        </pc:sldMkLst>
      </pc:sldChg>
      <pc:sldChg chg="del ord">
        <pc:chgData name="남 상현" userId="03ad4a8e8f7310f3" providerId="LiveId" clId="{7AF43226-C139-4D0A-A230-0C602D1C5CED}" dt="2021-12-14T23:56:16.922" v="6" actId="47"/>
        <pc:sldMkLst>
          <pc:docMk/>
          <pc:sldMk cId="3872634818" sldId="262"/>
        </pc:sldMkLst>
      </pc:sldChg>
      <pc:sldChg chg="del">
        <pc:chgData name="남 상현" userId="03ad4a8e8f7310f3" providerId="LiveId" clId="{7AF43226-C139-4D0A-A230-0C602D1C5CED}" dt="2021-12-14T23:56:11.286" v="0" actId="47"/>
        <pc:sldMkLst>
          <pc:docMk/>
          <pc:sldMk cId="2820048443" sldId="263"/>
        </pc:sldMkLst>
      </pc:sldChg>
      <pc:sldChg chg="addSp modSp add del mod ord">
        <pc:chgData name="남 상현" userId="03ad4a8e8f7310f3" providerId="LiveId" clId="{7AF43226-C139-4D0A-A230-0C602D1C5CED}" dt="2021-12-15T01:10:23.771" v="1415" actId="47"/>
        <pc:sldMkLst>
          <pc:docMk/>
          <pc:sldMk cId="3959988040" sldId="264"/>
        </pc:sldMkLst>
        <pc:spChg chg="mod">
          <ac:chgData name="남 상현" userId="03ad4a8e8f7310f3" providerId="LiveId" clId="{7AF43226-C139-4D0A-A230-0C602D1C5CED}" dt="2021-12-15T00:08:21.671" v="267" actId="207"/>
          <ac:spMkLst>
            <pc:docMk/>
            <pc:sldMk cId="3959988040" sldId="264"/>
            <ac:spMk id="3" creationId="{23767F80-7CA6-4714-B890-AAF7B314A329}"/>
          </ac:spMkLst>
        </pc:spChg>
        <pc:spChg chg="add mod">
          <ac:chgData name="남 상현" userId="03ad4a8e8f7310f3" providerId="LiveId" clId="{7AF43226-C139-4D0A-A230-0C602D1C5CED}" dt="2021-12-15T00:06:22.074" v="135"/>
          <ac:spMkLst>
            <pc:docMk/>
            <pc:sldMk cId="3959988040" sldId="264"/>
            <ac:spMk id="7" creationId="{204D845C-1318-44AE-B5FD-FEBA2D66F6D2}"/>
          </ac:spMkLst>
        </pc:spChg>
        <pc:spChg chg="add mod">
          <ac:chgData name="남 상현" userId="03ad4a8e8f7310f3" providerId="LiveId" clId="{7AF43226-C139-4D0A-A230-0C602D1C5CED}" dt="2021-12-15T00:07:11.766" v="193"/>
          <ac:spMkLst>
            <pc:docMk/>
            <pc:sldMk cId="3959988040" sldId="264"/>
            <ac:spMk id="8" creationId="{BE57D3E8-952A-40F4-89AE-66D2FE7DDC5D}"/>
          </ac:spMkLst>
        </pc:spChg>
        <pc:spChg chg="add mod">
          <ac:chgData name="남 상현" userId="03ad4a8e8f7310f3" providerId="LiveId" clId="{7AF43226-C139-4D0A-A230-0C602D1C5CED}" dt="2021-12-15T00:11:37.889" v="866" actId="20577"/>
          <ac:spMkLst>
            <pc:docMk/>
            <pc:sldMk cId="3959988040" sldId="264"/>
            <ac:spMk id="9" creationId="{F279B0D7-55CE-4606-B53A-CCE85108B03A}"/>
          </ac:spMkLst>
        </pc:spChg>
        <pc:spChg chg="add mod">
          <ac:chgData name="남 상현" userId="03ad4a8e8f7310f3" providerId="LiveId" clId="{7AF43226-C139-4D0A-A230-0C602D1C5CED}" dt="2021-12-15T00:07:59.313" v="264" actId="12788"/>
          <ac:spMkLst>
            <pc:docMk/>
            <pc:sldMk cId="3959988040" sldId="264"/>
            <ac:spMk id="10" creationId="{51D5AA03-BF8A-4399-A21A-72F2E249984E}"/>
          </ac:spMkLst>
        </pc:spChg>
        <pc:spChg chg="add mod">
          <ac:chgData name="남 상현" userId="03ad4a8e8f7310f3" providerId="LiveId" clId="{7AF43226-C139-4D0A-A230-0C602D1C5CED}" dt="2021-12-15T00:07:59.313" v="264" actId="12788"/>
          <ac:spMkLst>
            <pc:docMk/>
            <pc:sldMk cId="3959988040" sldId="264"/>
            <ac:spMk id="11" creationId="{8228A222-74AF-4CCB-AF18-12EF7C49F69D}"/>
          </ac:spMkLst>
        </pc:spChg>
        <pc:spChg chg="add mod">
          <ac:chgData name="남 상현" userId="03ad4a8e8f7310f3" providerId="LiveId" clId="{7AF43226-C139-4D0A-A230-0C602D1C5CED}" dt="2021-12-15T00:07:59.313" v="264" actId="12788"/>
          <ac:spMkLst>
            <pc:docMk/>
            <pc:sldMk cId="3959988040" sldId="264"/>
            <ac:spMk id="12" creationId="{54893D69-AFE0-45B4-A50C-6E23C8F02556}"/>
          </ac:spMkLst>
        </pc:spChg>
        <pc:spChg chg="add mod">
          <ac:chgData name="남 상현" userId="03ad4a8e8f7310f3" providerId="LiveId" clId="{7AF43226-C139-4D0A-A230-0C602D1C5CED}" dt="2021-12-15T00:10:41.349" v="854" actId="208"/>
          <ac:spMkLst>
            <pc:docMk/>
            <pc:sldMk cId="3959988040" sldId="264"/>
            <ac:spMk id="13" creationId="{43BD4708-6E6B-440F-8716-43DD1810371C}"/>
          </ac:spMkLst>
        </pc:spChg>
      </pc:sldChg>
      <pc:sldChg chg="del">
        <pc:chgData name="남 상현" userId="03ad4a8e8f7310f3" providerId="LiveId" clId="{7AF43226-C139-4D0A-A230-0C602D1C5CED}" dt="2021-12-14T23:56:34.981" v="8" actId="47"/>
        <pc:sldMkLst>
          <pc:docMk/>
          <pc:sldMk cId="243056738" sldId="265"/>
        </pc:sldMkLst>
      </pc:sldChg>
      <pc:sldChg chg="addSp delSp modSp add mod ord">
        <pc:chgData name="남 상현" userId="03ad4a8e8f7310f3" providerId="LiveId" clId="{7AF43226-C139-4D0A-A230-0C602D1C5CED}" dt="2021-12-15T01:12:14.084" v="1741" actId="1076"/>
        <pc:sldMkLst>
          <pc:docMk/>
          <pc:sldMk cId="3987292022" sldId="265"/>
        </pc:sldMkLst>
        <pc:spChg chg="mod">
          <ac:chgData name="남 상현" userId="03ad4a8e8f7310f3" providerId="LiveId" clId="{7AF43226-C139-4D0A-A230-0C602D1C5CED}" dt="2021-12-15T00:08:26.368" v="268" actId="207"/>
          <ac:spMkLst>
            <pc:docMk/>
            <pc:sldMk cId="3987292022" sldId="265"/>
            <ac:spMk id="3" creationId="{23767F80-7CA6-4714-B890-AAF7B314A329}"/>
          </ac:spMkLst>
        </pc:spChg>
        <pc:spChg chg="add mod">
          <ac:chgData name="남 상현" userId="03ad4a8e8f7310f3" providerId="LiveId" clId="{7AF43226-C139-4D0A-A230-0C602D1C5CED}" dt="2021-12-15T01:11:53.595" v="1732"/>
          <ac:spMkLst>
            <pc:docMk/>
            <pc:sldMk cId="3987292022" sldId="265"/>
            <ac:spMk id="7" creationId="{F0268627-1804-4EB7-8309-96FA8B911901}"/>
          </ac:spMkLst>
        </pc:spChg>
        <pc:spChg chg="add del mod">
          <ac:chgData name="남 상현" userId="03ad4a8e8f7310f3" providerId="LiveId" clId="{7AF43226-C139-4D0A-A230-0C602D1C5CED}" dt="2021-12-15T01:11:57.188" v="1734" actId="478"/>
          <ac:spMkLst>
            <pc:docMk/>
            <pc:sldMk cId="3987292022" sldId="265"/>
            <ac:spMk id="8" creationId="{C5F0D6EF-5C09-4A9F-8437-74D02EF4D707}"/>
          </ac:spMkLst>
        </pc:spChg>
        <pc:spChg chg="add del mod">
          <ac:chgData name="남 상현" userId="03ad4a8e8f7310f3" providerId="LiveId" clId="{7AF43226-C139-4D0A-A230-0C602D1C5CED}" dt="2021-12-15T01:11:58.366" v="1735" actId="478"/>
          <ac:spMkLst>
            <pc:docMk/>
            <pc:sldMk cId="3987292022" sldId="265"/>
            <ac:spMk id="9" creationId="{CDA70AF0-C9F8-4318-A319-CC052E61F87F}"/>
          </ac:spMkLst>
        </pc:spChg>
        <pc:spChg chg="add del mod">
          <ac:chgData name="남 상현" userId="03ad4a8e8f7310f3" providerId="LiveId" clId="{7AF43226-C139-4D0A-A230-0C602D1C5CED}" dt="2021-12-15T01:11:59.340" v="1736" actId="478"/>
          <ac:spMkLst>
            <pc:docMk/>
            <pc:sldMk cId="3987292022" sldId="265"/>
            <ac:spMk id="10" creationId="{B2FB516D-0F30-4DC6-995E-7671F242833B}"/>
          </ac:spMkLst>
        </pc:spChg>
        <pc:spChg chg="add del mod">
          <ac:chgData name="남 상현" userId="03ad4a8e8f7310f3" providerId="LiveId" clId="{7AF43226-C139-4D0A-A230-0C602D1C5CED}" dt="2021-12-15T01:12:00.526" v="1737" actId="478"/>
          <ac:spMkLst>
            <pc:docMk/>
            <pc:sldMk cId="3987292022" sldId="265"/>
            <ac:spMk id="11" creationId="{FEB7E3C0-B1CC-417C-8EE8-C6ACE99B9642}"/>
          </ac:spMkLst>
        </pc:spChg>
        <pc:spChg chg="add del mod">
          <ac:chgData name="남 상현" userId="03ad4a8e8f7310f3" providerId="LiveId" clId="{7AF43226-C139-4D0A-A230-0C602D1C5CED}" dt="2021-12-15T01:12:01.405" v="1738" actId="478"/>
          <ac:spMkLst>
            <pc:docMk/>
            <pc:sldMk cId="3987292022" sldId="265"/>
            <ac:spMk id="12" creationId="{732D3E9E-488B-45AA-89AA-65D565F0187C}"/>
          </ac:spMkLst>
        </pc:spChg>
        <pc:spChg chg="add del mod">
          <ac:chgData name="남 상현" userId="03ad4a8e8f7310f3" providerId="LiveId" clId="{7AF43226-C139-4D0A-A230-0C602D1C5CED}" dt="2021-12-15T01:11:55.824" v="1733" actId="478"/>
          <ac:spMkLst>
            <pc:docMk/>
            <pc:sldMk cId="3987292022" sldId="265"/>
            <ac:spMk id="13" creationId="{01634F5D-247C-4721-98BE-C21B9738ABC0}"/>
          </ac:spMkLst>
        </pc:spChg>
        <pc:spChg chg="add mod">
          <ac:chgData name="남 상현" userId="03ad4a8e8f7310f3" providerId="LiveId" clId="{7AF43226-C139-4D0A-A230-0C602D1C5CED}" dt="2021-12-15T01:12:14.084" v="1741" actId="1076"/>
          <ac:spMkLst>
            <pc:docMk/>
            <pc:sldMk cId="3987292022" sldId="265"/>
            <ac:spMk id="15" creationId="{A3247C69-C398-49E0-A7AE-563BC0DDF71D}"/>
          </ac:spMkLst>
        </pc:spChg>
        <pc:picChg chg="add del">
          <ac:chgData name="남 상현" userId="03ad4a8e8f7310f3" providerId="LiveId" clId="{7AF43226-C139-4D0A-A230-0C602D1C5CED}" dt="2021-12-15T01:09:45.652" v="1403" actId="22"/>
          <ac:picMkLst>
            <pc:docMk/>
            <pc:sldMk cId="3987292022" sldId="265"/>
            <ac:picMk id="14" creationId="{BCF96437-F50F-481D-8777-FF7D6DFCCE7D}"/>
          </ac:picMkLst>
        </pc:picChg>
      </pc:sldChg>
      <pc:sldChg chg="addSp delSp modSp add mod ord">
        <pc:chgData name="남 상현" userId="03ad4a8e8f7310f3" providerId="LiveId" clId="{7AF43226-C139-4D0A-A230-0C602D1C5CED}" dt="2021-12-15T01:11:35.324" v="1726" actId="20577"/>
        <pc:sldMkLst>
          <pc:docMk/>
          <pc:sldMk cId="2032193545" sldId="266"/>
        </pc:sldMkLst>
        <pc:spChg chg="mod">
          <ac:chgData name="남 상현" userId="03ad4a8e8f7310f3" providerId="LiveId" clId="{7AF43226-C139-4D0A-A230-0C602D1C5CED}" dt="2021-12-15T00:08:31.695" v="269" actId="207"/>
          <ac:spMkLst>
            <pc:docMk/>
            <pc:sldMk cId="2032193545" sldId="266"/>
            <ac:spMk id="3" creationId="{23767F80-7CA6-4714-B890-AAF7B314A329}"/>
          </ac:spMkLst>
        </pc:spChg>
        <pc:spChg chg="mod">
          <ac:chgData name="남 상현" userId="03ad4a8e8f7310f3" providerId="LiveId" clId="{7AF43226-C139-4D0A-A230-0C602D1C5CED}" dt="2021-12-15T00:10:48.685" v="863"/>
          <ac:spMkLst>
            <pc:docMk/>
            <pc:sldMk cId="2032193545" sldId="266"/>
            <ac:spMk id="7" creationId="{F0268627-1804-4EB7-8309-96FA8B911901}"/>
          </ac:spMkLst>
        </pc:spChg>
        <pc:spChg chg="mod">
          <ac:chgData name="남 상현" userId="03ad4a8e8f7310f3" providerId="LiveId" clId="{7AF43226-C139-4D0A-A230-0C602D1C5CED}" dt="2021-12-15T01:08:56.804" v="1399" actId="403"/>
          <ac:spMkLst>
            <pc:docMk/>
            <pc:sldMk cId="2032193545" sldId="266"/>
            <ac:spMk id="8" creationId="{C5F0D6EF-5C09-4A9F-8437-74D02EF4D707}"/>
          </ac:spMkLst>
        </pc:spChg>
        <pc:spChg chg="mod">
          <ac:chgData name="남 상현" userId="03ad4a8e8f7310f3" providerId="LiveId" clId="{7AF43226-C139-4D0A-A230-0C602D1C5CED}" dt="2021-12-15T01:08:38.386" v="1393" actId="552"/>
          <ac:spMkLst>
            <pc:docMk/>
            <pc:sldMk cId="2032193545" sldId="266"/>
            <ac:spMk id="9" creationId="{CDA70AF0-C9F8-4318-A319-CC052E61F87F}"/>
          </ac:spMkLst>
        </pc:spChg>
        <pc:spChg chg="mod">
          <ac:chgData name="남 상현" userId="03ad4a8e8f7310f3" providerId="LiveId" clId="{7AF43226-C139-4D0A-A230-0C602D1C5CED}" dt="2021-12-15T01:08:42.460" v="1394" actId="465"/>
          <ac:spMkLst>
            <pc:docMk/>
            <pc:sldMk cId="2032193545" sldId="266"/>
            <ac:spMk id="10" creationId="{B2FB516D-0F30-4DC6-995E-7671F242833B}"/>
          </ac:spMkLst>
        </pc:spChg>
        <pc:spChg chg="mod">
          <ac:chgData name="남 상현" userId="03ad4a8e8f7310f3" providerId="LiveId" clId="{7AF43226-C139-4D0A-A230-0C602D1C5CED}" dt="2021-12-15T01:08:42.460" v="1394" actId="465"/>
          <ac:spMkLst>
            <pc:docMk/>
            <pc:sldMk cId="2032193545" sldId="266"/>
            <ac:spMk id="11" creationId="{FEB7E3C0-B1CC-417C-8EE8-C6ACE99B9642}"/>
          </ac:spMkLst>
        </pc:spChg>
        <pc:spChg chg="mod">
          <ac:chgData name="남 상현" userId="03ad4a8e8f7310f3" providerId="LiveId" clId="{7AF43226-C139-4D0A-A230-0C602D1C5CED}" dt="2021-12-15T01:11:35.324" v="1726" actId="20577"/>
          <ac:spMkLst>
            <pc:docMk/>
            <pc:sldMk cId="2032193545" sldId="266"/>
            <ac:spMk id="12" creationId="{732D3E9E-488B-45AA-89AA-65D565F0187C}"/>
          </ac:spMkLst>
        </pc:spChg>
        <pc:spChg chg="add del mod">
          <ac:chgData name="남 상현" userId="03ad4a8e8f7310f3" providerId="LiveId" clId="{7AF43226-C139-4D0A-A230-0C602D1C5CED}" dt="2021-12-15T01:07:29.157" v="1383" actId="478"/>
          <ac:spMkLst>
            <pc:docMk/>
            <pc:sldMk cId="2032193545" sldId="266"/>
            <ac:spMk id="13" creationId="{BD763222-D914-42AE-BAB2-661CC5B7926C}"/>
          </ac:spMkLst>
        </pc:spChg>
      </pc:sldChg>
      <pc:sldChg chg="del">
        <pc:chgData name="남 상현" userId="03ad4a8e8f7310f3" providerId="LiveId" clId="{7AF43226-C139-4D0A-A230-0C602D1C5CED}" dt="2021-12-14T23:56:32.791" v="7" actId="47"/>
        <pc:sldMkLst>
          <pc:docMk/>
          <pc:sldMk cId="3216664976" sldId="266"/>
        </pc:sldMkLst>
      </pc:sldChg>
      <pc:sldChg chg="addSp delSp modSp new mod">
        <pc:chgData name="남 상현" userId="03ad4a8e8f7310f3" providerId="LiveId" clId="{7AF43226-C139-4D0A-A230-0C602D1C5CED}" dt="2021-12-15T01:10:02.943" v="1414" actId="1076"/>
        <pc:sldMkLst>
          <pc:docMk/>
          <pc:sldMk cId="328832024" sldId="267"/>
        </pc:sldMkLst>
        <pc:spChg chg="del mod">
          <ac:chgData name="남 상현" userId="03ad4a8e8f7310f3" providerId="LiveId" clId="{7AF43226-C139-4D0A-A230-0C602D1C5CED}" dt="2021-12-15T01:05:57.886" v="1304" actId="478"/>
          <ac:spMkLst>
            <pc:docMk/>
            <pc:sldMk cId="328832024" sldId="267"/>
            <ac:spMk id="2" creationId="{C9F377E0-A88E-4DCC-87F2-CF1068DC9E42}"/>
          </ac:spMkLst>
        </pc:spChg>
        <pc:spChg chg="del">
          <ac:chgData name="남 상현" userId="03ad4a8e8f7310f3" providerId="LiveId" clId="{7AF43226-C139-4D0A-A230-0C602D1C5CED}" dt="2021-12-15T01:05:59.401" v="1305" actId="478"/>
          <ac:spMkLst>
            <pc:docMk/>
            <pc:sldMk cId="328832024" sldId="267"/>
            <ac:spMk id="3" creationId="{87E63C63-E2CE-45A7-9F88-C2185BE74BCB}"/>
          </ac:spMkLst>
        </pc:spChg>
        <pc:picChg chg="add mod">
          <ac:chgData name="남 상현" userId="03ad4a8e8f7310f3" providerId="LiveId" clId="{7AF43226-C139-4D0A-A230-0C602D1C5CED}" dt="2021-12-15T01:10:01.511" v="1413" actId="14100"/>
          <ac:picMkLst>
            <pc:docMk/>
            <pc:sldMk cId="328832024" sldId="267"/>
            <ac:picMk id="5" creationId="{8A9C908B-C712-4BB4-86B3-9F6C95C125B6}"/>
          </ac:picMkLst>
        </pc:picChg>
        <pc:picChg chg="add mod">
          <ac:chgData name="남 상현" userId="03ad4a8e8f7310f3" providerId="LiveId" clId="{7AF43226-C139-4D0A-A230-0C602D1C5CED}" dt="2021-12-15T01:10:02.943" v="1414" actId="1076"/>
          <ac:picMkLst>
            <pc:docMk/>
            <pc:sldMk cId="328832024" sldId="267"/>
            <ac:picMk id="7" creationId="{838EB304-45C4-4A8C-BC10-1AF91C42454C}"/>
          </ac:picMkLst>
        </pc:picChg>
      </pc:sldChg>
    </pc:docChg>
  </pc:docChgLst>
  <pc:docChgLst>
    <pc:chgData name="유 지호" userId="9e19fefcdf149cc6" providerId="LiveId" clId="{F53E7A2C-A27F-476A-8AA5-C2196DDD71DB}"/>
    <pc:docChg chg="undo custSel addSld delSld modSld sldOrd">
      <pc:chgData name="유 지호" userId="9e19fefcdf149cc6" providerId="LiveId" clId="{F53E7A2C-A27F-476A-8AA5-C2196DDD71DB}" dt="2021-12-14T23:26:42.830" v="237" actId="20577"/>
      <pc:docMkLst>
        <pc:docMk/>
      </pc:docMkLst>
      <pc:sldChg chg="modSp mod">
        <pc:chgData name="유 지호" userId="9e19fefcdf149cc6" providerId="LiveId" clId="{F53E7A2C-A27F-476A-8AA5-C2196DDD71DB}" dt="2021-12-14T23:15:22.024" v="2" actId="1076"/>
        <pc:sldMkLst>
          <pc:docMk/>
          <pc:sldMk cId="2432953040" sldId="260"/>
        </pc:sldMkLst>
        <pc:spChg chg="mod">
          <ac:chgData name="유 지호" userId="9e19fefcdf149cc6" providerId="LiveId" clId="{F53E7A2C-A27F-476A-8AA5-C2196DDD71DB}" dt="2021-12-14T23:15:22.024" v="2" actId="1076"/>
          <ac:spMkLst>
            <pc:docMk/>
            <pc:sldMk cId="2432953040" sldId="260"/>
            <ac:spMk id="14" creationId="{EBA30A64-39BE-4094-ABB3-C3B33154276D}"/>
          </ac:spMkLst>
        </pc:spChg>
        <pc:grpChg chg="mod">
          <ac:chgData name="유 지호" userId="9e19fefcdf149cc6" providerId="LiveId" clId="{F53E7A2C-A27F-476A-8AA5-C2196DDD71DB}" dt="2021-12-14T23:15:15.240" v="1" actId="1076"/>
          <ac:grpSpMkLst>
            <pc:docMk/>
            <pc:sldMk cId="2432953040" sldId="260"/>
            <ac:grpSpMk id="2" creationId="{B3D71AC4-DEFC-4B58-ACC8-50F8B5B0E8F8}"/>
          </ac:grpSpMkLst>
        </pc:grpChg>
        <pc:picChg chg="mod">
          <ac:chgData name="유 지호" userId="9e19fefcdf149cc6" providerId="LiveId" clId="{F53E7A2C-A27F-476A-8AA5-C2196DDD71DB}" dt="2021-12-14T23:15:22.024" v="2" actId="1076"/>
          <ac:picMkLst>
            <pc:docMk/>
            <pc:sldMk cId="2432953040" sldId="260"/>
            <ac:picMk id="13" creationId="{85D3FFD3-4B8A-4C9A-9D35-15B148CA7BC4}"/>
          </ac:picMkLst>
        </pc:picChg>
      </pc:sldChg>
      <pc:sldChg chg="addSp modSp mod">
        <pc:chgData name="유 지호" userId="9e19fefcdf149cc6" providerId="LiveId" clId="{F53E7A2C-A27F-476A-8AA5-C2196DDD71DB}" dt="2021-12-14T23:21:51.134" v="103" actId="404"/>
        <pc:sldMkLst>
          <pc:docMk/>
          <pc:sldMk cId="1255327576" sldId="261"/>
        </pc:sldMkLst>
        <pc:spChg chg="mod">
          <ac:chgData name="유 지호" userId="9e19fefcdf149cc6" providerId="LiveId" clId="{F53E7A2C-A27F-476A-8AA5-C2196DDD71DB}" dt="2021-12-14T23:19:19.205" v="34" actId="20578"/>
          <ac:spMkLst>
            <pc:docMk/>
            <pc:sldMk cId="1255327576" sldId="261"/>
            <ac:spMk id="6" creationId="{5C154B5E-8981-45F5-9053-9DB4EE50A76E}"/>
          </ac:spMkLst>
        </pc:spChg>
        <pc:spChg chg="add mod">
          <ac:chgData name="유 지호" userId="9e19fefcdf149cc6" providerId="LiveId" clId="{F53E7A2C-A27F-476A-8AA5-C2196DDD71DB}" dt="2021-12-14T23:16:04.448" v="17" actId="20577"/>
          <ac:spMkLst>
            <pc:docMk/>
            <pc:sldMk cId="1255327576" sldId="261"/>
            <ac:spMk id="7" creationId="{236C0611-56B5-496C-BF5A-ABB636D33C39}"/>
          </ac:spMkLst>
        </pc:spChg>
        <pc:spChg chg="add mod">
          <ac:chgData name="유 지호" userId="9e19fefcdf149cc6" providerId="LiveId" clId="{F53E7A2C-A27F-476A-8AA5-C2196DDD71DB}" dt="2021-12-14T23:17:21.215" v="25" actId="1076"/>
          <ac:spMkLst>
            <pc:docMk/>
            <pc:sldMk cId="1255327576" sldId="261"/>
            <ac:spMk id="8" creationId="{E13C6C9B-F80C-40D3-A2C6-F76B3BAA0220}"/>
          </ac:spMkLst>
        </pc:spChg>
        <pc:spChg chg="add mod">
          <ac:chgData name="유 지호" userId="9e19fefcdf149cc6" providerId="LiveId" clId="{F53E7A2C-A27F-476A-8AA5-C2196DDD71DB}" dt="2021-12-14T23:21:31.941" v="95" actId="404"/>
          <ac:spMkLst>
            <pc:docMk/>
            <pc:sldMk cId="1255327576" sldId="261"/>
            <ac:spMk id="10" creationId="{F66B2380-83C4-4830-A4C3-B745B631642C}"/>
          </ac:spMkLst>
        </pc:spChg>
        <pc:spChg chg="add mod">
          <ac:chgData name="유 지호" userId="9e19fefcdf149cc6" providerId="LiveId" clId="{F53E7A2C-A27F-476A-8AA5-C2196DDD71DB}" dt="2021-12-14T23:20:30.041" v="72" actId="403"/>
          <ac:spMkLst>
            <pc:docMk/>
            <pc:sldMk cId="1255327576" sldId="261"/>
            <ac:spMk id="12" creationId="{6900613C-1421-46C6-98F5-9DB5E39D656A}"/>
          </ac:spMkLst>
        </pc:spChg>
        <pc:spChg chg="add mod">
          <ac:chgData name="유 지호" userId="9e19fefcdf149cc6" providerId="LiveId" clId="{F53E7A2C-A27F-476A-8AA5-C2196DDD71DB}" dt="2021-12-14T23:21:51.134" v="103" actId="404"/>
          <ac:spMkLst>
            <pc:docMk/>
            <pc:sldMk cId="1255327576" sldId="261"/>
            <ac:spMk id="14" creationId="{2C539AA8-8F34-4B88-B98E-069D5B5D4147}"/>
          </ac:spMkLst>
        </pc:spChg>
      </pc:sldChg>
      <pc:sldChg chg="modSp mod">
        <pc:chgData name="유 지호" userId="9e19fefcdf149cc6" providerId="LiveId" clId="{F53E7A2C-A27F-476A-8AA5-C2196DDD71DB}" dt="2021-12-14T23:26:27.162" v="223" actId="1076"/>
        <pc:sldMkLst>
          <pc:docMk/>
          <pc:sldMk cId="3872634818" sldId="262"/>
        </pc:sldMkLst>
        <pc:picChg chg="mod">
          <ac:chgData name="유 지호" userId="9e19fefcdf149cc6" providerId="LiveId" clId="{F53E7A2C-A27F-476A-8AA5-C2196DDD71DB}" dt="2021-12-14T23:26:21.430" v="221" actId="1076"/>
          <ac:picMkLst>
            <pc:docMk/>
            <pc:sldMk cId="3872634818" sldId="262"/>
            <ac:picMk id="8" creationId="{3E7C28BC-7D55-4EA6-A1B2-13B7ECD48D47}"/>
          </ac:picMkLst>
        </pc:picChg>
        <pc:picChg chg="mod">
          <ac:chgData name="유 지호" userId="9e19fefcdf149cc6" providerId="LiveId" clId="{F53E7A2C-A27F-476A-8AA5-C2196DDD71DB}" dt="2021-12-14T23:26:17.146" v="219" actId="1076"/>
          <ac:picMkLst>
            <pc:docMk/>
            <pc:sldMk cId="3872634818" sldId="262"/>
            <ac:picMk id="10" creationId="{7E05827A-16E1-419A-A909-45F703D0682A}"/>
          </ac:picMkLst>
        </pc:picChg>
        <pc:picChg chg="mod">
          <ac:chgData name="유 지호" userId="9e19fefcdf149cc6" providerId="LiveId" clId="{F53E7A2C-A27F-476A-8AA5-C2196DDD71DB}" dt="2021-12-14T23:26:14.920" v="217" actId="1076"/>
          <ac:picMkLst>
            <pc:docMk/>
            <pc:sldMk cId="3872634818" sldId="262"/>
            <ac:picMk id="12" creationId="{40AE370E-7390-4733-86F7-19B30A5D1A1C}"/>
          </ac:picMkLst>
        </pc:picChg>
        <pc:picChg chg="mod">
          <ac:chgData name="유 지호" userId="9e19fefcdf149cc6" providerId="LiveId" clId="{F53E7A2C-A27F-476A-8AA5-C2196DDD71DB}" dt="2021-12-14T23:26:27.162" v="223" actId="1076"/>
          <ac:picMkLst>
            <pc:docMk/>
            <pc:sldMk cId="3872634818" sldId="262"/>
            <ac:picMk id="14" creationId="{1AE0EC8E-1C8B-45EB-A7CC-5830ABAC159D}"/>
          </ac:picMkLst>
        </pc:picChg>
        <pc:picChg chg="mod">
          <ac:chgData name="유 지호" userId="9e19fefcdf149cc6" providerId="LiveId" clId="{F53E7A2C-A27F-476A-8AA5-C2196DDD71DB}" dt="2021-12-14T23:26:23.536" v="222" actId="1076"/>
          <ac:picMkLst>
            <pc:docMk/>
            <pc:sldMk cId="3872634818" sldId="262"/>
            <ac:picMk id="16" creationId="{1FDC2305-28C9-469B-9978-121DBFAE5FA1}"/>
          </ac:picMkLst>
        </pc:picChg>
      </pc:sldChg>
      <pc:sldChg chg="addSp modSp mod">
        <pc:chgData name="유 지호" userId="9e19fefcdf149cc6" providerId="LiveId" clId="{F53E7A2C-A27F-476A-8AA5-C2196DDD71DB}" dt="2021-12-14T23:26:42.830" v="237" actId="20577"/>
        <pc:sldMkLst>
          <pc:docMk/>
          <pc:sldMk cId="2820048443" sldId="263"/>
        </pc:sldMkLst>
        <pc:spChg chg="add mod">
          <ac:chgData name="유 지호" userId="9e19fefcdf149cc6" providerId="LiveId" clId="{F53E7A2C-A27F-476A-8AA5-C2196DDD71DB}" dt="2021-12-14T23:26:42.830" v="237" actId="20577"/>
          <ac:spMkLst>
            <pc:docMk/>
            <pc:sldMk cId="2820048443" sldId="263"/>
            <ac:spMk id="8" creationId="{FE7CAE89-7BF6-41CF-9635-EC60D2586A50}"/>
          </ac:spMkLst>
        </pc:spChg>
      </pc:sldChg>
      <pc:sldChg chg="delSp modSp add mod">
        <pc:chgData name="유 지호" userId="9e19fefcdf149cc6" providerId="LiveId" clId="{F53E7A2C-A27F-476A-8AA5-C2196DDD71DB}" dt="2021-12-14T23:24:34.396" v="161" actId="1036"/>
        <pc:sldMkLst>
          <pc:docMk/>
          <pc:sldMk cId="243056738" sldId="265"/>
        </pc:sldMkLst>
        <pc:spChg chg="mod">
          <ac:chgData name="유 지호" userId="9e19fefcdf149cc6" providerId="LiveId" clId="{F53E7A2C-A27F-476A-8AA5-C2196DDD71DB}" dt="2021-12-14T23:24:34.396" v="161" actId="1036"/>
          <ac:spMkLst>
            <pc:docMk/>
            <pc:sldMk cId="243056738" sldId="265"/>
            <ac:spMk id="8" creationId="{E13C6C9B-F80C-40D3-A2C6-F76B3BAA0220}"/>
          </ac:spMkLst>
        </pc:spChg>
        <pc:spChg chg="mod">
          <ac:chgData name="유 지호" userId="9e19fefcdf149cc6" providerId="LiveId" clId="{F53E7A2C-A27F-476A-8AA5-C2196DDD71DB}" dt="2021-12-14T23:24:34.396" v="161" actId="1036"/>
          <ac:spMkLst>
            <pc:docMk/>
            <pc:sldMk cId="243056738" sldId="265"/>
            <ac:spMk id="10" creationId="{F66B2380-83C4-4830-A4C3-B745B631642C}"/>
          </ac:spMkLst>
        </pc:spChg>
        <pc:spChg chg="mod">
          <ac:chgData name="유 지호" userId="9e19fefcdf149cc6" providerId="LiveId" clId="{F53E7A2C-A27F-476A-8AA5-C2196DDD71DB}" dt="2021-12-14T23:24:34.396" v="161" actId="1036"/>
          <ac:spMkLst>
            <pc:docMk/>
            <pc:sldMk cId="243056738" sldId="265"/>
            <ac:spMk id="12" creationId="{6900613C-1421-46C6-98F5-9DB5E39D656A}"/>
          </ac:spMkLst>
        </pc:spChg>
        <pc:spChg chg="del mod">
          <ac:chgData name="유 지호" userId="9e19fefcdf149cc6" providerId="LiveId" clId="{F53E7A2C-A27F-476A-8AA5-C2196DDD71DB}" dt="2021-12-14T23:24:22.416" v="139" actId="478"/>
          <ac:spMkLst>
            <pc:docMk/>
            <pc:sldMk cId="243056738" sldId="265"/>
            <ac:spMk id="14" creationId="{2C539AA8-8F34-4B88-B98E-069D5B5D4147}"/>
          </ac:spMkLst>
        </pc:spChg>
        <pc:grpChg chg="mod">
          <ac:chgData name="유 지호" userId="9e19fefcdf149cc6" providerId="LiveId" clId="{F53E7A2C-A27F-476A-8AA5-C2196DDD71DB}" dt="2021-12-14T23:24:12.604" v="136" actId="1076"/>
          <ac:grpSpMkLst>
            <pc:docMk/>
            <pc:sldMk cId="243056738" sldId="265"/>
            <ac:grpSpMk id="2" creationId="{B3D71AC4-DEFC-4B58-ACC8-50F8B5B0E8F8}"/>
          </ac:grpSpMkLst>
        </pc:grpChg>
      </pc:sldChg>
      <pc:sldChg chg="add del">
        <pc:chgData name="유 지호" userId="9e19fefcdf149cc6" providerId="LiveId" clId="{F53E7A2C-A27F-476A-8AA5-C2196DDD71DB}" dt="2021-12-14T23:24:51.497" v="163" actId="2890"/>
        <pc:sldMkLst>
          <pc:docMk/>
          <pc:sldMk cId="156143468" sldId="266"/>
        </pc:sldMkLst>
      </pc:sldChg>
      <pc:sldChg chg="delSp modSp add mod ord">
        <pc:chgData name="유 지호" userId="9e19fefcdf149cc6" providerId="LiveId" clId="{F53E7A2C-A27F-476A-8AA5-C2196DDD71DB}" dt="2021-12-14T23:26:04.769" v="215" actId="1036"/>
        <pc:sldMkLst>
          <pc:docMk/>
          <pc:sldMk cId="3216664976" sldId="266"/>
        </pc:sldMkLst>
        <pc:spChg chg="mod">
          <ac:chgData name="유 지호" userId="9e19fefcdf149cc6" providerId="LiveId" clId="{F53E7A2C-A27F-476A-8AA5-C2196DDD71DB}" dt="2021-12-14T23:26:04.769" v="215" actId="1036"/>
          <ac:spMkLst>
            <pc:docMk/>
            <pc:sldMk cId="3216664976" sldId="266"/>
            <ac:spMk id="8" creationId="{E13C6C9B-F80C-40D3-A2C6-F76B3BAA0220}"/>
          </ac:spMkLst>
        </pc:spChg>
        <pc:spChg chg="mod">
          <ac:chgData name="유 지호" userId="9e19fefcdf149cc6" providerId="LiveId" clId="{F53E7A2C-A27F-476A-8AA5-C2196DDD71DB}" dt="2021-12-14T23:26:04.769" v="215" actId="1036"/>
          <ac:spMkLst>
            <pc:docMk/>
            <pc:sldMk cId="3216664976" sldId="266"/>
            <ac:spMk id="10" creationId="{F66B2380-83C4-4830-A4C3-B745B631642C}"/>
          </ac:spMkLst>
        </pc:spChg>
        <pc:spChg chg="mod">
          <ac:chgData name="유 지호" userId="9e19fefcdf149cc6" providerId="LiveId" clId="{F53E7A2C-A27F-476A-8AA5-C2196DDD71DB}" dt="2021-12-14T23:26:04.769" v="215" actId="1036"/>
          <ac:spMkLst>
            <pc:docMk/>
            <pc:sldMk cId="3216664976" sldId="266"/>
            <ac:spMk id="12" creationId="{6900613C-1421-46C6-98F5-9DB5E39D656A}"/>
          </ac:spMkLst>
        </pc:spChg>
        <pc:spChg chg="del mod">
          <ac:chgData name="유 지호" userId="9e19fefcdf149cc6" providerId="LiveId" clId="{F53E7A2C-A27F-476A-8AA5-C2196DDD71DB}" dt="2021-12-14T23:25:58.752" v="192" actId="478"/>
          <ac:spMkLst>
            <pc:docMk/>
            <pc:sldMk cId="3216664976" sldId="266"/>
            <ac:spMk id="14" creationId="{2C539AA8-8F34-4B88-B98E-069D5B5D41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4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Project_PartyBall</a:t>
            </a:r>
            <a:endParaRPr lang="ko-KR" altLang="en-US" sz="7200" b="1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4636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24341-6C96-4446-955D-5572379BA2D7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35B3-0EAB-4748-BEA7-D9BFB95C430C}"/>
              </a:ext>
            </a:extLst>
          </p:cNvPr>
          <p:cNvSpPr txBox="1"/>
          <p:nvPr/>
        </p:nvSpPr>
        <p:spPr>
          <a:xfrm>
            <a:off x="541870" y="270304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6CD93-2B34-4774-B048-7380204B24E9}"/>
              </a:ext>
            </a:extLst>
          </p:cNvPr>
          <p:cNvSpPr txBox="1"/>
          <p:nvPr/>
        </p:nvSpPr>
        <p:spPr>
          <a:xfrm>
            <a:off x="694266" y="1792868"/>
            <a:ext cx="10803467" cy="152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Project_PartyBall</a:t>
            </a:r>
            <a:r>
              <a:rPr lang="ko-KR" altLang="ko-KR" sz="40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이란</a:t>
            </a:r>
            <a:r>
              <a:rPr lang="en-US" altLang="ko-KR" sz="40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?</a:t>
            </a:r>
            <a:endParaRPr lang="ko-KR" altLang="ko-KR" sz="1800" kern="100" dirty="0"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단수 혹은 복수의 공을 지정된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맵의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정해진 목표지점으로 보내면 되는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퍼즐게임이다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실시간으로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머리를 써서 게임을 클리어 해야 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9A2318-BC8E-4F4D-B8A1-0C403BBCB93A}"/>
              </a:ext>
            </a:extLst>
          </p:cNvPr>
          <p:cNvGrpSpPr/>
          <p:nvPr/>
        </p:nvGrpSpPr>
        <p:grpSpPr>
          <a:xfrm>
            <a:off x="4773333" y="3622933"/>
            <a:ext cx="7001049" cy="1924249"/>
            <a:chOff x="577850" y="4022572"/>
            <a:chExt cx="6096001" cy="167549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39730D9-F8BE-400F-9E68-F1DC0D02E0EF}"/>
                </a:ext>
              </a:extLst>
            </p:cNvPr>
            <p:cNvSpPr/>
            <p:nvPr/>
          </p:nvSpPr>
          <p:spPr>
            <a:xfrm>
              <a:off x="577850" y="4022572"/>
              <a:ext cx="6096001" cy="1675495"/>
            </a:xfrm>
            <a:prstGeom prst="roundRect">
              <a:avLst>
                <a:gd name="adj" fmla="val 828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0BC3A2E-D4FF-4F05-8936-AAC2B87EA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15" y="4132171"/>
              <a:ext cx="5447196" cy="1565896"/>
            </a:xfrm>
            <a:prstGeom prst="rect">
              <a:avLst/>
            </a:prstGeom>
            <a:noFill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9BDB52-A8C4-4C19-B9A2-E701D485C82F}"/>
              </a:ext>
            </a:extLst>
          </p:cNvPr>
          <p:cNvSpPr txBox="1"/>
          <p:nvPr/>
        </p:nvSpPr>
        <p:spPr>
          <a:xfrm>
            <a:off x="482600" y="1310818"/>
            <a:ext cx="6096000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1)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 소개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46180F-F37C-47F2-98DA-E80C4B95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1" y="3670919"/>
            <a:ext cx="7318652" cy="22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5AFCF2-13D1-4E4D-B80E-0C1A7216BA83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1D2F1-C63B-4EEE-B54D-E1A6D0E829B1}"/>
              </a:ext>
            </a:extLst>
          </p:cNvPr>
          <p:cNvSpPr txBox="1"/>
          <p:nvPr/>
        </p:nvSpPr>
        <p:spPr>
          <a:xfrm>
            <a:off x="541870" y="270304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기획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C56E2-338E-4DC0-AB9E-7B6F91ACA208}"/>
              </a:ext>
            </a:extLst>
          </p:cNvPr>
          <p:cNvSpPr txBox="1"/>
          <p:nvPr/>
        </p:nvSpPr>
        <p:spPr>
          <a:xfrm>
            <a:off x="339707" y="1455637"/>
            <a:ext cx="8308685" cy="212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Project_Agis</a:t>
            </a:r>
            <a:r>
              <a:rPr lang="ko-KR" altLang="ko-KR" sz="28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의 기획의도</a:t>
            </a:r>
            <a:endParaRPr lang="ko-KR" altLang="ko-KR" sz="2800" kern="100" dirty="0">
              <a:solidFill>
                <a:srgbClr val="00B0F0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주체가 되는 공과 다른 공들은 중력이 같다는 전제하에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움직임을 공유한다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상승곡선을 그리는 난이도를 가진 퍼즐들을 만들어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다회성 플레이를 유도한다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플레이어의 조작을 통해 생성되는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중력장을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모든 셀들이 공유한다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1F4755-0763-4B1C-8C43-C30BFFE07872}"/>
              </a:ext>
            </a:extLst>
          </p:cNvPr>
          <p:cNvGrpSpPr/>
          <p:nvPr/>
        </p:nvGrpSpPr>
        <p:grpSpPr>
          <a:xfrm>
            <a:off x="6930496" y="3429000"/>
            <a:ext cx="6096000" cy="3135736"/>
            <a:chOff x="1049867" y="3469794"/>
            <a:chExt cx="6096000" cy="3135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9C8DF7-C076-444C-BF00-88936E911990}"/>
                </a:ext>
              </a:extLst>
            </p:cNvPr>
            <p:cNvSpPr txBox="1"/>
            <p:nvPr/>
          </p:nvSpPr>
          <p:spPr>
            <a:xfrm>
              <a:off x="1049867" y="3469794"/>
              <a:ext cx="6096000" cy="380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b="1" kern="100" dirty="0">
                  <a:solidFill>
                    <a:srgbClr val="00B0F0"/>
                  </a:solidFill>
                  <a:effectLst/>
                  <a:latin typeface="메이플스토리" panose="02000800000000000000" pitchFamily="2" charset="-127"/>
                  <a:ea typeface="메이플스토리" panose="02000800000000000000" pitchFamily="2" charset="-127"/>
                  <a:cs typeface="Times New Roman" panose="02020603050405020304" pitchFamily="18" charset="0"/>
                </a:rPr>
                <a:t>핵심 기획 키워드</a:t>
              </a:r>
              <a:endParaRPr lang="ko-KR" altLang="ko-KR" sz="1100" kern="100" dirty="0"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8A4B3EC-2E9D-4D8F-9B6E-2E701D531DA4}"/>
                </a:ext>
              </a:extLst>
            </p:cNvPr>
            <p:cNvSpPr/>
            <p:nvPr/>
          </p:nvSpPr>
          <p:spPr>
            <a:xfrm>
              <a:off x="1049867" y="3936007"/>
              <a:ext cx="4038600" cy="2669523"/>
            </a:xfrm>
            <a:prstGeom prst="roundRect">
              <a:avLst>
                <a:gd name="adj" fmla="val 76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535405-1D8D-4F88-9783-766F5109C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867" y="4156141"/>
              <a:ext cx="2670600" cy="2371296"/>
            </a:xfrm>
            <a:prstGeom prst="rect">
              <a:avLst/>
            </a:prstGeom>
            <a:noFill/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903FFFB-382B-475F-90B4-A288263180F6}"/>
              </a:ext>
            </a:extLst>
          </p:cNvPr>
          <p:cNvSpPr txBox="1"/>
          <p:nvPr/>
        </p:nvSpPr>
        <p:spPr>
          <a:xfrm>
            <a:off x="417248" y="3429000"/>
            <a:ext cx="6096000" cy="198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기획 추가 목표</a:t>
            </a:r>
            <a:endParaRPr lang="ko-KR" altLang="ko-KR" sz="2800" kern="100" dirty="0"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난이도 뿐만 아니라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재미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까지 포함한 레벨디자인으로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퍼즐 게임의 재미를 극대화시킨다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게임의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컨셉에 맞는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좋은 리소스를 만들어 게임에 대한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유저의 몰입감을 이끌어낸다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8627-1804-4EB7-8309-96FA8B911901}"/>
              </a:ext>
            </a:extLst>
          </p:cNvPr>
          <p:cNvSpPr txBox="1"/>
          <p:nvPr/>
        </p:nvSpPr>
        <p:spPr>
          <a:xfrm>
            <a:off x="541870" y="270304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제작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247C69-C398-49E0-A7AE-563BC0DDF71D}"/>
              </a:ext>
            </a:extLst>
          </p:cNvPr>
          <p:cNvSpPr/>
          <p:nvPr/>
        </p:nvSpPr>
        <p:spPr>
          <a:xfrm>
            <a:off x="1503680" y="18880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8627-1804-4EB7-8309-96FA8B911901}"/>
              </a:ext>
            </a:extLst>
          </p:cNvPr>
          <p:cNvSpPr txBox="1"/>
          <p:nvPr/>
        </p:nvSpPr>
        <p:spPr>
          <a:xfrm>
            <a:off x="541870" y="270304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총평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9675" y="17082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409675" y="2641236"/>
            <a:ext cx="10570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좋은 팀원들이기에 부담도 많이 되었지만 그래도 재밌게 프로젝트를 끝낼 수 있어서 다행인 거 같다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.</a:t>
            </a: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만약 다시 한 번 함께 할 기회가 있다면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함께하고 싶다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. 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409675" y="3616248"/>
            <a:ext cx="1000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처음에 기획했던 게임은 스토리도 있어서 기획하기 힘들었지만 결정한 </a:t>
            </a:r>
            <a:r>
              <a:rPr lang="ko-KR" altLang="en-US" sz="1600" b="0" i="0" dirty="0" err="1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하이퍼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캐주얼 장르라서 </a:t>
            </a:r>
            <a:endParaRPr lang="en-US" altLang="ko-KR" sz="1600" b="0" i="0" dirty="0">
              <a:solidFill>
                <a:srgbClr val="DCDDDE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전보다 기획이 쉬워져서 좋았다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게임이 </a:t>
            </a:r>
            <a:r>
              <a:rPr lang="ko-KR" altLang="en-US" sz="1600" b="0" i="0" dirty="0" err="1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참신한거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같아서 좋은 게임이 나올 거 같았다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409675" y="4591260"/>
            <a:ext cx="10883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팀원들과 커뮤니케이션이 매우 잘 됐다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 메인 기획자가 적극적으로 </a:t>
            </a:r>
            <a:r>
              <a:rPr lang="ko-KR" altLang="en-US" sz="1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기획적인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부분을 </a:t>
            </a:r>
            <a:r>
              <a:rPr lang="ko-KR" altLang="en-US" sz="1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추진해나갔다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때문에 </a:t>
            </a:r>
            <a:r>
              <a:rPr lang="ko-KR" altLang="en-US" sz="1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기획적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부분의 틀이 빠르게 자리잡아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수월한 환경에서 평탄하게 게임 개발을 </a:t>
            </a:r>
            <a:r>
              <a:rPr lang="ko-KR" altLang="en-US" sz="1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이어나갈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1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수있었다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409675" y="5566272"/>
            <a:ext cx="1059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프로그래밍을 혼자 했기에 어려운 감이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없잖아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있었지만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이번 프로젝트를 통해 많은 성장을 했다는 걸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느낄 수 있었으며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프로젝트의 결과에 만족스럽다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19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9C908B-C712-4BB4-86B3-9F6C95C1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75" y="272917"/>
            <a:ext cx="8962244" cy="29668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EB304-45C4-4A8C-BC10-1AF91C42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5" y="3320794"/>
            <a:ext cx="8738766" cy="30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228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메이플스토리</vt:lpstr>
      <vt:lpstr>에스코어 드림 4 Regular</vt:lpstr>
      <vt:lpstr>에스코어 드림 7 ExtraBold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1</cp:revision>
  <dcterms:created xsi:type="dcterms:W3CDTF">2021-12-14T16:27:22Z</dcterms:created>
  <dcterms:modified xsi:type="dcterms:W3CDTF">2021-12-15T01:12:15Z</dcterms:modified>
</cp:coreProperties>
</file>