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0" r:id="rId4"/>
    <p:sldId id="269" r:id="rId5"/>
    <p:sldId id="271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BFBFB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F96AA-D886-4A71-9310-84C809687602}" v="281" dt="2022-07-07T05:07:33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3EECB6BF-D531-48AA-8319-A03002C918DD}"/>
    <pc:docChg chg="undo custSel addSld delSld modSld modMainMaster">
      <pc:chgData name="남 상현" userId="03ad4a8e8f7310f3" providerId="LiveId" clId="{3EECB6BF-D531-48AA-8319-A03002C918DD}" dt="2022-06-13T14:20:56.679" v="3042" actId="14100"/>
      <pc:docMkLst>
        <pc:docMk/>
      </pc:docMkLst>
      <pc:sldChg chg="addSp delSp modSp del mod">
        <pc:chgData name="남 상현" userId="03ad4a8e8f7310f3" providerId="LiveId" clId="{3EECB6BF-D531-48AA-8319-A03002C918DD}" dt="2022-06-12T13:06:03.244" v="28" actId="47"/>
        <pc:sldMkLst>
          <pc:docMk/>
          <pc:sldMk cId="2094271989" sldId="258"/>
        </pc:sldMkLst>
        <pc:spChg chg="mod">
          <ac:chgData name="남 상현" userId="03ad4a8e8f7310f3" providerId="LiveId" clId="{3EECB6BF-D531-48AA-8319-A03002C918DD}" dt="2022-06-12T12:51:45.461" v="16" actId="14100"/>
          <ac:spMkLst>
            <pc:docMk/>
            <pc:sldMk cId="2094271989" sldId="258"/>
            <ac:spMk id="7" creationId="{28E24341-6C96-4446-955D-5572379BA2D7}"/>
          </ac:spMkLst>
        </pc:spChg>
        <pc:spChg chg="mod">
          <ac:chgData name="남 상현" userId="03ad4a8e8f7310f3" providerId="LiveId" clId="{3EECB6BF-D531-48AA-8319-A03002C918DD}" dt="2022-06-12T12:51:45.612" v="21" actId="1076"/>
          <ac:spMkLst>
            <pc:docMk/>
            <pc:sldMk cId="2094271989" sldId="258"/>
            <ac:spMk id="8" creationId="{ABBD35B3-0EAB-4748-BEA7-D9BFB95C430C}"/>
          </ac:spMkLst>
        </pc:spChg>
        <pc:spChg chg="mod">
          <ac:chgData name="남 상현" userId="03ad4a8e8f7310f3" providerId="LiveId" clId="{3EECB6BF-D531-48AA-8319-A03002C918DD}" dt="2022-06-12T12:51:45.690" v="23" actId="207"/>
          <ac:spMkLst>
            <pc:docMk/>
            <pc:sldMk cId="2094271989" sldId="258"/>
            <ac:spMk id="9" creationId="{6C26CD93-2B34-4774-B048-7380204B24E9}"/>
          </ac:spMkLst>
        </pc:spChg>
        <pc:spChg chg="mod">
          <ac:chgData name="남 상현" userId="03ad4a8e8f7310f3" providerId="LiveId" clId="{3EECB6BF-D531-48AA-8319-A03002C918DD}" dt="2022-06-12T12:51:45.721" v="24" actId="207"/>
          <ac:spMkLst>
            <pc:docMk/>
            <pc:sldMk cId="2094271989" sldId="258"/>
            <ac:spMk id="12" creationId="{489BDB52-A8C4-4C19-B9A2-E701D485C82F}"/>
          </ac:spMkLst>
        </pc:spChg>
        <pc:grpChg chg="add del mod">
          <ac:chgData name="남 상현" userId="03ad4a8e8f7310f3" providerId="LiveId" clId="{3EECB6BF-D531-48AA-8319-A03002C918DD}" dt="2022-06-12T12:51:45.741" v="25" actId="1076"/>
          <ac:grpSpMkLst>
            <pc:docMk/>
            <pc:sldMk cId="2094271989" sldId="258"/>
            <ac:grpSpMk id="2" creationId="{B3D71AC4-DEFC-4B58-ACC8-50F8B5B0E8F8}"/>
          </ac:grpSpMkLst>
        </pc:grpChg>
        <pc:grpChg chg="add mod">
          <ac:chgData name="남 상현" userId="03ad4a8e8f7310f3" providerId="LiveId" clId="{3EECB6BF-D531-48AA-8319-A03002C918DD}" dt="2022-06-12T12:51:44.951" v="15" actId="164"/>
          <ac:grpSpMkLst>
            <pc:docMk/>
            <pc:sldMk cId="2094271989" sldId="258"/>
            <ac:grpSpMk id="3" creationId="{38850E1B-FCC9-E221-1432-11F0CD55E506}"/>
          </ac:grpSpMkLst>
        </pc:grpChg>
      </pc:sldChg>
      <pc:sldChg chg="modSp del mod">
        <pc:chgData name="남 상현" userId="03ad4a8e8f7310f3" providerId="LiveId" clId="{3EECB6BF-D531-48AA-8319-A03002C918DD}" dt="2022-06-12T13:06:03.549" v="29" actId="47"/>
        <pc:sldMkLst>
          <pc:docMk/>
          <pc:sldMk cId="3431577405" sldId="259"/>
        </pc:sldMkLst>
        <pc:spChg chg="mod">
          <ac:chgData name="남 상현" userId="03ad4a8e8f7310f3" providerId="LiveId" clId="{3EECB6BF-D531-48AA-8319-A03002C918DD}" dt="2022-06-12T12:51:45.781" v="26" actId="20577"/>
          <ac:spMkLst>
            <pc:docMk/>
            <pc:sldMk cId="3431577405" sldId="259"/>
            <ac:spMk id="3" creationId="{ED3C56E2-338E-4DC0-AB9E-7B6F91ACA208}"/>
          </ac:spMkLst>
        </pc:spChg>
      </pc:sldChg>
      <pc:sldChg chg="add del">
        <pc:chgData name="남 상현" userId="03ad4a8e8f7310f3" providerId="LiveId" clId="{3EECB6BF-D531-48AA-8319-A03002C918DD}" dt="2022-06-12T13:06:03.847" v="30" actId="47"/>
        <pc:sldMkLst>
          <pc:docMk/>
          <pc:sldMk cId="3987292022" sldId="265"/>
        </pc:sldMkLst>
      </pc:sldChg>
      <pc:sldChg chg="del">
        <pc:chgData name="남 상현" userId="03ad4a8e8f7310f3" providerId="LiveId" clId="{3EECB6BF-D531-48AA-8319-A03002C918DD}" dt="2022-06-12T13:06:04.623" v="31" actId="47"/>
        <pc:sldMkLst>
          <pc:docMk/>
          <pc:sldMk cId="2032193545" sldId="266"/>
        </pc:sldMkLst>
      </pc:sldChg>
      <pc:sldChg chg="delSp mod">
        <pc:chgData name="남 상현" userId="03ad4a8e8f7310f3" providerId="LiveId" clId="{3EECB6BF-D531-48AA-8319-A03002C918DD}" dt="2022-06-12T13:06:07.251" v="32" actId="478"/>
        <pc:sldMkLst>
          <pc:docMk/>
          <pc:sldMk cId="3141850953" sldId="267"/>
        </pc:sldMkLst>
        <pc:spChg chg="del">
          <ac:chgData name="남 상현" userId="03ad4a8e8f7310f3" providerId="LiveId" clId="{3EECB6BF-D531-48AA-8319-A03002C918DD}" dt="2022-06-12T13:06:07.251" v="32" actId="478"/>
          <ac:spMkLst>
            <pc:docMk/>
            <pc:sldMk cId="3141850953" sldId="267"/>
            <ac:spMk id="8" creationId="{C5F0D6EF-5C09-4A9F-8437-74D02EF4D707}"/>
          </ac:spMkLst>
        </pc:spChg>
      </pc:sldChg>
      <pc:sldChg chg="addSp delSp modSp new mod setBg">
        <pc:chgData name="남 상현" userId="03ad4a8e8f7310f3" providerId="LiveId" clId="{3EECB6BF-D531-48AA-8319-A03002C918DD}" dt="2022-06-13T14:20:36.388" v="3020" actId="14100"/>
        <pc:sldMkLst>
          <pc:docMk/>
          <pc:sldMk cId="2004730209" sldId="268"/>
        </pc:sldMkLst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2" creationId="{22DEB399-93C5-9942-DBBD-D6CF2FD58654}"/>
          </ac:spMkLst>
        </pc:spChg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3" creationId="{E0B3C6AC-7445-B50F-4E22-1856FD3A39A7}"/>
          </ac:spMkLst>
        </pc:spChg>
        <pc:spChg chg="add del">
          <ac:chgData name="남 상현" userId="03ad4a8e8f7310f3" providerId="LiveId" clId="{3EECB6BF-D531-48AA-8319-A03002C918DD}" dt="2022-06-12T13:06:22.958" v="36" actId="11529"/>
          <ac:spMkLst>
            <pc:docMk/>
            <pc:sldMk cId="2004730209" sldId="268"/>
            <ac:spMk id="4" creationId="{2679342C-F00C-2BA7-A7AF-CE64B49AFF0E}"/>
          </ac:spMkLst>
        </pc:spChg>
        <pc:spChg chg="add del mod">
          <ac:chgData name="남 상현" userId="03ad4a8e8f7310f3" providerId="LiveId" clId="{3EECB6BF-D531-48AA-8319-A03002C918DD}" dt="2022-06-12T13:07:48.733" v="67" actId="478"/>
          <ac:spMkLst>
            <pc:docMk/>
            <pc:sldMk cId="2004730209" sldId="268"/>
            <ac:spMk id="5" creationId="{FF7317FF-40AE-4BC3-F86D-6A4E1DF56C31}"/>
          </ac:spMkLst>
        </pc:spChg>
        <pc:spChg chg="mod">
          <ac:chgData name="남 상현" userId="03ad4a8e8f7310f3" providerId="LiveId" clId="{3EECB6BF-D531-48AA-8319-A03002C918DD}" dt="2022-06-13T14:20:36.388" v="3020" actId="14100"/>
          <ac:spMkLst>
            <pc:docMk/>
            <pc:sldMk cId="2004730209" sldId="268"/>
            <ac:spMk id="7" creationId="{942211FE-E4FB-FEA5-55B2-F13A8E1AB870}"/>
          </ac:spMkLst>
        </pc:spChg>
        <pc:spChg chg="mod">
          <ac:chgData name="남 상현" userId="03ad4a8e8f7310f3" providerId="LiveId" clId="{3EECB6BF-D531-48AA-8319-A03002C918DD}" dt="2022-06-12T13:08:09.548" v="88" actId="1036"/>
          <ac:spMkLst>
            <pc:docMk/>
            <pc:sldMk cId="2004730209" sldId="268"/>
            <ac:spMk id="8" creationId="{17085C50-DC82-8C72-8A57-E7E559B233CD}"/>
          </ac:spMkLst>
        </pc:spChg>
        <pc:spChg chg="add del mod">
          <ac:chgData name="남 상현" userId="03ad4a8e8f7310f3" providerId="LiveId" clId="{3EECB6BF-D531-48AA-8319-A03002C918DD}" dt="2022-06-12T14:12:19.995" v="177" actId="478"/>
          <ac:spMkLst>
            <pc:docMk/>
            <pc:sldMk cId="2004730209" sldId="268"/>
            <ac:spMk id="13" creationId="{28EFAA15-A3CC-F4D1-47A4-1C1946C020A0}"/>
          </ac:spMkLst>
        </pc:spChg>
        <pc:spChg chg="add mod">
          <ac:chgData name="남 상현" userId="03ad4a8e8f7310f3" providerId="LiveId" clId="{3EECB6BF-D531-48AA-8319-A03002C918DD}" dt="2022-06-12T14:13:19.483" v="229" actId="1076"/>
          <ac:spMkLst>
            <pc:docMk/>
            <pc:sldMk cId="2004730209" sldId="268"/>
            <ac:spMk id="15" creationId="{F4125A4C-7B45-1ABE-D68A-6B02CDC58F00}"/>
          </ac:spMkLst>
        </pc:spChg>
        <pc:spChg chg="add mod ord">
          <ac:chgData name="남 상현" userId="03ad4a8e8f7310f3" providerId="LiveId" clId="{3EECB6BF-D531-48AA-8319-A03002C918DD}" dt="2022-06-12T14:33:30.879" v="1442" actId="1076"/>
          <ac:spMkLst>
            <pc:docMk/>
            <pc:sldMk cId="2004730209" sldId="268"/>
            <ac:spMk id="17" creationId="{BE052BFE-0DCF-16FB-5A00-2F70967D110F}"/>
          </ac:spMkLst>
        </pc:spChg>
        <pc:spChg chg="add del mod ord">
          <ac:chgData name="남 상현" userId="03ad4a8e8f7310f3" providerId="LiveId" clId="{3EECB6BF-D531-48AA-8319-A03002C918DD}" dt="2022-06-12T14:13:39.212" v="235" actId="478"/>
          <ac:spMkLst>
            <pc:docMk/>
            <pc:sldMk cId="2004730209" sldId="268"/>
            <ac:spMk id="18" creationId="{C3B8153E-DB45-1534-7F83-7AEF2795CBC9}"/>
          </ac:spMkLst>
        </pc:spChg>
        <pc:spChg chg="add mod">
          <ac:chgData name="남 상현" userId="03ad4a8e8f7310f3" providerId="LiveId" clId="{3EECB6BF-D531-48AA-8319-A03002C918DD}" dt="2022-06-12T14:47:36.841" v="2710" actId="1076"/>
          <ac:spMkLst>
            <pc:docMk/>
            <pc:sldMk cId="2004730209" sldId="268"/>
            <ac:spMk id="19" creationId="{0A73430B-A1D1-A242-0CFF-D68B85CC7587}"/>
          </ac:spMkLst>
        </pc:spChg>
        <pc:spChg chg="add del mod">
          <ac:chgData name="남 상현" userId="03ad4a8e8f7310f3" providerId="LiveId" clId="{3EECB6BF-D531-48AA-8319-A03002C918DD}" dt="2022-06-12T14:14:20.785" v="245" actId="478"/>
          <ac:spMkLst>
            <pc:docMk/>
            <pc:sldMk cId="2004730209" sldId="268"/>
            <ac:spMk id="20" creationId="{1FFD0A0F-C489-76DA-923C-5C2B76BBC8F3}"/>
          </ac:spMkLst>
        </pc:spChg>
        <pc:spChg chg="add del mod">
          <ac:chgData name="남 상현" userId="03ad4a8e8f7310f3" providerId="LiveId" clId="{3EECB6BF-D531-48AA-8319-A03002C918DD}" dt="2022-06-12T14:14:40.992" v="251" actId="478"/>
          <ac:spMkLst>
            <pc:docMk/>
            <pc:sldMk cId="2004730209" sldId="268"/>
            <ac:spMk id="22" creationId="{A506DB6D-4E92-DDBF-4756-1F81719AE76E}"/>
          </ac:spMkLst>
        </pc:spChg>
        <pc:spChg chg="add del mod">
          <ac:chgData name="남 상현" userId="03ad4a8e8f7310f3" providerId="LiveId" clId="{3EECB6BF-D531-48AA-8319-A03002C918DD}" dt="2022-06-12T14:26:50.821" v="1149"/>
          <ac:spMkLst>
            <pc:docMk/>
            <pc:sldMk cId="2004730209" sldId="268"/>
            <ac:spMk id="25" creationId="{541B8A39-6006-858D-F08D-896C9DD3739D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27" creationId="{221291D9-9D1E-2ABE-E037-5EF25628559B}"/>
          </ac:spMkLst>
        </pc:spChg>
        <pc:spChg chg="add mod">
          <ac:chgData name="남 상현" userId="03ad4a8e8f7310f3" providerId="LiveId" clId="{3EECB6BF-D531-48AA-8319-A03002C918DD}" dt="2022-06-12T14:31:20.377" v="1289" actId="14100"/>
          <ac:spMkLst>
            <pc:docMk/>
            <pc:sldMk cId="2004730209" sldId="268"/>
            <ac:spMk id="28" creationId="{3CF35F96-01B1-D929-4582-E3BB7893796E}"/>
          </ac:spMkLst>
        </pc:spChg>
        <pc:spChg chg="add mod">
          <ac:chgData name="남 상현" userId="03ad4a8e8f7310f3" providerId="LiveId" clId="{3EECB6BF-D531-48AA-8319-A03002C918DD}" dt="2022-06-12T14:47:49.608" v="2717" actId="14100"/>
          <ac:spMkLst>
            <pc:docMk/>
            <pc:sldMk cId="2004730209" sldId="268"/>
            <ac:spMk id="29" creationId="{175ED23E-A0D6-1D30-E61C-849ECD8EAB48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2" creationId="{592C302D-8366-B284-3025-2D58FE0C45F7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3" creationId="{72ECBAB0-53EC-E22F-1777-D6F992F5F98C}"/>
          </ac:spMkLst>
        </pc:spChg>
        <pc:spChg chg="add del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4" creationId="{CEBC0EBC-A12D-B0BC-F3CC-F300FFCB20DE}"/>
          </ac:spMkLst>
        </pc:spChg>
        <pc:grpChg chg="add mod">
          <ac:chgData name="남 상현" userId="03ad4a8e8f7310f3" providerId="LiveId" clId="{3EECB6BF-D531-48AA-8319-A03002C918DD}" dt="2022-06-13T14:20:29.734" v="3019" actId="1037"/>
          <ac:grpSpMkLst>
            <pc:docMk/>
            <pc:sldMk cId="2004730209" sldId="268"/>
            <ac:grpSpMk id="6" creationId="{E0FE87F2-749D-0E0E-84D3-ACA37DD0C639}"/>
          </ac:grpSpMkLst>
        </pc:grpChg>
        <pc:graphicFrameChg chg="add mod modGraphic">
          <ac:chgData name="남 상현" userId="03ad4a8e8f7310f3" providerId="LiveId" clId="{3EECB6BF-D531-48AA-8319-A03002C918DD}" dt="2022-06-12T14:40:32.601" v="2379"/>
          <ac:graphicFrameMkLst>
            <pc:docMk/>
            <pc:sldMk cId="2004730209" sldId="268"/>
            <ac:graphicFrameMk id="21" creationId="{92330406-E1BA-EADF-7C0F-B00E28C1C77C}"/>
          </ac:graphicFrameMkLst>
        </pc:graphicFrameChg>
        <pc:graphicFrameChg chg="add mod modGraphic">
          <ac:chgData name="남 상현" userId="03ad4a8e8f7310f3" providerId="LiveId" clId="{3EECB6BF-D531-48AA-8319-A03002C918DD}" dt="2022-06-12T14:37:35.149" v="2140" actId="20577"/>
          <ac:graphicFrameMkLst>
            <pc:docMk/>
            <pc:sldMk cId="2004730209" sldId="268"/>
            <ac:graphicFrameMk id="24" creationId="{B218D0A4-0D50-EF64-14C0-0891421E2CA6}"/>
          </ac:graphicFrameMkLst>
        </pc:graphicFrameChg>
        <pc:graphicFrameChg chg="add del mod modGraphic">
          <ac:chgData name="남 상현" userId="03ad4a8e8f7310f3" providerId="LiveId" clId="{3EECB6BF-D531-48AA-8319-A03002C918DD}" dt="2022-06-12T14:45:57.319" v="2690" actId="478"/>
          <ac:graphicFrameMkLst>
            <pc:docMk/>
            <pc:sldMk cId="2004730209" sldId="268"/>
            <ac:graphicFrameMk id="30" creationId="{54DAFD7A-06D9-3CAB-94EB-68986A58C937}"/>
          </ac:graphicFrameMkLst>
        </pc:graphicFrameChg>
        <pc:picChg chg="add mod">
          <ac:chgData name="남 상현" userId="03ad4a8e8f7310f3" providerId="LiveId" clId="{3EECB6BF-D531-48AA-8319-A03002C918DD}" dt="2022-06-12T14:30:57.851" v="1283" actId="1038"/>
          <ac:picMkLst>
            <pc:docMk/>
            <pc:sldMk cId="2004730209" sldId="268"/>
            <ac:picMk id="16" creationId="{BCE1D990-ACA9-A2B5-A20F-4C1240DEB17A}"/>
          </ac:picMkLst>
        </pc:picChg>
        <pc:picChg chg="add del mod">
          <ac:chgData name="남 상현" userId="03ad4a8e8f7310f3" providerId="LiveId" clId="{3EECB6BF-D531-48AA-8319-A03002C918DD}" dt="2022-06-12T13:14:26.285" v="115" actId="478"/>
          <ac:picMkLst>
            <pc:docMk/>
            <pc:sldMk cId="2004730209" sldId="268"/>
            <ac:picMk id="1026" creationId="{07B7329B-02BB-8078-C86D-3A7B05CF74A7}"/>
          </ac:picMkLst>
        </pc:picChg>
        <pc:cxnChg chg="add mod">
          <ac:chgData name="남 상현" userId="03ad4a8e8f7310f3" providerId="LiveId" clId="{3EECB6BF-D531-48AA-8319-A03002C918DD}" dt="2022-06-12T14:47:43.802" v="2715" actId="1038"/>
          <ac:cxnSpMkLst>
            <pc:docMk/>
            <pc:sldMk cId="2004730209" sldId="268"/>
            <ac:cxnSpMk id="10" creationId="{5D76E522-F0A9-4353-7D50-EC3B6BF1C4C8}"/>
          </ac:cxnSpMkLst>
        </pc:cxnChg>
      </pc:sldChg>
      <pc:sldChg chg="addSp modSp add del mod">
        <pc:chgData name="남 상현" userId="03ad4a8e8f7310f3" providerId="LiveId" clId="{3EECB6BF-D531-48AA-8319-A03002C918DD}" dt="2022-06-12T13:08:12.960" v="89" actId="47"/>
        <pc:sldMkLst>
          <pc:docMk/>
          <pc:sldMk cId="1407448896" sldId="269"/>
        </pc:sldMkLst>
        <pc:spChg chg="add mod">
          <ac:chgData name="남 상현" userId="03ad4a8e8f7310f3" providerId="LiveId" clId="{3EECB6BF-D531-48AA-8319-A03002C918DD}" dt="2022-06-12T13:07:39.132" v="66"/>
          <ac:spMkLst>
            <pc:docMk/>
            <pc:sldMk cId="1407448896" sldId="269"/>
            <ac:spMk id="2" creationId="{660060B6-5E31-8398-917D-66E5029AC163}"/>
          </ac:spMkLst>
        </pc:spChg>
        <pc:spChg chg="mod">
          <ac:chgData name="남 상현" userId="03ad4a8e8f7310f3" providerId="LiveId" clId="{3EECB6BF-D531-48AA-8319-A03002C918DD}" dt="2022-06-12T13:07:37.090" v="63" actId="164"/>
          <ac:spMkLst>
            <pc:docMk/>
            <pc:sldMk cId="1407448896" sldId="269"/>
            <ac:spMk id="5" creationId="{FF7317FF-40AE-4BC3-F86D-6A4E1DF56C31}"/>
          </ac:spMkLst>
        </pc:spChg>
        <pc:grpChg chg="add mod">
          <ac:chgData name="남 상현" userId="03ad4a8e8f7310f3" providerId="LiveId" clId="{3EECB6BF-D531-48AA-8319-A03002C918DD}" dt="2022-06-12T13:07:37.090" v="63" actId="164"/>
          <ac:grpSpMkLst>
            <pc:docMk/>
            <pc:sldMk cId="1407448896" sldId="269"/>
            <ac:grpSpMk id="3" creationId="{764A133F-4262-8954-1C63-DAB1C34FA085}"/>
          </ac:grpSpMkLst>
        </pc:grpChg>
      </pc:sldChg>
      <pc:sldChg chg="addSp delSp modSp add mod">
        <pc:chgData name="남 상현" userId="03ad4a8e8f7310f3" providerId="LiveId" clId="{3EECB6BF-D531-48AA-8319-A03002C918DD}" dt="2022-06-13T14:20:56.679" v="3042" actId="14100"/>
        <pc:sldMkLst>
          <pc:docMk/>
          <pc:sldMk cId="1519972261" sldId="269"/>
        </pc:sldMkLst>
        <pc:spChg chg="mod">
          <ac:chgData name="남 상현" userId="03ad4a8e8f7310f3" providerId="LiveId" clId="{3EECB6BF-D531-48AA-8319-A03002C918DD}" dt="2022-06-13T06:04:53.982" v="3015" actId="14100"/>
          <ac:spMkLst>
            <pc:docMk/>
            <pc:sldMk cId="1519972261" sldId="269"/>
            <ac:spMk id="8" creationId="{17085C50-DC82-8C72-8A57-E7E559B233CD}"/>
          </ac:spMkLst>
        </pc:spChg>
        <pc:spChg chg="add">
          <ac:chgData name="남 상현" userId="03ad4a8e8f7310f3" providerId="LiveId" clId="{3EECB6BF-D531-48AA-8319-A03002C918DD}" dt="2022-06-13T06:04:42.744" v="2996" actId="22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3EECB6BF-D531-48AA-8319-A03002C918DD}" dt="2022-06-13T14:20:43.120" v="3022"/>
          <ac:spMkLst>
            <pc:docMk/>
            <pc:sldMk cId="1519972261" sldId="269"/>
            <ac:spMk id="11" creationId="{D08ED1E8-8A99-C01C-0051-E6FB98F02B6B}"/>
          </ac:spMkLst>
        </pc:spChg>
        <pc:spChg chg="mod">
          <ac:chgData name="남 상현" userId="03ad4a8e8f7310f3" providerId="LiveId" clId="{3EECB6BF-D531-48AA-8319-A03002C918DD}" dt="2022-06-13T14:20:56.679" v="3042" actId="14100"/>
          <ac:spMkLst>
            <pc:docMk/>
            <pc:sldMk cId="1519972261" sldId="269"/>
            <ac:spMk id="12" creationId="{B81107C6-2AC7-C296-3F96-E14A5835D0D8}"/>
          </ac:spMkLst>
        </pc:spChg>
        <pc:grpChg chg="del">
          <ac:chgData name="남 상현" userId="03ad4a8e8f7310f3" providerId="LiveId" clId="{3EECB6BF-D531-48AA-8319-A03002C918DD}" dt="2022-06-13T14:20:42.849" v="3021" actId="478"/>
          <ac:grpSpMkLst>
            <pc:docMk/>
            <pc:sldMk cId="1519972261" sldId="269"/>
            <ac:grpSpMk id="6" creationId="{E0FE87F2-749D-0E0E-84D3-ACA37DD0C639}"/>
          </ac:grpSpMkLst>
        </pc:grpChg>
        <pc:grpChg chg="add mod">
          <ac:chgData name="남 상현" userId="03ad4a8e8f7310f3" providerId="LiveId" clId="{3EECB6BF-D531-48AA-8319-A03002C918DD}" dt="2022-06-13T14:20:43.120" v="3022"/>
          <ac:grpSpMkLst>
            <pc:docMk/>
            <pc:sldMk cId="1519972261" sldId="269"/>
            <ac:grpSpMk id="10" creationId="{622537DA-11CD-A2F3-2B48-32ADF199A07B}"/>
          </ac:grpSpMkLst>
        </pc:grpChg>
      </pc:sldChg>
      <pc:sldChg chg="add">
        <pc:chgData name="남 상현" userId="03ad4a8e8f7310f3" providerId="LiveId" clId="{3EECB6BF-D531-48AA-8319-A03002C918DD}" dt="2022-06-13T14:20:46.386" v="3023" actId="2890"/>
        <pc:sldMkLst>
          <pc:docMk/>
          <pc:sldMk cId="1613869214" sldId="270"/>
        </pc:sldMkLst>
      </pc:sldChg>
      <pc:sldMasterChg chg="setBg modSldLayout">
        <pc:chgData name="남 상현" userId="03ad4a8e8f7310f3" providerId="LiveId" clId="{3EECB6BF-D531-48AA-8319-A03002C918DD}" dt="2022-06-12T13:06:39.207" v="42"/>
        <pc:sldMasterMkLst>
          <pc:docMk/>
          <pc:sldMasterMk cId="92794585" sldId="2147483648"/>
        </pc:sldMasterMkLst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11771232" sldId="2147483649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31623648" sldId="2147483650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163216798" sldId="2147483651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989372498" sldId="2147483652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79233424" sldId="2147483653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617792352" sldId="2147483654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28969037" sldId="2147483655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457153081" sldId="2147483656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121308070" sldId="2147483657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55477873" sldId="2147483658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880989088" sldId="2147483659"/>
          </pc:sldLayoutMkLst>
        </pc:sldLayoutChg>
      </pc:sldMasterChg>
    </pc:docChg>
  </pc:docChgLst>
  <pc:docChgLst>
    <pc:chgData name="남 상현" userId="03ad4a8e8f7310f3" providerId="LiveId" clId="{C64F96AA-D886-4A71-9310-84C809687602}"/>
    <pc:docChg chg="undo redo custSel addSld modSld sldOrd">
      <pc:chgData name="남 상현" userId="03ad4a8e8f7310f3" providerId="LiveId" clId="{C64F96AA-D886-4A71-9310-84C809687602}" dt="2022-07-07T05:07:33.691" v="2469" actId="164"/>
      <pc:docMkLst>
        <pc:docMk/>
      </pc:docMkLst>
      <pc:sldChg chg="modSp mod">
        <pc:chgData name="남 상현" userId="03ad4a8e8f7310f3" providerId="LiveId" clId="{C64F96AA-D886-4A71-9310-84C809687602}" dt="2022-06-14T10:00:18.020" v="429" actId="20577"/>
        <pc:sldMkLst>
          <pc:docMk/>
          <pc:sldMk cId="2004730209" sldId="268"/>
        </pc:sldMkLst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27" creationId="{221291D9-9D1E-2ABE-E037-5EF25628559B}"/>
          </ac:spMkLst>
        </pc:spChg>
        <pc:spChg chg="mod">
          <ac:chgData name="남 상현" userId="03ad4a8e8f7310f3" providerId="LiveId" clId="{C64F96AA-D886-4A71-9310-84C809687602}" dt="2022-06-14T10:00:18.020" v="429" actId="20577"/>
          <ac:spMkLst>
            <pc:docMk/>
            <pc:sldMk cId="2004730209" sldId="268"/>
            <ac:spMk id="32" creationId="{592C302D-8366-B284-3025-2D58FE0C45F7}"/>
          </ac:spMkLst>
        </pc:spChg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33" creationId="{72ECBAB0-53EC-E22F-1777-D6F992F5F98C}"/>
          </ac:spMkLst>
        </pc:spChg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34" creationId="{CEBC0EBC-A12D-B0BC-F3CC-F300FFCB20DE}"/>
          </ac:spMkLst>
        </pc:spChg>
        <pc:graphicFrameChg chg="modGraphic">
          <ac:chgData name="남 상현" userId="03ad4a8e8f7310f3" providerId="LiveId" clId="{C64F96AA-D886-4A71-9310-84C809687602}" dt="2022-06-14T10:00:05.706" v="427" actId="2711"/>
          <ac:graphicFrameMkLst>
            <pc:docMk/>
            <pc:sldMk cId="2004730209" sldId="268"/>
            <ac:graphicFrameMk id="21" creationId="{92330406-E1BA-EADF-7C0F-B00E28C1C77C}"/>
          </ac:graphicFrameMkLst>
        </pc:graphicFrameChg>
      </pc:sldChg>
      <pc:sldChg chg="addSp delSp modSp mod">
        <pc:chgData name="남 상현" userId="03ad4a8e8f7310f3" providerId="LiveId" clId="{C64F96AA-D886-4A71-9310-84C809687602}" dt="2022-07-07T05:07:33.691" v="2469" actId="164"/>
        <pc:sldMkLst>
          <pc:docMk/>
          <pc:sldMk cId="1519972261" sldId="269"/>
        </pc:sldMkLst>
        <pc:spChg chg="add mod">
          <ac:chgData name="남 상현" userId="03ad4a8e8f7310f3" providerId="LiveId" clId="{C64F96AA-D886-4A71-9310-84C809687602}" dt="2022-06-14T11:08:14.954" v="1512" actId="164"/>
          <ac:spMkLst>
            <pc:docMk/>
            <pc:sldMk cId="1519972261" sldId="269"/>
            <ac:spMk id="4" creationId="{9464AA9B-E134-E799-29BE-9C0A93A72D7A}"/>
          </ac:spMkLst>
        </pc:spChg>
        <pc:spChg chg="add mod">
          <ac:chgData name="남 상현" userId="03ad4a8e8f7310f3" providerId="LiveId" clId="{C64F96AA-D886-4A71-9310-84C809687602}" dt="2022-07-07T04:58:02.719" v="2450" actId="1582"/>
          <ac:spMkLst>
            <pc:docMk/>
            <pc:sldMk cId="1519972261" sldId="269"/>
            <ac:spMk id="8" creationId="{76DD6D9F-5906-DE5E-A246-7EC86BB62FC6}"/>
          </ac:spMkLst>
        </pc:spChg>
        <pc:spChg chg="del">
          <ac:chgData name="남 상현" userId="03ad4a8e8f7310f3" providerId="LiveId" clId="{C64F96AA-D886-4A71-9310-84C809687602}" dt="2022-06-14T10:27:46.783" v="1476" actId="478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C64F96AA-D886-4A71-9310-84C809687602}" dt="2022-06-14T10:27:44.168" v="1475"/>
          <ac:spMkLst>
            <pc:docMk/>
            <pc:sldMk cId="1519972261" sldId="269"/>
            <ac:spMk id="12" creationId="{B81107C6-2AC7-C296-3F96-E14A5835D0D8}"/>
          </ac:spMkLst>
        </pc:spChg>
        <pc:spChg chg="add mod ord">
          <ac:chgData name="남 상현" userId="03ad4a8e8f7310f3" providerId="LiveId" clId="{C64F96AA-D886-4A71-9310-84C809687602}" dt="2022-07-07T04:57:30.669" v="2446" actId="164"/>
          <ac:spMkLst>
            <pc:docMk/>
            <pc:sldMk cId="1519972261" sldId="269"/>
            <ac:spMk id="13" creationId="{E24649F2-32AD-D900-68DE-F1E930E9D419}"/>
          </ac:spMkLst>
        </pc:spChg>
        <pc:spChg chg="add mod">
          <ac:chgData name="남 상현" userId="03ad4a8e8f7310f3" providerId="LiveId" clId="{C64F96AA-D886-4A71-9310-84C809687602}" dt="2022-07-07T04:58:02.719" v="2450" actId="1582"/>
          <ac:spMkLst>
            <pc:docMk/>
            <pc:sldMk cId="1519972261" sldId="269"/>
            <ac:spMk id="14" creationId="{D559387D-8882-B913-7FBC-D1F985FE5BFE}"/>
          </ac:spMkLst>
        </pc:spChg>
        <pc:spChg chg="add mod">
          <ac:chgData name="남 상현" userId="03ad4a8e8f7310f3" providerId="LiveId" clId="{C64F96AA-D886-4A71-9310-84C809687602}" dt="2022-07-07T04:58:02.719" v="2450" actId="1582"/>
          <ac:spMkLst>
            <pc:docMk/>
            <pc:sldMk cId="1519972261" sldId="269"/>
            <ac:spMk id="15" creationId="{00BD6682-1C3C-FC2B-A7C8-864892A134E2}"/>
          </ac:spMkLst>
        </pc:spChg>
        <pc:spChg chg="add mod">
          <ac:chgData name="남 상현" userId="03ad4a8e8f7310f3" providerId="LiveId" clId="{C64F96AA-D886-4A71-9310-84C809687602}" dt="2022-07-07T04:58:02.719" v="2450" actId="1582"/>
          <ac:spMkLst>
            <pc:docMk/>
            <pc:sldMk cId="1519972261" sldId="269"/>
            <ac:spMk id="16" creationId="{0454CABF-14DD-BC4C-A385-AA015A3E67E4}"/>
          </ac:spMkLst>
        </pc:spChg>
        <pc:spChg chg="add mod">
          <ac:chgData name="남 상현" userId="03ad4a8e8f7310f3" providerId="LiveId" clId="{C64F96AA-D886-4A71-9310-84C809687602}" dt="2022-07-07T05:01:26.060" v="2460" actId="207"/>
          <ac:spMkLst>
            <pc:docMk/>
            <pc:sldMk cId="1519972261" sldId="269"/>
            <ac:spMk id="19" creationId="{F3255A77-2B97-AA27-96B3-B1DCBA9F18AB}"/>
          </ac:spMkLst>
        </pc:spChg>
        <pc:spChg chg="add mod">
          <ac:chgData name="남 상현" userId="03ad4a8e8f7310f3" providerId="LiveId" clId="{C64F96AA-D886-4A71-9310-84C809687602}" dt="2022-07-07T04:57:30.669" v="2446" actId="164"/>
          <ac:spMkLst>
            <pc:docMk/>
            <pc:sldMk cId="1519972261" sldId="269"/>
            <ac:spMk id="21" creationId="{85F9AE9D-E3E3-0FA8-47C3-95E29E7E6D42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2" creationId="{5A92164F-F073-021E-378C-085BC74A6A1D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4" creationId="{3DE5028C-44BE-7C57-20B6-F5576709C9F5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5" creationId="{A6B5CABF-68FD-A04E-B15F-2E3CDE6DE4C3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6" creationId="{D5CBA244-3E8E-BC5E-B87C-9744A9AEDDD6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7" creationId="{D9BDDA73-226F-B11C-C65A-39DB45D81621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8" creationId="{0C884488-053E-32FB-F79C-4405944E6D24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9" creationId="{6B949A25-4D4B-2F5A-0A7B-550F7B7933ED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0" creationId="{0FEE553D-D700-115E-4CC0-50A3DE484E07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2" creationId="{ABDDCF84-79FB-E05A-B9CD-28125F31778D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3" creationId="{1C15FDD2-36DF-2FF5-9C8B-C4FEC2767FB6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4" creationId="{4FF4C9FE-2F5B-ACC2-148A-EDBC641D39DB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5" creationId="{B15BAD0D-5F75-A5BC-4E2E-A242E833F6A4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6" creationId="{9664A4D8-87AE-68A2-F4CC-C40668472B17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7" creationId="{E942313F-EEC1-51AC-521A-ADDF6EB0E82C}"/>
          </ac:spMkLst>
        </pc:spChg>
        <pc:spChg chg="add mod">
          <ac:chgData name="남 상현" userId="03ad4a8e8f7310f3" providerId="LiveId" clId="{C64F96AA-D886-4A71-9310-84C809687602}" dt="2022-07-07T05:07:05.522" v="2466" actId="164"/>
          <ac:spMkLst>
            <pc:docMk/>
            <pc:sldMk cId="1519972261" sldId="269"/>
            <ac:spMk id="38" creationId="{25D76207-98E9-C005-8CA6-BE9D0E0DEBED}"/>
          </ac:spMkLst>
        </pc:spChg>
        <pc:spChg chg="mod">
          <ac:chgData name="남 상현" userId="03ad4a8e8f7310f3" providerId="LiveId" clId="{C64F96AA-D886-4A71-9310-84C809687602}" dt="2022-07-07T04:58:46.038" v="2455" actId="1582"/>
          <ac:spMkLst>
            <pc:docMk/>
            <pc:sldMk cId="1519972261" sldId="269"/>
            <ac:spMk id="40" creationId="{657918EE-E161-4024-B6C8-A329FA3D7389}"/>
          </ac:spMkLst>
        </pc:spChg>
        <pc:spChg chg="mod">
          <ac:chgData name="남 상현" userId="03ad4a8e8f7310f3" providerId="LiveId" clId="{C64F96AA-D886-4A71-9310-84C809687602}" dt="2022-07-07T04:58:46.038" v="2455" actId="1582"/>
          <ac:spMkLst>
            <pc:docMk/>
            <pc:sldMk cId="1519972261" sldId="269"/>
            <ac:spMk id="41" creationId="{157DFF9A-74A8-A20C-7CBC-46D4EDEAA618}"/>
          </ac:spMkLst>
        </pc:spChg>
        <pc:spChg chg="mod">
          <ac:chgData name="남 상현" userId="03ad4a8e8f7310f3" providerId="LiveId" clId="{C64F96AA-D886-4A71-9310-84C809687602}" dt="2022-07-07T04:58:46.038" v="2455" actId="1582"/>
          <ac:spMkLst>
            <pc:docMk/>
            <pc:sldMk cId="1519972261" sldId="269"/>
            <ac:spMk id="42" creationId="{4069588A-D157-B1DA-7E66-C4CEA29AF1A7}"/>
          </ac:spMkLst>
        </pc:spChg>
        <pc:spChg chg="mod">
          <ac:chgData name="남 상현" userId="03ad4a8e8f7310f3" providerId="LiveId" clId="{C64F96AA-D886-4A71-9310-84C809687602}" dt="2022-07-07T04:58:46.038" v="2455" actId="1582"/>
          <ac:spMkLst>
            <pc:docMk/>
            <pc:sldMk cId="1519972261" sldId="269"/>
            <ac:spMk id="43" creationId="{BB4C7A0D-1FF1-EC93-C224-B16B52A36481}"/>
          </ac:spMkLst>
        </pc:spChg>
        <pc:spChg chg="add mod">
          <ac:chgData name="남 상현" userId="03ad4a8e8f7310f3" providerId="LiveId" clId="{C64F96AA-D886-4A71-9310-84C809687602}" dt="2022-07-07T05:07:05.522" v="2466" actId="164"/>
          <ac:spMkLst>
            <pc:docMk/>
            <pc:sldMk cId="1519972261" sldId="269"/>
            <ac:spMk id="44" creationId="{8DAD0A94-0CEE-B51E-A81F-7A59C8939070}"/>
          </ac:spMkLst>
        </pc:spChg>
        <pc:spChg chg="add mod">
          <ac:chgData name="남 상현" userId="03ad4a8e8f7310f3" providerId="LiveId" clId="{C64F96AA-D886-4A71-9310-84C809687602}" dt="2022-07-07T05:07:05.522" v="2466" actId="164"/>
          <ac:spMkLst>
            <pc:docMk/>
            <pc:sldMk cId="1519972261" sldId="269"/>
            <ac:spMk id="45" creationId="{DDA43144-875C-276C-B53F-73F3BFB1C188}"/>
          </ac:spMkLst>
        </pc:spChg>
        <pc:spChg chg="add mod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46" creationId="{42464A6B-9F9A-CDD1-081D-DFF06C2835A5}"/>
          </ac:spMkLst>
        </pc:spChg>
        <pc:spChg chg="mod topLvl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48" creationId="{5F257996-ED03-0E24-DFBE-48CDBD11B112}"/>
          </ac:spMkLst>
        </pc:spChg>
        <pc:spChg chg="mod topLvl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49" creationId="{408349C1-B82E-70C0-4458-74CC32ED82FD}"/>
          </ac:spMkLst>
        </pc:spChg>
        <pc:spChg chg="mod topLvl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50" creationId="{2522CFEE-2226-9649-2244-714D5BA01092}"/>
          </ac:spMkLst>
        </pc:spChg>
        <pc:spChg chg="mod topLvl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51" creationId="{95A52323-4986-E623-F9A1-9F59F5CC763F}"/>
          </ac:spMkLst>
        </pc:spChg>
        <pc:spChg chg="add mod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52" creationId="{F88242C2-A460-CBCD-C4E6-E5122B5A7C63}"/>
          </ac:spMkLst>
        </pc:spChg>
        <pc:spChg chg="add mod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53" creationId="{969BDE93-1623-FEFA-AE55-1D8F40D86EE1}"/>
          </ac:spMkLst>
        </pc:spChg>
        <pc:spChg chg="add mod">
          <ac:chgData name="남 상현" userId="03ad4a8e8f7310f3" providerId="LiveId" clId="{C64F96AA-D886-4A71-9310-84C809687602}" dt="2022-07-07T04:57:30.669" v="2446" actId="164"/>
          <ac:spMkLst>
            <pc:docMk/>
            <pc:sldMk cId="1519972261" sldId="269"/>
            <ac:spMk id="54" creationId="{ED2198BC-A780-A990-AEC8-1C9611733B9A}"/>
          </ac:spMkLst>
        </pc:spChg>
        <pc:spChg chg="add mod">
          <ac:chgData name="남 상현" userId="03ad4a8e8f7310f3" providerId="LiveId" clId="{C64F96AA-D886-4A71-9310-84C809687602}" dt="2022-07-07T05:07:05.522" v="2466" actId="164"/>
          <ac:spMkLst>
            <pc:docMk/>
            <pc:sldMk cId="1519972261" sldId="269"/>
            <ac:spMk id="55" creationId="{C290C9DD-CB01-8136-4547-529B2715A6C6}"/>
          </ac:spMkLst>
        </pc:spChg>
        <pc:spChg chg="add mod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56" creationId="{CFD1A69F-E0D6-A661-34F7-DE35D27A3D19}"/>
          </ac:spMkLst>
        </pc:spChg>
        <pc:spChg chg="add mod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61" creationId="{63D91A4E-5311-30C4-D3C9-D1304284FAEB}"/>
          </ac:spMkLst>
        </pc:spChg>
        <pc:spChg chg="add mod">
          <ac:chgData name="남 상현" userId="03ad4a8e8f7310f3" providerId="LiveId" clId="{C64F96AA-D886-4A71-9310-84C809687602}" dt="2022-07-07T05:07:33.691" v="2469" actId="164"/>
          <ac:spMkLst>
            <pc:docMk/>
            <pc:sldMk cId="1519972261" sldId="269"/>
            <ac:spMk id="62" creationId="{D1D483D9-6FA2-2DF4-B8A8-66E77741D777}"/>
          </ac:spMkLst>
        </pc:spChg>
        <pc:grpChg chg="add mod">
          <ac:chgData name="남 상현" userId="03ad4a8e8f7310f3" providerId="LiveId" clId="{C64F96AA-D886-4A71-9310-84C809687602}" dt="2022-07-07T04:57:30.669" v="2446" actId="164"/>
          <ac:grpSpMkLst>
            <pc:docMk/>
            <pc:sldMk cId="1519972261" sldId="269"/>
            <ac:grpSpMk id="2" creationId="{2FD0B178-9F31-C3E7-FE8F-0A4D5D5D5169}"/>
          </ac:grpSpMkLst>
        </pc:grpChg>
        <pc:grpChg chg="add mod">
          <ac:chgData name="남 상현" userId="03ad4a8e8f7310f3" providerId="LiveId" clId="{C64F96AA-D886-4A71-9310-84C809687602}" dt="2022-07-07T05:07:05.522" v="2466" actId="164"/>
          <ac:grpSpMkLst>
            <pc:docMk/>
            <pc:sldMk cId="1519972261" sldId="269"/>
            <ac:grpSpMk id="3" creationId="{24BDACAB-DCCF-4B64-8656-0B9ABD612F1C}"/>
          </ac:grpSpMkLst>
        </pc:grpChg>
        <pc:grpChg chg="add del mod">
          <ac:chgData name="남 상현" userId="03ad4a8e8f7310f3" providerId="LiveId" clId="{C64F96AA-D886-4A71-9310-84C809687602}" dt="2022-06-14T11:08:15.271" v="1513" actId="21"/>
          <ac:grpSpMkLst>
            <pc:docMk/>
            <pc:sldMk cId="1519972261" sldId="269"/>
            <ac:grpSpMk id="5" creationId="{3520DCED-D1CA-4A28-1B58-D86D9DD8BFEA}"/>
          </ac:grpSpMkLst>
        </pc:grpChg>
        <pc:grpChg chg="add mod">
          <ac:chgData name="남 상현" userId="03ad4a8e8f7310f3" providerId="LiveId" clId="{C64F96AA-D886-4A71-9310-84C809687602}" dt="2022-07-07T05:07:33.691" v="2469" actId="164"/>
          <ac:grpSpMkLst>
            <pc:docMk/>
            <pc:sldMk cId="1519972261" sldId="269"/>
            <ac:grpSpMk id="5" creationId="{D89F1339-7E77-689D-63E2-BFEB04A2422F}"/>
          </ac:grpSpMkLst>
        </pc:grpChg>
        <pc:grpChg chg="add mod">
          <ac:chgData name="남 상현" userId="03ad4a8e8f7310f3" providerId="LiveId" clId="{C64F96AA-D886-4A71-9310-84C809687602}" dt="2022-07-07T04:57:30.669" v="2446" actId="164"/>
          <ac:grpSpMkLst>
            <pc:docMk/>
            <pc:sldMk cId="1519972261" sldId="269"/>
            <ac:grpSpMk id="7" creationId="{4FD80B72-0C66-CA54-E26F-C3FE183C39A6}"/>
          </ac:grpSpMkLst>
        </pc:grpChg>
        <pc:grpChg chg="mod">
          <ac:chgData name="남 상현" userId="03ad4a8e8f7310f3" providerId="LiveId" clId="{C64F96AA-D886-4A71-9310-84C809687602}" dt="2022-07-07T05:07:00.931" v="2465" actId="1076"/>
          <ac:grpSpMkLst>
            <pc:docMk/>
            <pc:sldMk cId="1519972261" sldId="269"/>
            <ac:grpSpMk id="10" creationId="{622537DA-11CD-A2F3-2B48-32ADF199A07B}"/>
          </ac:grpSpMkLst>
        </pc:grpChg>
        <pc:grpChg chg="add mod">
          <ac:chgData name="남 상현" userId="03ad4a8e8f7310f3" providerId="LiveId" clId="{C64F96AA-D886-4A71-9310-84C809687602}" dt="2022-06-14T11:18:39.500" v="1562"/>
          <ac:grpSpMkLst>
            <pc:docMk/>
            <pc:sldMk cId="1519972261" sldId="269"/>
            <ac:grpSpMk id="23" creationId="{97F04EE9-8514-1F4E-0F22-2127DDAB5061}"/>
          </ac:grpSpMkLst>
        </pc:grpChg>
        <pc:grpChg chg="add mod">
          <ac:chgData name="남 상현" userId="03ad4a8e8f7310f3" providerId="LiveId" clId="{C64F96AA-D886-4A71-9310-84C809687602}" dt="2022-06-14T11:18:38.589" v="1560"/>
          <ac:grpSpMkLst>
            <pc:docMk/>
            <pc:sldMk cId="1519972261" sldId="269"/>
            <ac:grpSpMk id="31" creationId="{D6E09F3C-CF9E-52F9-20AF-6F3B6B824EB0}"/>
          </ac:grpSpMkLst>
        </pc:grpChg>
        <pc:grpChg chg="add mod">
          <ac:chgData name="남 상현" userId="03ad4a8e8f7310f3" providerId="LiveId" clId="{C64F96AA-D886-4A71-9310-84C809687602}" dt="2022-07-07T05:07:05.522" v="2466" actId="164"/>
          <ac:grpSpMkLst>
            <pc:docMk/>
            <pc:sldMk cId="1519972261" sldId="269"/>
            <ac:grpSpMk id="39" creationId="{B7CACBCE-A59D-65C1-099A-F4D8DD1A69FD}"/>
          </ac:grpSpMkLst>
        </pc:grpChg>
        <pc:grpChg chg="add del mod">
          <ac:chgData name="남 상현" userId="03ad4a8e8f7310f3" providerId="LiveId" clId="{C64F96AA-D886-4A71-9310-84C809687602}" dt="2022-07-07T05:00:42.122" v="2456" actId="165"/>
          <ac:grpSpMkLst>
            <pc:docMk/>
            <pc:sldMk cId="1519972261" sldId="269"/>
            <ac:grpSpMk id="47" creationId="{250CE2C8-9F6B-5B99-C188-3CF70F94B693}"/>
          </ac:grpSpMkLst>
        </pc:grpChg>
        <pc:picChg chg="add del mod ord">
          <ac:chgData name="남 상현" userId="03ad4a8e8f7310f3" providerId="LiveId" clId="{C64F96AA-D886-4A71-9310-84C809687602}" dt="2022-06-14T11:23:09.049" v="2112" actId="478"/>
          <ac:picMkLst>
            <pc:docMk/>
            <pc:sldMk cId="1519972261" sldId="269"/>
            <ac:picMk id="3" creationId="{E836815E-AE8D-931A-D1BE-938509615D9C}"/>
          </ac:picMkLst>
        </pc:picChg>
        <pc:picChg chg="add del">
          <ac:chgData name="남 상현" userId="03ad4a8e8f7310f3" providerId="LiveId" clId="{C64F96AA-D886-4A71-9310-84C809687602}" dt="2022-07-07T05:07:08.052" v="2468" actId="21"/>
          <ac:picMkLst>
            <pc:docMk/>
            <pc:sldMk cId="1519972261" sldId="269"/>
            <ac:picMk id="4" creationId="{06FBCAD7-09C9-8C84-3F5D-68939050A20E}"/>
          </ac:picMkLst>
        </pc:picChg>
        <pc:picChg chg="add mod">
          <ac:chgData name="남 상현" userId="03ad4a8e8f7310f3" providerId="LiveId" clId="{C64F96AA-D886-4A71-9310-84C809687602}" dt="2022-07-07T04:57:30.669" v="2446" actId="164"/>
          <ac:picMkLst>
            <pc:docMk/>
            <pc:sldMk cId="1519972261" sldId="269"/>
            <ac:picMk id="6" creationId="{EDAE40AF-F04B-DBBC-1310-F21C3ED291C1}"/>
          </ac:picMkLst>
        </pc:picChg>
        <pc:picChg chg="add mod">
          <ac:chgData name="남 상현" userId="03ad4a8e8f7310f3" providerId="LiveId" clId="{C64F96AA-D886-4A71-9310-84C809687602}" dt="2022-07-07T05:07:33.691" v="2469" actId="164"/>
          <ac:picMkLst>
            <pc:docMk/>
            <pc:sldMk cId="1519972261" sldId="269"/>
            <ac:picMk id="57" creationId="{6AF7B923-6F8E-0358-790E-92AF9018587C}"/>
          </ac:picMkLst>
        </pc:picChg>
        <pc:picChg chg="add mod">
          <ac:chgData name="남 상현" userId="03ad4a8e8f7310f3" providerId="LiveId" clId="{C64F96AA-D886-4A71-9310-84C809687602}" dt="2022-07-07T05:07:33.691" v="2469" actId="164"/>
          <ac:picMkLst>
            <pc:docMk/>
            <pc:sldMk cId="1519972261" sldId="269"/>
            <ac:picMk id="58" creationId="{DD7E3A27-FDEC-6DDA-26F0-3DE9233E27C5}"/>
          </ac:picMkLst>
        </pc:picChg>
        <pc:picChg chg="add mod">
          <ac:chgData name="남 상현" userId="03ad4a8e8f7310f3" providerId="LiveId" clId="{C64F96AA-D886-4A71-9310-84C809687602}" dt="2022-07-07T05:07:33.691" v="2469" actId="164"/>
          <ac:picMkLst>
            <pc:docMk/>
            <pc:sldMk cId="1519972261" sldId="269"/>
            <ac:picMk id="59" creationId="{17EFAC55-F80C-5D81-2B4D-0C01A367BD11}"/>
          </ac:picMkLst>
        </pc:picChg>
        <pc:picChg chg="add mod">
          <ac:chgData name="남 상현" userId="03ad4a8e8f7310f3" providerId="LiveId" clId="{C64F96AA-D886-4A71-9310-84C809687602}" dt="2022-07-07T05:07:33.691" v="2469" actId="164"/>
          <ac:picMkLst>
            <pc:docMk/>
            <pc:sldMk cId="1519972261" sldId="269"/>
            <ac:picMk id="60" creationId="{803467F9-E3F7-E60B-62DE-BE4227DB264C}"/>
          </ac:picMkLst>
        </pc:picChg>
        <pc:picChg chg="add mod modCrop">
          <ac:chgData name="남 상현" userId="03ad4a8e8f7310f3" providerId="LiveId" clId="{C64F96AA-D886-4A71-9310-84C809687602}" dt="2022-07-07T05:07:05.522" v="2466" actId="164"/>
          <ac:picMkLst>
            <pc:docMk/>
            <pc:sldMk cId="1519972261" sldId="269"/>
            <ac:picMk id="63" creationId="{DEBFA986-8871-3381-6E65-FD9BA2E63603}"/>
          </ac:picMkLst>
        </pc:picChg>
        <pc:picChg chg="add mod">
          <ac:chgData name="남 상현" userId="03ad4a8e8f7310f3" providerId="LiveId" clId="{C64F96AA-D886-4A71-9310-84C809687602}" dt="2022-07-07T05:07:05.522" v="2466" actId="164"/>
          <ac:picMkLst>
            <pc:docMk/>
            <pc:sldMk cId="1519972261" sldId="269"/>
            <ac:picMk id="64" creationId="{697E29A2-0A31-C848-8189-C96A21593E99}"/>
          </ac:picMkLst>
        </pc:picChg>
        <pc:picChg chg="add mod">
          <ac:chgData name="남 상현" userId="03ad4a8e8f7310f3" providerId="LiveId" clId="{C64F96AA-D886-4A71-9310-84C809687602}" dt="2022-07-07T05:07:05.522" v="2466" actId="164"/>
          <ac:picMkLst>
            <pc:docMk/>
            <pc:sldMk cId="1519972261" sldId="269"/>
            <ac:picMk id="65" creationId="{B20A0B4B-C993-3C28-92D6-14A8114A2120}"/>
          </ac:picMkLst>
        </pc:picChg>
        <pc:picChg chg="add mod">
          <ac:chgData name="남 상현" userId="03ad4a8e8f7310f3" providerId="LiveId" clId="{C64F96AA-D886-4A71-9310-84C809687602}" dt="2022-07-07T05:07:05.522" v="2466" actId="164"/>
          <ac:picMkLst>
            <pc:docMk/>
            <pc:sldMk cId="1519972261" sldId="269"/>
            <ac:picMk id="66" creationId="{C41109D5-6CAF-718E-6FDB-3DEDCCD88112}"/>
          </ac:picMkLst>
        </pc:picChg>
        <pc:picChg chg="add del">
          <ac:chgData name="남 상현" userId="03ad4a8e8f7310f3" providerId="LiveId" clId="{C64F96AA-D886-4A71-9310-84C809687602}" dt="2022-06-14T11:07:42.652" v="1501"/>
          <ac:picMkLst>
            <pc:docMk/>
            <pc:sldMk cId="1519972261" sldId="269"/>
            <ac:picMk id="1026" creationId="{E7905B10-3953-AD5A-36D8-91A42842D4F0}"/>
          </ac:picMkLst>
        </pc:picChg>
        <pc:picChg chg="add mod">
          <ac:chgData name="남 상현" userId="03ad4a8e8f7310f3" providerId="LiveId" clId="{C64F96AA-D886-4A71-9310-84C809687602}" dt="2022-06-14T11:08:14.954" v="1512" actId="164"/>
          <ac:picMkLst>
            <pc:docMk/>
            <pc:sldMk cId="1519972261" sldId="269"/>
            <ac:picMk id="1028" creationId="{84971DBB-70B1-C92A-3B39-F78AA0DB129C}"/>
          </ac:picMkLst>
        </pc:picChg>
      </pc:sldChg>
      <pc:sldChg chg="addSp delSp modSp mod ord">
        <pc:chgData name="남 상현" userId="03ad4a8e8f7310f3" providerId="LiveId" clId="{C64F96AA-D886-4A71-9310-84C809687602}" dt="2022-06-14T10:26:33.037" v="1458" actId="207"/>
        <pc:sldMkLst>
          <pc:docMk/>
          <pc:sldMk cId="1613869214" sldId="270"/>
        </pc:sldMkLst>
        <pc:spChg chg="add del mod">
          <ac:chgData name="남 상현" userId="03ad4a8e8f7310f3" providerId="LiveId" clId="{C64F96AA-D886-4A71-9310-84C809687602}" dt="2022-06-14T09:43:04.833" v="37" actId="478"/>
          <ac:spMkLst>
            <pc:docMk/>
            <pc:sldMk cId="1613869214" sldId="270"/>
            <ac:spMk id="4" creationId="{E8309C49-BD29-7514-893C-A4D68CE6FB26}"/>
          </ac:spMkLst>
        </pc:spChg>
        <pc:spChg chg="add mod">
          <ac:chgData name="남 상현" userId="03ad4a8e8f7310f3" providerId="LiveId" clId="{C64F96AA-D886-4A71-9310-84C809687602}" dt="2022-06-14T09:56:25.250" v="352" actId="208"/>
          <ac:spMkLst>
            <pc:docMk/>
            <pc:sldMk cId="1613869214" sldId="270"/>
            <ac:spMk id="5" creationId="{255EB290-D34A-098E-67DD-89E5A782DAEE}"/>
          </ac:spMkLst>
        </pc:spChg>
        <pc:spChg chg="add del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6" creationId="{FED5478D-D2C8-A73F-A101-DABED78AF61E}"/>
          </ac:spMkLst>
        </pc:spChg>
        <pc:spChg chg="del">
          <ac:chgData name="남 상현" userId="03ad4a8e8f7310f3" providerId="LiveId" clId="{C64F96AA-D886-4A71-9310-84C809687602}" dt="2022-06-14T09:21:06.351" v="30" actId="478"/>
          <ac:spMkLst>
            <pc:docMk/>
            <pc:sldMk cId="1613869214" sldId="270"/>
            <ac:spMk id="9" creationId="{5CBB43BC-15B9-B17A-7257-1C0271772195}"/>
          </ac:spMkLst>
        </pc:spChg>
        <pc:spChg chg="mod">
          <ac:chgData name="남 상현" userId="03ad4a8e8f7310f3" providerId="LiveId" clId="{C64F96AA-D886-4A71-9310-84C809687602}" dt="2022-06-14T10:09:58.612" v="971"/>
          <ac:spMkLst>
            <pc:docMk/>
            <pc:sldMk cId="1613869214" sldId="270"/>
            <ac:spMk id="12" creationId="{B81107C6-2AC7-C296-3F96-E14A5835D0D8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3" creationId="{ED295A73-2E74-4769-A16E-DC964B9DBC09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4" creationId="{F760D1BE-5494-E374-B691-C10A7DF7A4D0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5" creationId="{B5A29D0C-EBC8-4732-2D78-1A0C70A29826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6" creationId="{BA1E5AE9-2887-CBEE-2B3A-04682A43114E}"/>
          </ac:spMkLst>
        </pc:spChg>
        <pc:spChg chg="add del mod">
          <ac:chgData name="남 상현" userId="03ad4a8e8f7310f3" providerId="LiveId" clId="{C64F96AA-D886-4A71-9310-84C809687602}" dt="2022-06-14T09:49:11.388" v="90" actId="478"/>
          <ac:spMkLst>
            <pc:docMk/>
            <pc:sldMk cId="1613869214" sldId="270"/>
            <ac:spMk id="17" creationId="{D43D6404-1CB8-47A0-2FDE-1A28C565243F}"/>
          </ac:spMkLst>
        </pc:spChg>
        <pc:spChg chg="add mod">
          <ac:chgData name="남 상현" userId="03ad4a8e8f7310f3" providerId="LiveId" clId="{C64F96AA-D886-4A71-9310-84C809687602}" dt="2022-06-14T09:59:40.885" v="424" actId="165"/>
          <ac:spMkLst>
            <pc:docMk/>
            <pc:sldMk cId="1613869214" sldId="270"/>
            <ac:spMk id="18" creationId="{2BFFF2E7-90E4-B8A8-BAB9-4AFC72F9A052}"/>
          </ac:spMkLst>
        </pc:spChg>
        <pc:spChg chg="add del mod">
          <ac:chgData name="남 상현" userId="03ad4a8e8f7310f3" providerId="LiveId" clId="{C64F96AA-D886-4A71-9310-84C809687602}" dt="2022-06-14T09:53:43.427" v="280" actId="478"/>
          <ac:spMkLst>
            <pc:docMk/>
            <pc:sldMk cId="1613869214" sldId="270"/>
            <ac:spMk id="41" creationId="{7E7B819A-2D5A-2ED5-122C-733BC907BF72}"/>
          </ac:spMkLst>
        </pc:spChg>
        <pc:spChg chg="add mod topLvl">
          <ac:chgData name="남 상현" userId="03ad4a8e8f7310f3" providerId="LiveId" clId="{C64F96AA-D886-4A71-9310-84C809687602}" dt="2022-06-14T10:06:13.068" v="477" actId="1035"/>
          <ac:spMkLst>
            <pc:docMk/>
            <pc:sldMk cId="1613869214" sldId="270"/>
            <ac:spMk id="42" creationId="{14F8A859-B5E7-A8E0-18DF-C57473C02DA2}"/>
          </ac:spMkLst>
        </pc:spChg>
        <pc:spChg chg="add mod topLvl">
          <ac:chgData name="남 상현" userId="03ad4a8e8f7310f3" providerId="LiveId" clId="{C64F96AA-D886-4A71-9310-84C809687602}" dt="2022-06-14T10:06:09.449" v="471" actId="1035"/>
          <ac:spMkLst>
            <pc:docMk/>
            <pc:sldMk cId="1613869214" sldId="270"/>
            <ac:spMk id="43" creationId="{27224640-3205-9A6A-467F-EA7CBE86DF33}"/>
          </ac:spMkLst>
        </pc:spChg>
        <pc:spChg chg="add mod ord">
          <ac:chgData name="남 상현" userId="03ad4a8e8f7310f3" providerId="LiveId" clId="{C64F96AA-D886-4A71-9310-84C809687602}" dt="2022-06-14T09:56:28.880" v="355" actId="1076"/>
          <ac:spMkLst>
            <pc:docMk/>
            <pc:sldMk cId="1613869214" sldId="270"/>
            <ac:spMk id="44" creationId="{AF8E8A98-99D9-618F-FCD3-5739593B02E2}"/>
          </ac:spMkLst>
        </pc:spChg>
        <pc:spChg chg="add mod ord">
          <ac:chgData name="남 상현" userId="03ad4a8e8f7310f3" providerId="LiveId" clId="{C64F96AA-D886-4A71-9310-84C809687602}" dt="2022-06-14T10:12:24.480" v="1091" actId="1076"/>
          <ac:spMkLst>
            <pc:docMk/>
            <pc:sldMk cId="1613869214" sldId="270"/>
            <ac:spMk id="45" creationId="{74B28FD0-DEC8-1AD6-08A3-609225D9E89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6" creationId="{CC7FE8A7-5B04-7EF5-AA1F-EA6504382CAC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7" creationId="{CBC72634-ABB3-8F3A-59C1-1EA816A08E58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8" creationId="{B65221FC-08D1-702B-DA27-175C37DDA1ED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9" creationId="{5E83251E-FECA-2DF4-171A-3AB072DFB983}"/>
          </ac:spMkLst>
        </pc:spChg>
        <pc:spChg chg="add del mod">
          <ac:chgData name="남 상현" userId="03ad4a8e8f7310f3" providerId="LiveId" clId="{C64F96AA-D886-4A71-9310-84C809687602}" dt="2022-06-14T09:57:03.145" v="393"/>
          <ac:spMkLst>
            <pc:docMk/>
            <pc:sldMk cId="1613869214" sldId="270"/>
            <ac:spMk id="51" creationId="{62FED881-5A2C-B9FC-ED67-55A47C65EFA2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2" creationId="{D2A9DAC6-3B5F-0947-D7FB-53239058ECEF}"/>
          </ac:spMkLst>
        </pc:spChg>
        <pc:spChg chg="add del mod">
          <ac:chgData name="남 상현" userId="03ad4a8e8f7310f3" providerId="LiveId" clId="{C64F96AA-D886-4A71-9310-84C809687602}" dt="2022-06-14T10:06:11.782" v="475"/>
          <ac:spMkLst>
            <pc:docMk/>
            <pc:sldMk cId="1613869214" sldId="270"/>
            <ac:spMk id="56" creationId="{19573706-18EF-1F8E-09D7-90F9B0307AD8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7" creationId="{3B0CC4F8-02AD-5A9B-167F-929444B73936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9" creationId="{BB641D71-4497-DD1C-556C-BC2511F2E8A8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0" creationId="{D8E45E0F-9F2F-2E3B-8818-3AC883E20F9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1" creationId="{C55714DB-F484-793E-2C99-440C8BA0C16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2" creationId="{C553F1F6-150A-A150-426C-B7527BD17F3A}"/>
          </ac:spMkLst>
        </pc:spChg>
        <pc:grpChg chg="add mod">
          <ac:chgData name="남 상현" userId="03ad4a8e8f7310f3" providerId="LiveId" clId="{C64F96AA-D886-4A71-9310-84C809687602}" dt="2022-06-14T10:05:42.205" v="444" actId="165"/>
          <ac:grpSpMkLst>
            <pc:docMk/>
            <pc:sldMk cId="1613869214" sldId="270"/>
            <ac:grpSpMk id="7" creationId="{37D785AD-90F7-2C11-3236-E900F5E3B207}"/>
          </ac:grpSpMkLst>
        </pc:grpChg>
        <pc:grpChg chg="add del mod topLvl">
          <ac:chgData name="남 상현" userId="03ad4a8e8f7310f3" providerId="LiveId" clId="{C64F96AA-D886-4A71-9310-84C809687602}" dt="2022-06-14T10:07:39.968" v="711" actId="21"/>
          <ac:grpSpMkLst>
            <pc:docMk/>
            <pc:sldMk cId="1613869214" sldId="270"/>
            <ac:grpSpMk id="8" creationId="{A87A3F26-A01F-E670-6E1F-3F93E6C2E0E0}"/>
          </ac:grpSpMkLst>
        </pc:grpChg>
        <pc:grpChg chg="add mod topLvl">
          <ac:chgData name="남 상현" userId="03ad4a8e8f7310f3" providerId="LiveId" clId="{C64F96AA-D886-4A71-9310-84C809687602}" dt="2022-06-14T09:59:40.885" v="424" actId="165"/>
          <ac:grpSpMkLst>
            <pc:docMk/>
            <pc:sldMk cId="1613869214" sldId="270"/>
            <ac:grpSpMk id="40" creationId="{A4436690-0020-61CF-614D-C12489489C69}"/>
          </ac:grpSpMkLst>
        </pc:grpChg>
        <pc:grpChg chg="add del mod">
          <ac:chgData name="남 상현" userId="03ad4a8e8f7310f3" providerId="LiveId" clId="{C64F96AA-D886-4A71-9310-84C809687602}" dt="2022-06-14T09:59:38.699" v="423" actId="165"/>
          <ac:grpSpMkLst>
            <pc:docMk/>
            <pc:sldMk cId="1613869214" sldId="270"/>
            <ac:grpSpMk id="50" creationId="{DC19B3C1-5B6E-8C52-072F-604B23B304EF}"/>
          </ac:grpSpMkLst>
        </pc:grpChg>
        <pc:grpChg chg="add del mod">
          <ac:chgData name="남 상현" userId="03ad4a8e8f7310f3" providerId="LiveId" clId="{C64F96AA-D886-4A71-9310-84C809687602}" dt="2022-06-14T09:59:36.644" v="422" actId="165"/>
          <ac:grpSpMkLst>
            <pc:docMk/>
            <pc:sldMk cId="1613869214" sldId="270"/>
            <ac:grpSpMk id="53" creationId="{69218B20-A822-31E2-A725-803CD8F4B289}"/>
          </ac:grpSpMkLst>
        </pc:grpChg>
        <pc:grpChg chg="add del mod">
          <ac:chgData name="남 상현" userId="03ad4a8e8f7310f3" providerId="LiveId" clId="{C64F96AA-D886-4A71-9310-84C809687602}" dt="2022-06-14T09:59:40.885" v="424" actId="165"/>
          <ac:grpSpMkLst>
            <pc:docMk/>
            <pc:sldMk cId="1613869214" sldId="270"/>
            <ac:grpSpMk id="54" creationId="{7EA1FE1C-6778-091A-125C-18980200F569}"/>
          </ac:grpSpMkLst>
        </pc:grpChg>
        <pc:grpChg chg="add del mod">
          <ac:chgData name="남 상현" userId="03ad4a8e8f7310f3" providerId="LiveId" clId="{C64F96AA-D886-4A71-9310-84C809687602}" dt="2022-06-14T10:05:42.205" v="444" actId="165"/>
          <ac:grpSpMkLst>
            <pc:docMk/>
            <pc:sldMk cId="1613869214" sldId="270"/>
            <ac:grpSpMk id="55" creationId="{199B69DC-460A-E9D2-B873-625848785F85}"/>
          </ac:grpSpMkLst>
        </pc:grpChg>
        <pc:picChg chg="add del mod ord">
          <ac:chgData name="남 상현" userId="03ad4a8e8f7310f3" providerId="LiveId" clId="{C64F96AA-D886-4A71-9310-84C809687602}" dt="2022-06-14T10:25:55.778" v="1457" actId="478"/>
          <ac:picMkLst>
            <pc:docMk/>
            <pc:sldMk cId="1613869214" sldId="270"/>
            <ac:picMk id="3" creationId="{ED0DF43E-F537-B854-5EF8-CA7720490800}"/>
          </ac:picMkLst>
        </pc:picChg>
        <pc:picChg chg="add mod">
          <ac:chgData name="남 상현" userId="03ad4a8e8f7310f3" providerId="LiveId" clId="{C64F96AA-D886-4A71-9310-84C809687602}" dt="2022-06-14T10:07:55.235" v="718" actId="14100"/>
          <ac:picMkLst>
            <pc:docMk/>
            <pc:sldMk cId="1613869214" sldId="270"/>
            <ac:picMk id="58" creationId="{EEF489B4-2D54-CC92-8AEB-8C96E205A5C2}"/>
          </ac:picMkLst>
        </pc:pic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0" creationId="{CF8CDF4C-9EDD-43B2-4BEB-61E870B984AE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1" creationId="{DA14AF91-E8D8-0367-E090-BD07ECEB92F5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3" creationId="{6BB47E57-D50E-2EE0-3C6B-75360CD6B6D0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5" creationId="{A6A3B8AC-D576-D66F-BFA4-1DEFF9802E7E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7" creationId="{75D686B4-13EC-093A-3B36-F99D962CD53B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9" creationId="{CE19C112-72D1-2F59-E673-B88B4667C41C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31" creationId="{E7E2DB86-ACC6-1086-E7DC-2B84BB13CCBF}"/>
          </ac:cxnSpMkLst>
        </pc:cxnChg>
      </pc:sldChg>
      <pc:sldChg chg="addSp delSp modSp new mod">
        <pc:chgData name="남 상현" userId="03ad4a8e8f7310f3" providerId="LiveId" clId="{C64F96AA-D886-4A71-9310-84C809687602}" dt="2022-06-23T12:39:10.047" v="2445" actId="21"/>
        <pc:sldMkLst>
          <pc:docMk/>
          <pc:sldMk cId="3886072065" sldId="271"/>
        </pc:sldMkLst>
        <pc:spChg chg="del">
          <ac:chgData name="남 상현" userId="03ad4a8e8f7310f3" providerId="LiveId" clId="{C64F96AA-D886-4A71-9310-84C809687602}" dt="2022-06-23T12:12:50.754" v="2114" actId="478"/>
          <ac:spMkLst>
            <pc:docMk/>
            <pc:sldMk cId="3886072065" sldId="271"/>
            <ac:spMk id="2" creationId="{AECFD820-64B2-20B8-3F26-841FBF06825C}"/>
          </ac:spMkLst>
        </pc:spChg>
        <pc:spChg chg="del">
          <ac:chgData name="남 상현" userId="03ad4a8e8f7310f3" providerId="LiveId" clId="{C64F96AA-D886-4A71-9310-84C809687602}" dt="2022-06-23T12:12:50.754" v="2114" actId="478"/>
          <ac:spMkLst>
            <pc:docMk/>
            <pc:sldMk cId="3886072065" sldId="271"/>
            <ac:spMk id="3" creationId="{A53F5932-E636-A3A8-0380-CBF8411EC999}"/>
          </ac:spMkLst>
        </pc:spChg>
        <pc:spChg chg="add del mod ord">
          <ac:chgData name="남 상현" userId="03ad4a8e8f7310f3" providerId="LiveId" clId="{C64F96AA-D886-4A71-9310-84C809687602}" dt="2022-06-23T12:38:11.960" v="2433" actId="478"/>
          <ac:spMkLst>
            <pc:docMk/>
            <pc:sldMk cId="3886072065" sldId="271"/>
            <ac:spMk id="4" creationId="{E1084475-48B9-3696-2BCE-F5A4E0B6AF49}"/>
          </ac:spMkLst>
        </pc:spChg>
        <pc:spChg chg="add del mod">
          <ac:chgData name="남 상현" userId="03ad4a8e8f7310f3" providerId="LiveId" clId="{C64F96AA-D886-4A71-9310-84C809687602}" dt="2022-06-23T12:14:28.037" v="2130" actId="21"/>
          <ac:spMkLst>
            <pc:docMk/>
            <pc:sldMk cId="3886072065" sldId="271"/>
            <ac:spMk id="5" creationId="{333B930B-864D-A7E4-2A8A-244D51A4395E}"/>
          </ac:spMkLst>
        </pc:spChg>
        <pc:spChg chg="add del mod">
          <ac:chgData name="남 상현" userId="03ad4a8e8f7310f3" providerId="LiveId" clId="{C64F96AA-D886-4A71-9310-84C809687602}" dt="2022-06-23T12:27:07.821" v="2320" actId="478"/>
          <ac:spMkLst>
            <pc:docMk/>
            <pc:sldMk cId="3886072065" sldId="271"/>
            <ac:spMk id="7" creationId="{E103BC91-7C00-1061-8E8E-5915515AA31B}"/>
          </ac:spMkLst>
        </pc:spChg>
        <pc:spChg chg="add del mod">
          <ac:chgData name="남 상현" userId="03ad4a8e8f7310f3" providerId="LiveId" clId="{C64F96AA-D886-4A71-9310-84C809687602}" dt="2022-06-23T12:37:07.168" v="2406" actId="478"/>
          <ac:spMkLst>
            <pc:docMk/>
            <pc:sldMk cId="3886072065" sldId="271"/>
            <ac:spMk id="8" creationId="{41CC9D1E-AF43-C630-F05A-31EF425E3CD5}"/>
          </ac:spMkLst>
        </pc:spChg>
        <pc:spChg chg="add del mod ord">
          <ac:chgData name="남 상현" userId="03ad4a8e8f7310f3" providerId="LiveId" clId="{C64F96AA-D886-4A71-9310-84C809687602}" dt="2022-06-23T12:37:24.265" v="2422" actId="1076"/>
          <ac:spMkLst>
            <pc:docMk/>
            <pc:sldMk cId="3886072065" sldId="271"/>
            <ac:spMk id="9" creationId="{4699BE64-3B6B-22E6-EA82-F78AE68C76F1}"/>
          </ac:spMkLst>
        </pc:spChg>
        <pc:spChg chg="add del mod ord">
          <ac:chgData name="남 상현" userId="03ad4a8e8f7310f3" providerId="LiveId" clId="{C64F96AA-D886-4A71-9310-84C809687602}" dt="2022-06-23T12:32:36.954" v="2371" actId="478"/>
          <ac:spMkLst>
            <pc:docMk/>
            <pc:sldMk cId="3886072065" sldId="271"/>
            <ac:spMk id="10" creationId="{0A1193BA-02C9-80D0-476D-655D68BDF083}"/>
          </ac:spMkLst>
        </pc:spChg>
        <pc:spChg chg="add del mod">
          <ac:chgData name="남 상현" userId="03ad4a8e8f7310f3" providerId="LiveId" clId="{C64F96AA-D886-4A71-9310-84C809687602}" dt="2022-06-23T12:32:38.686" v="2372" actId="478"/>
          <ac:spMkLst>
            <pc:docMk/>
            <pc:sldMk cId="3886072065" sldId="271"/>
            <ac:spMk id="12" creationId="{FF2A67BA-A0A2-70E4-3119-D67B526F2A2F}"/>
          </ac:spMkLst>
        </pc:spChg>
        <pc:picChg chg="add del mod modCrop">
          <ac:chgData name="남 상현" userId="03ad4a8e8f7310f3" providerId="LiveId" clId="{C64F96AA-D886-4A71-9310-84C809687602}" dt="2022-06-23T12:25:49.114" v="2316" actId="478"/>
          <ac:picMkLst>
            <pc:docMk/>
            <pc:sldMk cId="3886072065" sldId="271"/>
            <ac:picMk id="6" creationId="{84D7C733-2431-3177-9741-693331FCCF92}"/>
          </ac:picMkLst>
        </pc:picChg>
        <pc:picChg chg="add del mod">
          <ac:chgData name="남 상현" userId="03ad4a8e8f7310f3" providerId="LiveId" clId="{C64F96AA-D886-4A71-9310-84C809687602}" dt="2022-06-23T12:24:42.676" v="2315" actId="21"/>
          <ac:picMkLst>
            <pc:docMk/>
            <pc:sldMk cId="3886072065" sldId="271"/>
            <ac:picMk id="13" creationId="{27B5B74E-E5D1-383D-6117-FA559FFE9C7E}"/>
          </ac:picMkLst>
        </pc:picChg>
        <pc:picChg chg="add mod modCrop">
          <ac:chgData name="남 상현" userId="03ad4a8e8f7310f3" providerId="LiveId" clId="{C64F96AA-D886-4A71-9310-84C809687602}" dt="2022-06-23T12:30:36.617" v="2350" actId="1076"/>
          <ac:picMkLst>
            <pc:docMk/>
            <pc:sldMk cId="3886072065" sldId="271"/>
            <ac:picMk id="15" creationId="{741316E0-4585-5EDE-CFF5-CE1F57758827}"/>
          </ac:picMkLst>
        </pc:picChg>
        <pc:picChg chg="add mod ord">
          <ac:chgData name="남 상현" userId="03ad4a8e8f7310f3" providerId="LiveId" clId="{C64F96AA-D886-4A71-9310-84C809687602}" dt="2022-06-23T12:38:13.548" v="2434" actId="167"/>
          <ac:picMkLst>
            <pc:docMk/>
            <pc:sldMk cId="3886072065" sldId="271"/>
            <ac:picMk id="17" creationId="{0DF99EB2-309F-B356-E9BB-AAA94C629BA5}"/>
          </ac:picMkLst>
        </pc:picChg>
        <pc:picChg chg="add mod">
          <ac:chgData name="남 상현" userId="03ad4a8e8f7310f3" providerId="LiveId" clId="{C64F96AA-D886-4A71-9310-84C809687602}" dt="2022-06-23T12:38:53.049" v="2438" actId="1076"/>
          <ac:picMkLst>
            <pc:docMk/>
            <pc:sldMk cId="3886072065" sldId="271"/>
            <ac:picMk id="19" creationId="{20D1A0D8-F959-DF7A-795B-F0654741C326}"/>
          </ac:picMkLst>
        </pc:picChg>
        <pc:picChg chg="add mod ord">
          <ac:chgData name="남 상현" userId="03ad4a8e8f7310f3" providerId="LiveId" clId="{C64F96AA-D886-4A71-9310-84C809687602}" dt="2022-06-23T12:37:23.165" v="2421" actId="1076"/>
          <ac:picMkLst>
            <pc:docMk/>
            <pc:sldMk cId="3886072065" sldId="271"/>
            <ac:picMk id="20" creationId="{DACA6CC9-A308-A8AA-0169-A61FD9A70F47}"/>
          </ac:picMkLst>
        </pc:picChg>
        <pc:picChg chg="add del mod ord">
          <ac:chgData name="남 상현" userId="03ad4a8e8f7310f3" providerId="LiveId" clId="{C64F96AA-D886-4A71-9310-84C809687602}" dt="2022-06-23T12:38:10.940" v="2432" actId="167"/>
          <ac:picMkLst>
            <pc:docMk/>
            <pc:sldMk cId="3886072065" sldId="271"/>
            <ac:picMk id="22" creationId="{3BB59EE5-C4AB-B0A2-4EF2-D6801A527B5C}"/>
          </ac:picMkLst>
        </pc:picChg>
        <pc:picChg chg="add del mod">
          <ac:chgData name="남 상현" userId="03ad4a8e8f7310f3" providerId="LiveId" clId="{C64F96AA-D886-4A71-9310-84C809687602}" dt="2022-06-23T12:39:10.047" v="2445" actId="21"/>
          <ac:picMkLst>
            <pc:docMk/>
            <pc:sldMk cId="3886072065" sldId="271"/>
            <ac:picMk id="23" creationId="{C690DFE6-3E92-BD65-6EEA-26F90D87956C}"/>
          </ac:picMkLst>
        </pc:picChg>
        <pc:picChg chg="add del">
          <ac:chgData name="남 상현" userId="03ad4a8e8f7310f3" providerId="LiveId" clId="{C64F96AA-D886-4A71-9310-84C809687602}" dt="2022-06-23T12:25:50.781" v="2318"/>
          <ac:picMkLst>
            <pc:docMk/>
            <pc:sldMk cId="3886072065" sldId="271"/>
            <ac:picMk id="1026" creationId="{5F95CF47-BB26-B58B-B77F-5AF8B7CD75DA}"/>
          </ac:picMkLst>
        </pc:picChg>
        <pc:picChg chg="add del mod">
          <ac:chgData name="남 상현" userId="03ad4a8e8f7310f3" providerId="LiveId" clId="{C64F96AA-D886-4A71-9310-84C809687602}" dt="2022-06-23T12:30:11.730" v="2343" actId="478"/>
          <ac:picMkLst>
            <pc:docMk/>
            <pc:sldMk cId="3886072065" sldId="271"/>
            <ac:picMk id="1028" creationId="{B31BFA67-69AB-1189-1765-065E8417321C}"/>
          </ac:picMkLst>
        </pc:picChg>
        <pc:picChg chg="add mod">
          <ac:chgData name="남 상현" userId="03ad4a8e8f7310f3" providerId="LiveId" clId="{C64F96AA-D886-4A71-9310-84C809687602}" dt="2022-06-23T12:30:52.774" v="2360" actId="1076"/>
          <ac:picMkLst>
            <pc:docMk/>
            <pc:sldMk cId="3886072065" sldId="271"/>
            <ac:picMk id="1030" creationId="{71F4EC48-A446-A520-0621-E470C569CA0F}"/>
          </ac:picMkLst>
        </pc:picChg>
        <pc:picChg chg="add del">
          <ac:chgData name="남 상현" userId="03ad4a8e8f7310f3" providerId="LiveId" clId="{C64F96AA-D886-4A71-9310-84C809687602}" dt="2022-06-23T12:32:08.926" v="2367" actId="478"/>
          <ac:picMkLst>
            <pc:docMk/>
            <pc:sldMk cId="3886072065" sldId="271"/>
            <ac:picMk id="1032" creationId="{AF4FF5B1-7ED0-DED8-5FCC-C757BD231F86}"/>
          </ac:picMkLst>
        </pc:picChg>
        <pc:picChg chg="add del">
          <ac:chgData name="남 상현" userId="03ad4a8e8f7310f3" providerId="LiveId" clId="{C64F96AA-D886-4A71-9310-84C809687602}" dt="2022-06-23T12:36:13.074" v="2399"/>
          <ac:picMkLst>
            <pc:docMk/>
            <pc:sldMk cId="3886072065" sldId="271"/>
            <ac:picMk id="1034" creationId="{8079D640-2C52-1F14-8211-CDE970BC1E87}"/>
          </ac:picMkLst>
        </pc:picChg>
        <pc:picChg chg="add del">
          <ac:chgData name="남 상현" userId="03ad4a8e8f7310f3" providerId="LiveId" clId="{C64F96AA-D886-4A71-9310-84C809687602}" dt="2022-06-23T12:36:39.993" v="2401"/>
          <ac:picMkLst>
            <pc:docMk/>
            <pc:sldMk cId="3886072065" sldId="271"/>
            <ac:picMk id="1036" creationId="{E651B8F0-7407-02A1-C342-8A2309B007AB}"/>
          </ac:picMkLst>
        </pc:picChg>
        <pc:picChg chg="add del">
          <ac:chgData name="남 상현" userId="03ad4a8e8f7310f3" providerId="LiveId" clId="{C64F96AA-D886-4A71-9310-84C809687602}" dt="2022-06-23T12:38:07.141" v="2430" actId="478"/>
          <ac:picMkLst>
            <pc:docMk/>
            <pc:sldMk cId="3886072065" sldId="271"/>
            <ac:picMk id="1038" creationId="{AE98ED5D-9746-37B8-AB66-3FDF7F88334B}"/>
          </ac:picMkLst>
        </pc:picChg>
        <pc:picChg chg="add mod">
          <ac:chgData name="남 상현" userId="03ad4a8e8f7310f3" providerId="LiveId" clId="{C64F96AA-D886-4A71-9310-84C809687602}" dt="2022-06-23T12:39:05.111" v="2442" actId="732"/>
          <ac:picMkLst>
            <pc:docMk/>
            <pc:sldMk cId="3886072065" sldId="271"/>
            <ac:picMk id="1040" creationId="{8108B84A-4261-026C-2B60-5D7F2A9FBB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91D8-3DE9-4422-A4CF-D7042787B7F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3346-5637-464B-BEFE-12824C120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3346-5637-464B-BEFE-12824C1200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8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052BFE-0DCF-16FB-5A00-2F70967D110F}"/>
              </a:ext>
            </a:extLst>
          </p:cNvPr>
          <p:cNvSpPr/>
          <p:nvPr/>
        </p:nvSpPr>
        <p:spPr>
          <a:xfrm>
            <a:off x="186813" y="1420770"/>
            <a:ext cx="6951403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FE87F2-749D-0E0E-84D3-ACA37DD0C639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2211FE-E4FB-FEA5-55B2-F13A8E1AB870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085C50-DC82-8C72-8A57-E7E559B233CD}"/>
                </a:ext>
              </a:extLst>
            </p:cNvPr>
            <p:cNvSpPr txBox="1"/>
            <p:nvPr/>
          </p:nvSpPr>
          <p:spPr>
            <a:xfrm>
              <a:off x="68826" y="68825"/>
              <a:ext cx="24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개요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76E522-F0A9-4353-7D50-EC3B6BF1C4C8}"/>
              </a:ext>
            </a:extLst>
          </p:cNvPr>
          <p:cNvCxnSpPr/>
          <p:nvPr/>
        </p:nvCxnSpPr>
        <p:spPr>
          <a:xfrm>
            <a:off x="7356168" y="825909"/>
            <a:ext cx="0" cy="5781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25A4C-7B45-1ABE-D68A-6B02CDC58F00}"/>
              </a:ext>
            </a:extLst>
          </p:cNvPr>
          <p:cNvSpPr txBox="1"/>
          <p:nvPr/>
        </p:nvSpPr>
        <p:spPr>
          <a:xfrm>
            <a:off x="186813" y="825909"/>
            <a:ext cx="151416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E1D990-ACA9-A2B5-A20F-4C1240D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0" y="1732901"/>
            <a:ext cx="2289301" cy="227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73430B-A1D1-A242-0CFF-D68B85CC7587}"/>
              </a:ext>
            </a:extLst>
          </p:cNvPr>
          <p:cNvSpPr txBox="1"/>
          <p:nvPr/>
        </p:nvSpPr>
        <p:spPr>
          <a:xfrm>
            <a:off x="7561008" y="843811"/>
            <a:ext cx="151416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특징</a:t>
            </a: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92330406-E1BA-EADF-7C0F-B00E28C1C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77814"/>
              </p:ext>
            </p:extLst>
          </p:nvPr>
        </p:nvGraphicFramePr>
        <p:xfrm>
          <a:off x="385913" y="4420676"/>
          <a:ext cx="6582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52">
                  <a:extLst>
                    <a:ext uri="{9D8B030D-6E8A-4147-A177-3AD203B41FA5}">
                      <a16:colId xmlns:a16="http://schemas.microsoft.com/office/drawing/2014/main" val="1653499115"/>
                    </a:ext>
                  </a:extLst>
                </a:gridCol>
                <a:gridCol w="5120146">
                  <a:extLst>
                    <a:ext uri="{9D8B030D-6E8A-4147-A177-3AD203B41FA5}">
                      <a16:colId xmlns:a16="http://schemas.microsoft.com/office/drawing/2014/main" val="3346986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장르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퍼즐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컨셉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길을 잃고 집으로 가는 길을 찾는 공의 모험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타겟층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캐주얼한 게임을 좋아하는 사람들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플랫폼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Android, iOS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07264"/>
                  </a:ext>
                </a:extLst>
              </a:tr>
            </a:tbl>
          </a:graphicData>
        </a:graphic>
      </p:graphicFrame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B218D0A4-0D50-EF64-14C0-0891421E2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07884"/>
              </p:ext>
            </p:extLst>
          </p:nvPr>
        </p:nvGraphicFramePr>
        <p:xfrm>
          <a:off x="399434" y="1732901"/>
          <a:ext cx="4110271" cy="227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271">
                  <a:extLst>
                    <a:ext uri="{9D8B030D-6E8A-4147-A177-3AD203B41FA5}">
                      <a16:colId xmlns:a16="http://schemas.microsoft.com/office/drawing/2014/main" val="1036769027"/>
                    </a:ext>
                  </a:extLst>
                </a:gridCol>
              </a:tblGrid>
              <a:tr h="508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“PartyBall”?</a:t>
                      </a:r>
                      <a:endParaRPr lang="ko-KR" altLang="en-US" sz="1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49198"/>
                  </a:ext>
                </a:extLst>
              </a:tr>
              <a:tr h="1770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드래그를 통해 중력의 방향을 바꾸는 중력장을 만들어 플레이어블 캐릭터를 목표지점까지 옮기는 퍼즐게임 입니다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730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F35F96-01B1-D929-4582-E3BB7893796E}"/>
              </a:ext>
            </a:extLst>
          </p:cNvPr>
          <p:cNvSpPr txBox="1"/>
          <p:nvPr/>
        </p:nvSpPr>
        <p:spPr>
          <a:xfrm>
            <a:off x="5535561" y="4012244"/>
            <a:ext cx="150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Ex.Reference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5ED23E-A0D6-1D30-E61C-849ECD8EAB48}"/>
              </a:ext>
            </a:extLst>
          </p:cNvPr>
          <p:cNvSpPr/>
          <p:nvPr/>
        </p:nvSpPr>
        <p:spPr>
          <a:xfrm>
            <a:off x="7561008" y="1420770"/>
            <a:ext cx="4444179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1291D9-9D1E-2ABE-E037-5EF25628559B}"/>
              </a:ext>
            </a:extLst>
          </p:cNvPr>
          <p:cNvSpPr/>
          <p:nvPr/>
        </p:nvSpPr>
        <p:spPr>
          <a:xfrm>
            <a:off x="7717281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직관적인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 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2C302D-8366-B284-3025-2D58FE0C45F7}"/>
              </a:ext>
            </a:extLst>
          </p:cNvPr>
          <p:cNvSpPr/>
          <p:nvPr/>
        </p:nvSpPr>
        <p:spPr>
          <a:xfrm>
            <a:off x="9979218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변환하는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중력의 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ECBAB0-53EC-E22F-1777-D6F992F5F98C}"/>
              </a:ext>
            </a:extLst>
          </p:cNvPr>
          <p:cNvSpPr/>
          <p:nvPr/>
        </p:nvSpPr>
        <p:spPr>
          <a:xfrm>
            <a:off x="7717281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공유성 맵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BC0EBC-A12D-B0BC-F3CC-F300FFCB20DE}"/>
              </a:ext>
            </a:extLst>
          </p:cNvPr>
          <p:cNvSpPr/>
          <p:nvPr/>
        </p:nvSpPr>
        <p:spPr>
          <a:xfrm>
            <a:off x="9979218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제한된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변환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73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B28FD0-DEC8-1AD6-08A3-609225D9E890}"/>
              </a:ext>
            </a:extLst>
          </p:cNvPr>
          <p:cNvSpPr/>
          <p:nvPr/>
        </p:nvSpPr>
        <p:spPr>
          <a:xfrm>
            <a:off x="6123252" y="985520"/>
            <a:ext cx="5945037" cy="5527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8E8A98-99D9-618F-FCD3-5739593B02E2}"/>
              </a:ext>
            </a:extLst>
          </p:cNvPr>
          <p:cNvSpPr/>
          <p:nvPr/>
        </p:nvSpPr>
        <p:spPr>
          <a:xfrm>
            <a:off x="121920" y="985520"/>
            <a:ext cx="5945037" cy="5527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80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구성 요소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5EB290-D34A-098E-67DD-89E5A782DAEE}"/>
              </a:ext>
            </a:extLst>
          </p:cNvPr>
          <p:cNvSpPr/>
          <p:nvPr/>
        </p:nvSpPr>
        <p:spPr>
          <a:xfrm>
            <a:off x="359191" y="1126525"/>
            <a:ext cx="2049294" cy="2049294"/>
          </a:xfrm>
          <a:prstGeom prst="roundRect">
            <a:avLst>
              <a:gd name="adj" fmla="val 611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7FE8A7-5B04-7EF5-AA1F-EA6504382CAC}"/>
              </a:ext>
            </a:extLst>
          </p:cNvPr>
          <p:cNvSpPr txBox="1"/>
          <p:nvPr/>
        </p:nvSpPr>
        <p:spPr>
          <a:xfrm>
            <a:off x="676313" y="3246629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C72634-ABB3-8F3A-59C1-1EA816A08E58}"/>
              </a:ext>
            </a:extLst>
          </p:cNvPr>
          <p:cNvSpPr txBox="1"/>
          <p:nvPr/>
        </p:nvSpPr>
        <p:spPr>
          <a:xfrm>
            <a:off x="701079" y="5132856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436690-0020-61CF-614D-C12489489C69}"/>
              </a:ext>
            </a:extLst>
          </p:cNvPr>
          <p:cNvGrpSpPr/>
          <p:nvPr/>
        </p:nvGrpSpPr>
        <p:grpSpPr>
          <a:xfrm>
            <a:off x="6447998" y="1124559"/>
            <a:ext cx="1170038" cy="1170038"/>
            <a:chOff x="6508958" y="1185519"/>
            <a:chExt cx="1170038" cy="117003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FFF2E7-90E4-B8A8-BAB9-4AFC72F9A052}"/>
                </a:ext>
              </a:extLst>
            </p:cNvPr>
            <p:cNvSpPr/>
            <p:nvPr/>
          </p:nvSpPr>
          <p:spPr>
            <a:xfrm>
              <a:off x="6508958" y="1185519"/>
              <a:ext cx="1170038" cy="1170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F8CDF4C-9EDD-43B2-4BEB-61E870B984AE}"/>
                </a:ext>
              </a:extLst>
            </p:cNvPr>
            <p:cNvCxnSpPr/>
            <p:nvPr/>
          </p:nvCxnSpPr>
          <p:spPr>
            <a:xfrm>
              <a:off x="6508958" y="2066544"/>
              <a:ext cx="281986" cy="2819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A14AF91-E8D8-0367-E090-BD07ECEB92F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508958" y="1748655"/>
              <a:ext cx="585019" cy="606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BB47E57-D50E-2EE0-3C6B-75360CD6B6D0}"/>
                </a:ext>
              </a:extLst>
            </p:cNvPr>
            <p:cNvCxnSpPr>
              <a:cxnSpLocks/>
            </p:cNvCxnSpPr>
            <p:nvPr/>
          </p:nvCxnSpPr>
          <p:spPr>
            <a:xfrm>
              <a:off x="6508958" y="1430766"/>
              <a:ext cx="891446" cy="9247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6A3B8AC-D576-D66F-BFA4-1DEFF9802E7E}"/>
                </a:ext>
              </a:extLst>
            </p:cNvPr>
            <p:cNvCxnSpPr>
              <a:cxnSpLocks/>
            </p:cNvCxnSpPr>
            <p:nvPr/>
          </p:nvCxnSpPr>
          <p:spPr>
            <a:xfrm>
              <a:off x="6517805" y="1185519"/>
              <a:ext cx="1157121" cy="11700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5D686B4-13EC-093A-3B36-F99D962CD53B}"/>
                </a:ext>
              </a:extLst>
            </p:cNvPr>
            <p:cNvCxnSpPr>
              <a:cxnSpLocks/>
            </p:cNvCxnSpPr>
            <p:nvPr/>
          </p:nvCxnSpPr>
          <p:spPr>
            <a:xfrm>
              <a:off x="6792280" y="1185519"/>
              <a:ext cx="886350" cy="919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E19C112-72D1-2F59-E673-B88B4667C41C}"/>
                </a:ext>
              </a:extLst>
            </p:cNvPr>
            <p:cNvCxnSpPr>
              <a:cxnSpLocks/>
              <a:stCxn id="18" idx="0"/>
              <a:endCxn id="18" idx="3"/>
            </p:cNvCxnSpPr>
            <p:nvPr/>
          </p:nvCxnSpPr>
          <p:spPr>
            <a:xfrm>
              <a:off x="7093977" y="1185519"/>
              <a:ext cx="585019" cy="5850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DB86-ACC6-1086-E7DC-2B84BB13CCBF}"/>
                </a:ext>
              </a:extLst>
            </p:cNvPr>
            <p:cNvCxnSpPr>
              <a:cxnSpLocks/>
            </p:cNvCxnSpPr>
            <p:nvPr/>
          </p:nvCxnSpPr>
          <p:spPr>
            <a:xfrm>
              <a:off x="7370527" y="1185519"/>
              <a:ext cx="308469" cy="302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65221FC-08D1-702B-DA27-175C37DDA1ED}"/>
              </a:ext>
            </a:extLst>
          </p:cNvPr>
          <p:cNvSpPr txBox="1"/>
          <p:nvPr/>
        </p:nvSpPr>
        <p:spPr>
          <a:xfrm>
            <a:off x="6351428" y="2361954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7224640-3205-9A6A-467F-EA7CBE86DF33}"/>
              </a:ext>
            </a:extLst>
          </p:cNvPr>
          <p:cNvSpPr/>
          <p:nvPr/>
        </p:nvSpPr>
        <p:spPr>
          <a:xfrm>
            <a:off x="6369704" y="2927255"/>
            <a:ext cx="1326625" cy="1326625"/>
          </a:xfrm>
          <a:prstGeom prst="roundRect">
            <a:avLst>
              <a:gd name="adj" fmla="val 2892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3251E-FECA-2DF4-171A-3AB072DFB983}"/>
              </a:ext>
            </a:extLst>
          </p:cNvPr>
          <p:cNvSpPr txBox="1"/>
          <p:nvPr/>
        </p:nvSpPr>
        <p:spPr>
          <a:xfrm>
            <a:off x="6351427" y="4314430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목적지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4F8A859-B5E7-A8E0-18DF-C57473C02DA2}"/>
              </a:ext>
            </a:extLst>
          </p:cNvPr>
          <p:cNvSpPr/>
          <p:nvPr/>
        </p:nvSpPr>
        <p:spPr>
          <a:xfrm>
            <a:off x="6456845" y="4836000"/>
            <a:ext cx="1157121" cy="1157121"/>
          </a:xfrm>
          <a:prstGeom prst="ellipse">
            <a:avLst/>
          </a:prstGeom>
          <a:gradFill flip="none" rotWithShape="1">
            <a:gsLst>
              <a:gs pos="89000">
                <a:srgbClr val="00B0F0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9DAC6-3B5F-0947-D7FB-53239058ECEF}"/>
              </a:ext>
            </a:extLst>
          </p:cNvPr>
          <p:cNvSpPr txBox="1"/>
          <p:nvPr/>
        </p:nvSpPr>
        <p:spPr>
          <a:xfrm>
            <a:off x="6351427" y="6052770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0CC4F8-02AD-5A9B-167F-929444B73936}"/>
              </a:ext>
            </a:extLst>
          </p:cNvPr>
          <p:cNvSpPr txBox="1"/>
          <p:nvPr/>
        </p:nvSpPr>
        <p:spPr>
          <a:xfrm>
            <a:off x="2553272" y="1451973"/>
            <a:ext cx="338656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담고 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만약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존재할 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그릴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 맵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선택할 수 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EF489B4-2D54-CC92-8AEB-8C96E205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1" y="4561906"/>
            <a:ext cx="2049294" cy="52131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641D71-4497-DD1C-556C-BC2511F2E8A8}"/>
              </a:ext>
            </a:extLst>
          </p:cNvPr>
          <p:cNvSpPr txBox="1"/>
          <p:nvPr/>
        </p:nvSpPr>
        <p:spPr>
          <a:xfrm>
            <a:off x="2595752" y="4561906"/>
            <a:ext cx="338656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드래그를 통해 그릴 수 있으며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중력장과 닿을 시 화살표 방향으로 이동합니다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맵이 복수로 존재할 때 주 맵에서 그려진 중력장이 타 맵에도 그려집니다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E45E0F-9F2F-2E3B-8818-3AC883E20F90}"/>
              </a:ext>
            </a:extLst>
          </p:cNvPr>
          <p:cNvSpPr txBox="1"/>
          <p:nvPr/>
        </p:nvSpPr>
        <p:spPr>
          <a:xfrm>
            <a:off x="8244066" y="1272303"/>
            <a:ext cx="3386566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맵에 존재하며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구체의 이동을 막는 벽입니다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5714DB-F484-793E-2C99-440C8BA0C160}"/>
              </a:ext>
            </a:extLst>
          </p:cNvPr>
          <p:cNvSpPr txBox="1"/>
          <p:nvPr/>
        </p:nvSpPr>
        <p:spPr>
          <a:xfrm>
            <a:off x="8244066" y="3292795"/>
            <a:ext cx="358874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이동해야 하는 목표로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닿으면 맵을 클리어 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53F1F6-150A-A150-426C-B7527BD17F3A}"/>
              </a:ext>
            </a:extLst>
          </p:cNvPr>
          <p:cNvSpPr txBox="1"/>
          <p:nvPr/>
        </p:nvSpPr>
        <p:spPr>
          <a:xfrm>
            <a:off x="8244065" y="5083217"/>
            <a:ext cx="3588743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플레이어가 이동시켜야 하는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오브젝트며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스테이지에 한 개씩만 존재합니다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8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1622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12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플레이 방식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D0B178-9F31-C3E7-FE8F-0A4D5D5D5169}"/>
              </a:ext>
            </a:extLst>
          </p:cNvPr>
          <p:cNvGrpSpPr/>
          <p:nvPr/>
        </p:nvGrpSpPr>
        <p:grpSpPr>
          <a:xfrm>
            <a:off x="121921" y="707922"/>
            <a:ext cx="4551343" cy="6091085"/>
            <a:chOff x="121921" y="707922"/>
            <a:chExt cx="4551343" cy="609108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4649F2-32AD-D900-68DE-F1E930E9D419}"/>
                </a:ext>
              </a:extLst>
            </p:cNvPr>
            <p:cNvSpPr/>
            <p:nvPr/>
          </p:nvSpPr>
          <p:spPr>
            <a:xfrm>
              <a:off x="121921" y="707922"/>
              <a:ext cx="3769359" cy="434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FD80B72-0C66-CA54-E26F-C3FE183C39A6}"/>
                </a:ext>
              </a:extLst>
            </p:cNvPr>
            <p:cNvGrpSpPr/>
            <p:nvPr/>
          </p:nvGrpSpPr>
          <p:grpSpPr>
            <a:xfrm>
              <a:off x="369238" y="1535055"/>
              <a:ext cx="3308682" cy="3212449"/>
              <a:chOff x="348918" y="1262230"/>
              <a:chExt cx="3611742" cy="350669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6DD6D9F-5906-DE5E-A246-7EC86BB62FC6}"/>
                  </a:ext>
                </a:extLst>
              </p:cNvPr>
              <p:cNvSpPr/>
              <p:nvPr/>
            </p:nvSpPr>
            <p:spPr>
              <a:xfrm>
                <a:off x="348919" y="1262230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559387D-8882-B913-7FBC-D1F985FE5BFE}"/>
                  </a:ext>
                </a:extLst>
              </p:cNvPr>
              <p:cNvSpPr/>
              <p:nvPr/>
            </p:nvSpPr>
            <p:spPr>
              <a:xfrm>
                <a:off x="2297899" y="1262230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0BD6682-1C3C-FC2B-A7C8-864892A134E2}"/>
                  </a:ext>
                </a:extLst>
              </p:cNvPr>
              <p:cNvSpPr/>
              <p:nvPr/>
            </p:nvSpPr>
            <p:spPr>
              <a:xfrm>
                <a:off x="348918" y="3105075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454CABF-14DD-BC4C-A385-AA015A3E67E4}"/>
                  </a:ext>
                </a:extLst>
              </p:cNvPr>
              <p:cNvSpPr/>
              <p:nvPr/>
            </p:nvSpPr>
            <p:spPr>
              <a:xfrm>
                <a:off x="2297898" y="3105075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AE40AF-F04B-DBBC-1310-F21C3ED29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8703" y="3299667"/>
              <a:ext cx="2194561" cy="202327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255A77-2B97-AA27-96B3-B1DCBA9F18AB}"/>
                </a:ext>
              </a:extLst>
            </p:cNvPr>
            <p:cNvSpPr/>
            <p:nvPr/>
          </p:nvSpPr>
          <p:spPr>
            <a:xfrm>
              <a:off x="121921" y="707922"/>
              <a:ext cx="548639" cy="583199"/>
            </a:xfrm>
            <a:prstGeom prst="rect">
              <a:avLst/>
            </a:prstGeom>
            <a:solidFill>
              <a:srgbClr val="47C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F9AE9D-E3E3-0FA8-47C3-95E29E7E6D42}"/>
                </a:ext>
              </a:extLst>
            </p:cNvPr>
            <p:cNvSpPr txBox="1"/>
            <p:nvPr/>
          </p:nvSpPr>
          <p:spPr>
            <a:xfrm>
              <a:off x="870585" y="966452"/>
              <a:ext cx="2272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D2198BC-A780-A990-AEC8-1C9611733B9A}"/>
                </a:ext>
              </a:extLst>
            </p:cNvPr>
            <p:cNvSpPr/>
            <p:nvPr/>
          </p:nvSpPr>
          <p:spPr>
            <a:xfrm>
              <a:off x="121921" y="5128067"/>
              <a:ext cx="3769359" cy="1670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스테이지에 존재하는 여러 개의</a:t>
              </a:r>
              <a:endPara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맵 중에서 중력장을 그릴 </a:t>
              </a:r>
              <a:endPara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 맵을 선택합니다</a:t>
              </a:r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9F1339-7E77-689D-63E2-BFEB04A2422F}"/>
              </a:ext>
            </a:extLst>
          </p:cNvPr>
          <p:cNvGrpSpPr/>
          <p:nvPr/>
        </p:nvGrpSpPr>
        <p:grpSpPr>
          <a:xfrm>
            <a:off x="8300719" y="723072"/>
            <a:ext cx="3769359" cy="6086791"/>
            <a:chOff x="8300719" y="723072"/>
            <a:chExt cx="3769359" cy="608679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464A6B-9F9A-CDD1-081D-DFF06C2835A5}"/>
                </a:ext>
              </a:extLst>
            </p:cNvPr>
            <p:cNvSpPr/>
            <p:nvPr/>
          </p:nvSpPr>
          <p:spPr>
            <a:xfrm>
              <a:off x="8300719" y="723072"/>
              <a:ext cx="3769359" cy="434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F257996-ED03-0E24-DFBE-48CDBD11B112}"/>
                </a:ext>
              </a:extLst>
            </p:cNvPr>
            <p:cNvSpPr/>
            <p:nvPr/>
          </p:nvSpPr>
          <p:spPr>
            <a:xfrm>
              <a:off x="8548037" y="1550205"/>
              <a:ext cx="1523239" cy="1524237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08349C1-B82E-70C0-4458-74CC32ED82FD}"/>
                </a:ext>
              </a:extLst>
            </p:cNvPr>
            <p:cNvSpPr/>
            <p:nvPr/>
          </p:nvSpPr>
          <p:spPr>
            <a:xfrm>
              <a:off x="10333479" y="1550205"/>
              <a:ext cx="1523239" cy="1524237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522CFEE-2226-9649-2244-714D5BA01092}"/>
                </a:ext>
              </a:extLst>
            </p:cNvPr>
            <p:cNvSpPr/>
            <p:nvPr/>
          </p:nvSpPr>
          <p:spPr>
            <a:xfrm>
              <a:off x="8548036" y="3238417"/>
              <a:ext cx="1523239" cy="1524237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5A52323-4986-E623-F9A1-9F59F5CC763F}"/>
                </a:ext>
              </a:extLst>
            </p:cNvPr>
            <p:cNvSpPr/>
            <p:nvPr/>
          </p:nvSpPr>
          <p:spPr>
            <a:xfrm>
              <a:off x="10333478" y="3238417"/>
              <a:ext cx="1523239" cy="1524237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88242C2-A460-CBCD-C4E6-E5122B5A7C63}"/>
                </a:ext>
              </a:extLst>
            </p:cNvPr>
            <p:cNvSpPr/>
            <p:nvPr/>
          </p:nvSpPr>
          <p:spPr>
            <a:xfrm>
              <a:off x="8300719" y="723072"/>
              <a:ext cx="548639" cy="583199"/>
            </a:xfrm>
            <a:prstGeom prst="rect">
              <a:avLst/>
            </a:prstGeom>
            <a:solidFill>
              <a:srgbClr val="47C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9BDE93-1623-FEFA-AE55-1D8F40D86EE1}"/>
                </a:ext>
              </a:extLst>
            </p:cNvPr>
            <p:cNvSpPr txBox="1"/>
            <p:nvPr/>
          </p:nvSpPr>
          <p:spPr>
            <a:xfrm>
              <a:off x="9049383" y="981602"/>
              <a:ext cx="2272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FD1A69F-E0D6-A661-34F7-DE35D27A3D19}"/>
                </a:ext>
              </a:extLst>
            </p:cNvPr>
            <p:cNvSpPr/>
            <p:nvPr/>
          </p:nvSpPr>
          <p:spPr>
            <a:xfrm>
              <a:off x="8300719" y="5138923"/>
              <a:ext cx="3769359" cy="1670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타 맵에도 같은 모양으로 그려지는 중력장을 통해 모든 공을 목적지로 이동시키면 승리합니다</a:t>
              </a:r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AF7B923-6F8E-0358-790E-92AF9018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773037">
              <a:off x="8442333" y="2096197"/>
              <a:ext cx="1699202" cy="43225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D7E3A27-FDEC-6DDA-26F0-3DE9233E2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773037">
              <a:off x="10227774" y="2087812"/>
              <a:ext cx="1699202" cy="43225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7EFAC55-F80C-5D81-2B4D-0C01A367B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773037">
              <a:off x="8460054" y="3820726"/>
              <a:ext cx="1699202" cy="43225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03467F9-E3F7-E60B-62DE-BE4227DB2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773037">
              <a:off x="10263220" y="3803746"/>
              <a:ext cx="1699202" cy="432253"/>
            </a:xfrm>
            <a:prstGeom prst="rect">
              <a:avLst/>
            </a:prstGeom>
          </p:spPr>
        </p:pic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3D91A4E-5311-30C4-D3C9-D1304284FAEB}"/>
                </a:ext>
              </a:extLst>
            </p:cNvPr>
            <p:cNvSpPr/>
            <p:nvPr/>
          </p:nvSpPr>
          <p:spPr>
            <a:xfrm>
              <a:off x="11493243" y="4396373"/>
              <a:ext cx="328030" cy="328030"/>
            </a:xfrm>
            <a:prstGeom prst="roundRect">
              <a:avLst>
                <a:gd name="adj" fmla="val 28921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1D483D9-6FA2-2DF4-B8A8-66E77741D777}"/>
                </a:ext>
              </a:extLst>
            </p:cNvPr>
            <p:cNvSpPr/>
            <p:nvPr/>
          </p:nvSpPr>
          <p:spPr>
            <a:xfrm>
              <a:off x="10388782" y="3299667"/>
              <a:ext cx="409229" cy="409229"/>
            </a:xfrm>
            <a:prstGeom prst="ellipse">
              <a:avLst/>
            </a:prstGeom>
            <a:gradFill flip="none" rotWithShape="1">
              <a:gsLst>
                <a:gs pos="89000">
                  <a:srgbClr val="00B0F0"/>
                </a:gs>
                <a:gs pos="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BDACAB-DCCF-4B64-8656-0B9ABD612F1C}"/>
              </a:ext>
            </a:extLst>
          </p:cNvPr>
          <p:cNvGrpSpPr/>
          <p:nvPr/>
        </p:nvGrpSpPr>
        <p:grpSpPr>
          <a:xfrm>
            <a:off x="4211320" y="715497"/>
            <a:ext cx="3862322" cy="6088938"/>
            <a:chOff x="4211320" y="715497"/>
            <a:chExt cx="3862322" cy="60889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D76207-98E9-C005-8CA6-BE9D0E0DEBED}"/>
                </a:ext>
              </a:extLst>
            </p:cNvPr>
            <p:cNvSpPr/>
            <p:nvPr/>
          </p:nvSpPr>
          <p:spPr>
            <a:xfrm>
              <a:off x="4211320" y="715497"/>
              <a:ext cx="3769359" cy="434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7CACBCE-A59D-65C1-099A-F4D8DD1A69FD}"/>
                </a:ext>
              </a:extLst>
            </p:cNvPr>
            <p:cNvGrpSpPr/>
            <p:nvPr/>
          </p:nvGrpSpPr>
          <p:grpSpPr>
            <a:xfrm>
              <a:off x="4458637" y="1542630"/>
              <a:ext cx="3308682" cy="3212449"/>
              <a:chOff x="348918" y="1262230"/>
              <a:chExt cx="3611742" cy="3506695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657918EE-E161-4024-B6C8-A329FA3D7389}"/>
                  </a:ext>
                </a:extLst>
              </p:cNvPr>
              <p:cNvSpPr/>
              <p:nvPr/>
            </p:nvSpPr>
            <p:spPr>
              <a:xfrm>
                <a:off x="348919" y="1262230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157DFF9A-74A8-A20C-7CBC-46D4EDEAA618}"/>
                  </a:ext>
                </a:extLst>
              </p:cNvPr>
              <p:cNvSpPr/>
              <p:nvPr/>
            </p:nvSpPr>
            <p:spPr>
              <a:xfrm>
                <a:off x="2297899" y="1262230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4069588A-D157-B1DA-7E66-C4CEA29AF1A7}"/>
                  </a:ext>
                </a:extLst>
              </p:cNvPr>
              <p:cNvSpPr/>
              <p:nvPr/>
            </p:nvSpPr>
            <p:spPr>
              <a:xfrm>
                <a:off x="348918" y="3105075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B4C7A0D-1FF1-EC93-C224-B16B52A36481}"/>
                  </a:ext>
                </a:extLst>
              </p:cNvPr>
              <p:cNvSpPr/>
              <p:nvPr/>
            </p:nvSpPr>
            <p:spPr>
              <a:xfrm>
                <a:off x="2297898" y="3105075"/>
                <a:ext cx="1662761" cy="1663850"/>
              </a:xfrm>
              <a:prstGeom prst="roundRect">
                <a:avLst>
                  <a:gd name="adj" fmla="val 6112"/>
                </a:avLst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DAD0A94-0CEE-B51E-A81F-7A59C8939070}"/>
                </a:ext>
              </a:extLst>
            </p:cNvPr>
            <p:cNvSpPr/>
            <p:nvPr/>
          </p:nvSpPr>
          <p:spPr>
            <a:xfrm>
              <a:off x="4211320" y="715497"/>
              <a:ext cx="548639" cy="583199"/>
            </a:xfrm>
            <a:prstGeom prst="rect">
              <a:avLst/>
            </a:prstGeom>
            <a:solidFill>
              <a:srgbClr val="47C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A43144-875C-276C-B53F-73F3BFB1C188}"/>
                </a:ext>
              </a:extLst>
            </p:cNvPr>
            <p:cNvSpPr txBox="1"/>
            <p:nvPr/>
          </p:nvSpPr>
          <p:spPr>
            <a:xfrm>
              <a:off x="4959984" y="974027"/>
              <a:ext cx="2272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290C9DD-CB01-8136-4547-529B2715A6C6}"/>
                </a:ext>
              </a:extLst>
            </p:cNvPr>
            <p:cNvSpPr/>
            <p:nvPr/>
          </p:nvSpPr>
          <p:spPr>
            <a:xfrm>
              <a:off x="4211320" y="5133495"/>
              <a:ext cx="3769359" cy="1670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드래그를 통해 일정 범위의 중력의 방향을 수정합니다</a:t>
              </a:r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중력장을 </a:t>
              </a:r>
              <a:endPara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그린 만큼 화면 상단의 숫자가 </a:t>
              </a:r>
              <a:endPara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감소합니다</a:t>
              </a:r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BFA986-8871-3381-6E65-FD9BA2E63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16144" t="17414" r="28197" b="23976"/>
            <a:stretch/>
          </p:blipFill>
          <p:spPr>
            <a:xfrm>
              <a:off x="6394953" y="3443929"/>
              <a:ext cx="1221489" cy="118584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97E29A2-0A31-C848-8189-C96A21593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5000"/>
            </a:blip>
            <a:srcRect l="16144" t="17414" r="28197" b="23976"/>
            <a:stretch/>
          </p:blipFill>
          <p:spPr>
            <a:xfrm>
              <a:off x="6547353" y="3596329"/>
              <a:ext cx="1221489" cy="118584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20A0B4B-C993-3C28-92D6-14A8114A2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16144" t="17414" r="28197" b="23976"/>
            <a:stretch/>
          </p:blipFill>
          <p:spPr>
            <a:xfrm>
              <a:off x="6699753" y="3748729"/>
              <a:ext cx="1221489" cy="1185845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41109D5-6CAF-718E-6FDB-3DEDCCD88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</a:blip>
            <a:srcRect l="16144" t="17414" r="28197" b="23976"/>
            <a:stretch/>
          </p:blipFill>
          <p:spPr>
            <a:xfrm>
              <a:off x="6852153" y="3901129"/>
              <a:ext cx="1221489" cy="1185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9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오늘날씨] 맑은 날씨, 끈질긴 미세먼지 &lt; 국내뉴스 &lt; 종합 &lt; 기사본문 - 이코노믹리뷰">
            <a:extLst>
              <a:ext uri="{FF2B5EF4-FFF2-40B4-BE49-F238E27FC236}">
                <a16:creationId xmlns:a16="http://schemas.microsoft.com/office/drawing/2014/main" id="{8108B84A-4261-026C-2B60-5D7F2A9FB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9"/>
          <a:stretch/>
        </p:blipFill>
        <p:spPr bwMode="auto">
          <a:xfrm>
            <a:off x="0" y="-6016"/>
            <a:ext cx="12306300" cy="691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가구, 목재의, 목재, 옷장이(가) 표시된 사진&#10;&#10;자동 생성된 설명">
            <a:extLst>
              <a:ext uri="{FF2B5EF4-FFF2-40B4-BE49-F238E27FC236}">
                <a16:creationId xmlns:a16="http://schemas.microsoft.com/office/drawing/2014/main" id="{0DF99EB2-309F-B356-E9BB-AAA94C629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017688"/>
            <a:ext cx="12534900" cy="37857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B59EE5-C4AB-B0A2-4EF2-D6801A527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945363"/>
            <a:ext cx="12192000" cy="3967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1316E0-4585-5EDE-CFF5-CE1F577588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58068" r="1552" b="7995"/>
          <a:stretch/>
        </p:blipFill>
        <p:spPr>
          <a:xfrm>
            <a:off x="-32327" y="-6016"/>
            <a:ext cx="9938327" cy="2534954"/>
          </a:xfrm>
          <a:prstGeom prst="rect">
            <a:avLst/>
          </a:prstGeom>
        </p:spPr>
      </p:pic>
      <p:pic>
        <p:nvPicPr>
          <p:cNvPr id="1030" name="Picture 6" descr="가랜드, 축하, 가랜드일러스트, 가렌드, 파티, 사진,이미지,일러스트,캘리그라피 - pepper83작가">
            <a:extLst>
              <a:ext uri="{FF2B5EF4-FFF2-40B4-BE49-F238E27FC236}">
                <a16:creationId xmlns:a16="http://schemas.microsoft.com/office/drawing/2014/main" id="{71F4EC48-A446-A520-0621-E470C569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7684">
            <a:off x="80004" y="1052570"/>
            <a:ext cx="4493797" cy="14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가랜드, 축하, 가랜드일러스트, 가렌드, 파티, 사진,이미지,일러스트,캘리그라피 - pepper83작가">
            <a:extLst>
              <a:ext uri="{FF2B5EF4-FFF2-40B4-BE49-F238E27FC236}">
                <a16:creationId xmlns:a16="http://schemas.microsoft.com/office/drawing/2014/main" id="{20D1A0D8-F959-DF7A-795B-F0654741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096">
            <a:off x="3870829" y="1071594"/>
            <a:ext cx="4173251" cy="13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DACA6CC9-A308-A8AA-0169-A61FD9A70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9" y="4003476"/>
            <a:ext cx="4124231" cy="30863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699BE64-3B6B-22E6-EA82-F78AE68C76F1}"/>
              </a:ext>
            </a:extLst>
          </p:cNvPr>
          <p:cNvSpPr/>
          <p:nvPr/>
        </p:nvSpPr>
        <p:spPr>
          <a:xfrm>
            <a:off x="7774325" y="3252775"/>
            <a:ext cx="2233917" cy="1250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여러 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07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203</Words>
  <Application>Microsoft Office PowerPoint</Application>
  <PresentationFormat>와이드스크린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메이플스토리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2022-07-07T05:07:44Z</dcterms:modified>
</cp:coreProperties>
</file>