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3E7A2C-A27F-476A-8AA5-C2196DDD71DB}" v="9" dt="2021-12-14T23:26:37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지호" userId="9e19fefcdf149cc6" providerId="LiveId" clId="{F53E7A2C-A27F-476A-8AA5-C2196DDD71DB}"/>
    <pc:docChg chg="undo custSel addSld delSld modSld sldOrd">
      <pc:chgData name="유 지호" userId="9e19fefcdf149cc6" providerId="LiveId" clId="{F53E7A2C-A27F-476A-8AA5-C2196DDD71DB}" dt="2021-12-14T23:26:42.830" v="237" actId="20577"/>
      <pc:docMkLst>
        <pc:docMk/>
      </pc:docMkLst>
      <pc:sldChg chg="modSp mod">
        <pc:chgData name="유 지호" userId="9e19fefcdf149cc6" providerId="LiveId" clId="{F53E7A2C-A27F-476A-8AA5-C2196DDD71DB}" dt="2021-12-14T23:15:22.024" v="2" actId="1076"/>
        <pc:sldMkLst>
          <pc:docMk/>
          <pc:sldMk cId="2432953040" sldId="260"/>
        </pc:sldMkLst>
        <pc:spChg chg="mod">
          <ac:chgData name="유 지호" userId="9e19fefcdf149cc6" providerId="LiveId" clId="{F53E7A2C-A27F-476A-8AA5-C2196DDD71DB}" dt="2021-12-14T23:15:22.024" v="2" actId="1076"/>
          <ac:spMkLst>
            <pc:docMk/>
            <pc:sldMk cId="2432953040" sldId="260"/>
            <ac:spMk id="14" creationId="{EBA30A64-39BE-4094-ABB3-C3B33154276D}"/>
          </ac:spMkLst>
        </pc:spChg>
        <pc:grpChg chg="mod">
          <ac:chgData name="유 지호" userId="9e19fefcdf149cc6" providerId="LiveId" clId="{F53E7A2C-A27F-476A-8AA5-C2196DDD71DB}" dt="2021-12-14T23:15:15.240" v="1" actId="1076"/>
          <ac:grpSpMkLst>
            <pc:docMk/>
            <pc:sldMk cId="2432953040" sldId="260"/>
            <ac:grpSpMk id="2" creationId="{B3D71AC4-DEFC-4B58-ACC8-50F8B5B0E8F8}"/>
          </ac:grpSpMkLst>
        </pc:grpChg>
        <pc:picChg chg="mod">
          <ac:chgData name="유 지호" userId="9e19fefcdf149cc6" providerId="LiveId" clId="{F53E7A2C-A27F-476A-8AA5-C2196DDD71DB}" dt="2021-12-14T23:15:22.024" v="2" actId="1076"/>
          <ac:picMkLst>
            <pc:docMk/>
            <pc:sldMk cId="2432953040" sldId="260"/>
            <ac:picMk id="13" creationId="{85D3FFD3-4B8A-4C9A-9D35-15B148CA7BC4}"/>
          </ac:picMkLst>
        </pc:picChg>
      </pc:sldChg>
      <pc:sldChg chg="addSp modSp mod">
        <pc:chgData name="유 지호" userId="9e19fefcdf149cc6" providerId="LiveId" clId="{F53E7A2C-A27F-476A-8AA5-C2196DDD71DB}" dt="2021-12-14T23:21:51.134" v="103" actId="404"/>
        <pc:sldMkLst>
          <pc:docMk/>
          <pc:sldMk cId="1255327576" sldId="261"/>
        </pc:sldMkLst>
        <pc:spChg chg="mod">
          <ac:chgData name="유 지호" userId="9e19fefcdf149cc6" providerId="LiveId" clId="{F53E7A2C-A27F-476A-8AA5-C2196DDD71DB}" dt="2021-12-14T23:19:19.205" v="34" actId="20578"/>
          <ac:spMkLst>
            <pc:docMk/>
            <pc:sldMk cId="1255327576" sldId="261"/>
            <ac:spMk id="6" creationId="{5C154B5E-8981-45F5-9053-9DB4EE50A76E}"/>
          </ac:spMkLst>
        </pc:spChg>
        <pc:spChg chg="add mod">
          <ac:chgData name="유 지호" userId="9e19fefcdf149cc6" providerId="LiveId" clId="{F53E7A2C-A27F-476A-8AA5-C2196DDD71DB}" dt="2021-12-14T23:16:04.448" v="17" actId="20577"/>
          <ac:spMkLst>
            <pc:docMk/>
            <pc:sldMk cId="1255327576" sldId="261"/>
            <ac:spMk id="7" creationId="{236C0611-56B5-496C-BF5A-ABB636D33C39}"/>
          </ac:spMkLst>
        </pc:spChg>
        <pc:spChg chg="add mod">
          <ac:chgData name="유 지호" userId="9e19fefcdf149cc6" providerId="LiveId" clId="{F53E7A2C-A27F-476A-8AA5-C2196DDD71DB}" dt="2021-12-14T23:17:21.215" v="25" actId="1076"/>
          <ac:spMkLst>
            <pc:docMk/>
            <pc:sldMk cId="1255327576" sldId="261"/>
            <ac:spMk id="8" creationId="{E13C6C9B-F80C-40D3-A2C6-F76B3BAA0220}"/>
          </ac:spMkLst>
        </pc:spChg>
        <pc:spChg chg="add mod">
          <ac:chgData name="유 지호" userId="9e19fefcdf149cc6" providerId="LiveId" clId="{F53E7A2C-A27F-476A-8AA5-C2196DDD71DB}" dt="2021-12-14T23:21:31.941" v="95" actId="404"/>
          <ac:spMkLst>
            <pc:docMk/>
            <pc:sldMk cId="1255327576" sldId="261"/>
            <ac:spMk id="10" creationId="{F66B2380-83C4-4830-A4C3-B745B631642C}"/>
          </ac:spMkLst>
        </pc:spChg>
        <pc:spChg chg="add mod">
          <ac:chgData name="유 지호" userId="9e19fefcdf149cc6" providerId="LiveId" clId="{F53E7A2C-A27F-476A-8AA5-C2196DDD71DB}" dt="2021-12-14T23:20:30.041" v="72" actId="403"/>
          <ac:spMkLst>
            <pc:docMk/>
            <pc:sldMk cId="1255327576" sldId="261"/>
            <ac:spMk id="12" creationId="{6900613C-1421-46C6-98F5-9DB5E39D656A}"/>
          </ac:spMkLst>
        </pc:spChg>
        <pc:spChg chg="add mod">
          <ac:chgData name="유 지호" userId="9e19fefcdf149cc6" providerId="LiveId" clId="{F53E7A2C-A27F-476A-8AA5-C2196DDD71DB}" dt="2021-12-14T23:21:51.134" v="103" actId="404"/>
          <ac:spMkLst>
            <pc:docMk/>
            <pc:sldMk cId="1255327576" sldId="261"/>
            <ac:spMk id="14" creationId="{2C539AA8-8F34-4B88-B98E-069D5B5D4147}"/>
          </ac:spMkLst>
        </pc:spChg>
      </pc:sldChg>
      <pc:sldChg chg="modSp mod">
        <pc:chgData name="유 지호" userId="9e19fefcdf149cc6" providerId="LiveId" clId="{F53E7A2C-A27F-476A-8AA5-C2196DDD71DB}" dt="2021-12-14T23:26:27.162" v="223" actId="1076"/>
        <pc:sldMkLst>
          <pc:docMk/>
          <pc:sldMk cId="3872634818" sldId="262"/>
        </pc:sldMkLst>
        <pc:picChg chg="mod">
          <ac:chgData name="유 지호" userId="9e19fefcdf149cc6" providerId="LiveId" clId="{F53E7A2C-A27F-476A-8AA5-C2196DDD71DB}" dt="2021-12-14T23:26:21.430" v="221" actId="1076"/>
          <ac:picMkLst>
            <pc:docMk/>
            <pc:sldMk cId="3872634818" sldId="262"/>
            <ac:picMk id="8" creationId="{3E7C28BC-7D55-4EA6-A1B2-13B7ECD48D47}"/>
          </ac:picMkLst>
        </pc:picChg>
        <pc:picChg chg="mod">
          <ac:chgData name="유 지호" userId="9e19fefcdf149cc6" providerId="LiveId" clId="{F53E7A2C-A27F-476A-8AA5-C2196DDD71DB}" dt="2021-12-14T23:26:17.146" v="219" actId="1076"/>
          <ac:picMkLst>
            <pc:docMk/>
            <pc:sldMk cId="3872634818" sldId="262"/>
            <ac:picMk id="10" creationId="{7E05827A-16E1-419A-A909-45F703D0682A}"/>
          </ac:picMkLst>
        </pc:picChg>
        <pc:picChg chg="mod">
          <ac:chgData name="유 지호" userId="9e19fefcdf149cc6" providerId="LiveId" clId="{F53E7A2C-A27F-476A-8AA5-C2196DDD71DB}" dt="2021-12-14T23:26:14.920" v="217" actId="1076"/>
          <ac:picMkLst>
            <pc:docMk/>
            <pc:sldMk cId="3872634818" sldId="262"/>
            <ac:picMk id="12" creationId="{40AE370E-7390-4733-86F7-19B30A5D1A1C}"/>
          </ac:picMkLst>
        </pc:picChg>
        <pc:picChg chg="mod">
          <ac:chgData name="유 지호" userId="9e19fefcdf149cc6" providerId="LiveId" clId="{F53E7A2C-A27F-476A-8AA5-C2196DDD71DB}" dt="2021-12-14T23:26:27.162" v="223" actId="1076"/>
          <ac:picMkLst>
            <pc:docMk/>
            <pc:sldMk cId="3872634818" sldId="262"/>
            <ac:picMk id="14" creationId="{1AE0EC8E-1C8B-45EB-A7CC-5830ABAC159D}"/>
          </ac:picMkLst>
        </pc:picChg>
        <pc:picChg chg="mod">
          <ac:chgData name="유 지호" userId="9e19fefcdf149cc6" providerId="LiveId" clId="{F53E7A2C-A27F-476A-8AA5-C2196DDD71DB}" dt="2021-12-14T23:26:23.536" v="222" actId="1076"/>
          <ac:picMkLst>
            <pc:docMk/>
            <pc:sldMk cId="3872634818" sldId="262"/>
            <ac:picMk id="16" creationId="{1FDC2305-28C9-469B-9978-121DBFAE5FA1}"/>
          </ac:picMkLst>
        </pc:picChg>
      </pc:sldChg>
      <pc:sldChg chg="addSp modSp mod">
        <pc:chgData name="유 지호" userId="9e19fefcdf149cc6" providerId="LiveId" clId="{F53E7A2C-A27F-476A-8AA5-C2196DDD71DB}" dt="2021-12-14T23:26:42.830" v="237" actId="20577"/>
        <pc:sldMkLst>
          <pc:docMk/>
          <pc:sldMk cId="2820048443" sldId="263"/>
        </pc:sldMkLst>
        <pc:spChg chg="add mod">
          <ac:chgData name="유 지호" userId="9e19fefcdf149cc6" providerId="LiveId" clId="{F53E7A2C-A27F-476A-8AA5-C2196DDD71DB}" dt="2021-12-14T23:26:42.830" v="237" actId="20577"/>
          <ac:spMkLst>
            <pc:docMk/>
            <pc:sldMk cId="2820048443" sldId="263"/>
            <ac:spMk id="8" creationId="{FE7CAE89-7BF6-41CF-9635-EC60D2586A50}"/>
          </ac:spMkLst>
        </pc:spChg>
      </pc:sldChg>
      <pc:sldChg chg="delSp modSp add mod">
        <pc:chgData name="유 지호" userId="9e19fefcdf149cc6" providerId="LiveId" clId="{F53E7A2C-A27F-476A-8AA5-C2196DDD71DB}" dt="2021-12-14T23:24:34.396" v="161" actId="1036"/>
        <pc:sldMkLst>
          <pc:docMk/>
          <pc:sldMk cId="243056738" sldId="265"/>
        </pc:sldMkLst>
        <pc:spChg chg="mod">
          <ac:chgData name="유 지호" userId="9e19fefcdf149cc6" providerId="LiveId" clId="{F53E7A2C-A27F-476A-8AA5-C2196DDD71DB}" dt="2021-12-14T23:24:34.396" v="161" actId="1036"/>
          <ac:spMkLst>
            <pc:docMk/>
            <pc:sldMk cId="243056738" sldId="265"/>
            <ac:spMk id="8" creationId="{E13C6C9B-F80C-40D3-A2C6-F76B3BAA0220}"/>
          </ac:spMkLst>
        </pc:spChg>
        <pc:spChg chg="mod">
          <ac:chgData name="유 지호" userId="9e19fefcdf149cc6" providerId="LiveId" clId="{F53E7A2C-A27F-476A-8AA5-C2196DDD71DB}" dt="2021-12-14T23:24:34.396" v="161" actId="1036"/>
          <ac:spMkLst>
            <pc:docMk/>
            <pc:sldMk cId="243056738" sldId="265"/>
            <ac:spMk id="10" creationId="{F66B2380-83C4-4830-A4C3-B745B631642C}"/>
          </ac:spMkLst>
        </pc:spChg>
        <pc:spChg chg="mod">
          <ac:chgData name="유 지호" userId="9e19fefcdf149cc6" providerId="LiveId" clId="{F53E7A2C-A27F-476A-8AA5-C2196DDD71DB}" dt="2021-12-14T23:24:34.396" v="161" actId="1036"/>
          <ac:spMkLst>
            <pc:docMk/>
            <pc:sldMk cId="243056738" sldId="265"/>
            <ac:spMk id="12" creationId="{6900613C-1421-46C6-98F5-9DB5E39D656A}"/>
          </ac:spMkLst>
        </pc:spChg>
        <pc:spChg chg="del mod">
          <ac:chgData name="유 지호" userId="9e19fefcdf149cc6" providerId="LiveId" clId="{F53E7A2C-A27F-476A-8AA5-C2196DDD71DB}" dt="2021-12-14T23:24:22.416" v="139" actId="478"/>
          <ac:spMkLst>
            <pc:docMk/>
            <pc:sldMk cId="243056738" sldId="265"/>
            <ac:spMk id="14" creationId="{2C539AA8-8F34-4B88-B98E-069D5B5D4147}"/>
          </ac:spMkLst>
        </pc:spChg>
        <pc:grpChg chg="mod">
          <ac:chgData name="유 지호" userId="9e19fefcdf149cc6" providerId="LiveId" clId="{F53E7A2C-A27F-476A-8AA5-C2196DDD71DB}" dt="2021-12-14T23:24:12.604" v="136" actId="1076"/>
          <ac:grpSpMkLst>
            <pc:docMk/>
            <pc:sldMk cId="243056738" sldId="265"/>
            <ac:grpSpMk id="2" creationId="{B3D71AC4-DEFC-4B58-ACC8-50F8B5B0E8F8}"/>
          </ac:grpSpMkLst>
        </pc:grpChg>
      </pc:sldChg>
      <pc:sldChg chg="add del">
        <pc:chgData name="유 지호" userId="9e19fefcdf149cc6" providerId="LiveId" clId="{F53E7A2C-A27F-476A-8AA5-C2196DDD71DB}" dt="2021-12-14T23:24:51.497" v="163" actId="2890"/>
        <pc:sldMkLst>
          <pc:docMk/>
          <pc:sldMk cId="156143468" sldId="266"/>
        </pc:sldMkLst>
      </pc:sldChg>
      <pc:sldChg chg="delSp modSp add mod ord">
        <pc:chgData name="유 지호" userId="9e19fefcdf149cc6" providerId="LiveId" clId="{F53E7A2C-A27F-476A-8AA5-C2196DDD71DB}" dt="2021-12-14T23:26:04.769" v="215" actId="1036"/>
        <pc:sldMkLst>
          <pc:docMk/>
          <pc:sldMk cId="3216664976" sldId="266"/>
        </pc:sldMkLst>
        <pc:spChg chg="mod">
          <ac:chgData name="유 지호" userId="9e19fefcdf149cc6" providerId="LiveId" clId="{F53E7A2C-A27F-476A-8AA5-C2196DDD71DB}" dt="2021-12-14T23:26:04.769" v="215" actId="1036"/>
          <ac:spMkLst>
            <pc:docMk/>
            <pc:sldMk cId="3216664976" sldId="266"/>
            <ac:spMk id="8" creationId="{E13C6C9B-F80C-40D3-A2C6-F76B3BAA0220}"/>
          </ac:spMkLst>
        </pc:spChg>
        <pc:spChg chg="mod">
          <ac:chgData name="유 지호" userId="9e19fefcdf149cc6" providerId="LiveId" clId="{F53E7A2C-A27F-476A-8AA5-C2196DDD71DB}" dt="2021-12-14T23:26:04.769" v="215" actId="1036"/>
          <ac:spMkLst>
            <pc:docMk/>
            <pc:sldMk cId="3216664976" sldId="266"/>
            <ac:spMk id="10" creationId="{F66B2380-83C4-4830-A4C3-B745B631642C}"/>
          </ac:spMkLst>
        </pc:spChg>
        <pc:spChg chg="mod">
          <ac:chgData name="유 지호" userId="9e19fefcdf149cc6" providerId="LiveId" clId="{F53E7A2C-A27F-476A-8AA5-C2196DDD71DB}" dt="2021-12-14T23:26:04.769" v="215" actId="1036"/>
          <ac:spMkLst>
            <pc:docMk/>
            <pc:sldMk cId="3216664976" sldId="266"/>
            <ac:spMk id="12" creationId="{6900613C-1421-46C6-98F5-9DB5E39D656A}"/>
          </ac:spMkLst>
        </pc:spChg>
        <pc:spChg chg="del mod">
          <ac:chgData name="유 지호" userId="9e19fefcdf149cc6" providerId="LiveId" clId="{F53E7A2C-A27F-476A-8AA5-C2196DDD71DB}" dt="2021-12-14T23:25:58.752" v="192" actId="478"/>
          <ac:spMkLst>
            <pc:docMk/>
            <pc:sldMk cId="3216664976" sldId="266"/>
            <ac:spMk id="14" creationId="{2C539AA8-8F34-4B88-B98E-069D5B5D41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D25F-C2EC-4041-A983-379909E7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23051-46D2-46EF-8249-4BCE6305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162AD-62BB-425A-B299-FF042FE5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4A32-5269-4BA5-8C02-A9284FE1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DBB5E-5AB3-4065-9222-69D04F1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CEE1-0843-40B7-A187-8CC2298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4F6-D8A7-4228-855D-486DAC77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3BD5-D03E-45BF-A78B-16C3BA6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3B3CD-B965-42D4-A764-6627D4C0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8B079-72F7-40D4-929F-FC847FDE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EB9DED-99D4-4BA6-8F1C-1D0D9EB39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D0DC7-55AE-4790-AF17-4E3F7EC5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5CC9D-18DC-40B1-9DA9-186D3C7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D454E-65F9-4192-8B25-79D472BE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718D-DD7D-4223-96E7-A638CDE2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529C-BBA4-403D-8DB0-5642DDA0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7E6C-B991-4622-8860-B1893EAF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E8EEC-156F-4D01-B0A6-B827DAA9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55C1A-116C-45C3-9481-88FC03E3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2E88-CA7C-4709-AE0E-EF7325F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2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4626-ADC9-43B3-B522-F26DDB6B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279A5-C497-43DC-9974-C4394C37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2D86A-6D94-4C59-AE18-57ACE77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2AE6F-9F07-45A7-9024-5CB820C9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87171-A876-4248-BB67-C2960DA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1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FD79-2FF8-4034-8A9A-3022C66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769BF-D543-4FEB-8F42-8DA758926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900AB-0C10-4BBB-83F1-A8F58BF3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A8266-BE88-4A82-A2C9-FEF7DF1C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D4996-8EB0-4F8D-949B-193A8CBF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DB59-C887-4F04-8D21-D10AE042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6AF5-3995-4581-874A-B9ED6034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DF45D-A6E3-4FE6-BC21-FA90ADE5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F7054-F07A-4C37-8818-91AD20E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29686-988E-4BE2-BD58-F3361BEB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1C645-3D78-4CD4-9C05-36A6D969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7309F-8C64-40A4-8F60-7A232502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6300CA-0455-4074-929F-63F38C3D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9EC99-E98D-4D3B-8AB8-58064C5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B168-25B4-4500-9368-DC35C7F0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8286B6-DB0B-4F00-8C9D-282D93CE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60ABD0-5324-4058-946F-126B09B0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D09C7-D931-4630-B96C-EC0BBD6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93935-F577-4976-A0B4-F6DFD352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BBE5A-AF00-4AF6-8262-6D5637AF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E5540-59D6-49CE-A44C-98CB60EA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E57F-9CB2-405E-8255-3D4EF3DE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EAB0E-E5D1-45D1-A69E-EA19EE00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52B00-DA8D-458E-8D11-C3311282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5DEB6-4959-46A9-9092-9927F3DB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B4313-894F-41E6-B866-1C18BC18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D6108-9AA2-453B-8688-552DD734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521E-BD7A-4126-8906-253D28D0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E7EB3-0FE9-4706-90B7-23467119D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F9877-25FA-4411-8DC4-4EDB2D1C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8ED40-8ECE-4A4C-A0BA-69C40C7C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56F26-AA2D-487C-92AF-CC918696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C9E77-D519-41D6-95B1-19988B2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49786-C12E-4504-94F4-D55B3F24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027F0-D25E-4D67-A222-6746DB5C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A7446-D775-404B-95A0-DB4DB142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08FB-89E9-4023-9DD5-342CA7859E51}" type="datetimeFigureOut">
              <a:rPr lang="ko-KR" altLang="en-US" smtClean="0"/>
              <a:t>2021-12-15(Wed)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42B73-FB48-4E17-B3E7-B6927EC76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3F65-F8C1-4DED-998E-FC1168BD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벽돌, 건축자재이(가) 표시된 사진&#10;&#10;자동 생성된 설명">
            <a:extLst>
              <a:ext uri="{FF2B5EF4-FFF2-40B4-BE49-F238E27FC236}">
                <a16:creationId xmlns:a16="http://schemas.microsoft.com/office/drawing/2014/main" id="{3A91728B-0692-4C89-BE40-02A2108CC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54B5E-8981-45F5-9053-9DB4EE50A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1D6F-7FD0-4B96-8721-62679B4D3CFD}"/>
              </a:ext>
            </a:extLst>
          </p:cNvPr>
          <p:cNvSpPr txBox="1"/>
          <p:nvPr/>
        </p:nvSpPr>
        <p:spPr>
          <a:xfrm>
            <a:off x="2209800" y="711200"/>
            <a:ext cx="847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err="1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Project_PartyBall</a:t>
            </a:r>
            <a:endParaRPr lang="ko-KR" altLang="en-US" sz="7200" b="1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pic>
        <p:nvPicPr>
          <p:cNvPr id="9" name="그림 8" descr="창문이(가) 표시된 사진&#10;&#10;자동 생성된 설명">
            <a:extLst>
              <a:ext uri="{FF2B5EF4-FFF2-40B4-BE49-F238E27FC236}">
                <a16:creationId xmlns:a16="http://schemas.microsoft.com/office/drawing/2014/main" id="{1707AFF6-71F5-4AC1-ACE4-6F267B95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33727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6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67F80-7CA6-4714-B890-AAF7B314A329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521A62-017B-46FB-B916-81CFDACB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66" y="1606546"/>
            <a:ext cx="7675811" cy="4830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7CAE89-7BF6-41CF-9635-EC60D2586A50}"/>
              </a:ext>
            </a:extLst>
          </p:cNvPr>
          <p:cNvSpPr txBox="1"/>
          <p:nvPr/>
        </p:nvSpPr>
        <p:spPr>
          <a:xfrm>
            <a:off x="541870" y="270304"/>
            <a:ext cx="1778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STAGE</a:t>
            </a:r>
            <a:endParaRPr lang="ko-KR" altLang="en-US" sz="4000" b="1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04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67F80-7CA6-4714-B890-AAF7B314A329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98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15E4A9-3C2C-4108-83E8-12D19222C693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A3A60-140A-4C48-9B6C-098B426F1F32}"/>
              </a:ext>
            </a:extLst>
          </p:cNvPr>
          <p:cNvSpPr txBox="1"/>
          <p:nvPr/>
        </p:nvSpPr>
        <p:spPr>
          <a:xfrm>
            <a:off x="457200" y="177167"/>
            <a:ext cx="3008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Contents</a:t>
            </a:r>
            <a:endParaRPr lang="ko-KR" altLang="en-US" sz="4800" b="1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431EB81-65DB-4AB0-9B98-2E2BD6E78317}"/>
              </a:ext>
            </a:extLst>
          </p:cNvPr>
          <p:cNvCxnSpPr/>
          <p:nvPr/>
        </p:nvCxnSpPr>
        <p:spPr>
          <a:xfrm>
            <a:off x="942975" y="1895475"/>
            <a:ext cx="2800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E3A047-D453-4D74-9EFD-37939AAA4766}"/>
              </a:ext>
            </a:extLst>
          </p:cNvPr>
          <p:cNvSpPr txBox="1"/>
          <p:nvPr/>
        </p:nvSpPr>
        <p:spPr>
          <a:xfrm>
            <a:off x="838200" y="1526143"/>
            <a:ext cx="163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01 </a:t>
            </a:r>
            <a:r>
              <a:rPr lang="ko-KR" altLang="en-US" sz="2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개요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23B7839-F96B-46C6-BDE8-5F5664C9DADA}"/>
              </a:ext>
            </a:extLst>
          </p:cNvPr>
          <p:cNvCxnSpPr/>
          <p:nvPr/>
        </p:nvCxnSpPr>
        <p:spPr>
          <a:xfrm>
            <a:off x="4410075" y="1895475"/>
            <a:ext cx="2800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05B364-395C-47C2-BB2C-B3D06F81EEC9}"/>
              </a:ext>
            </a:extLst>
          </p:cNvPr>
          <p:cNvSpPr txBox="1"/>
          <p:nvPr/>
        </p:nvSpPr>
        <p:spPr>
          <a:xfrm>
            <a:off x="4305299" y="1526143"/>
            <a:ext cx="195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02 </a:t>
            </a:r>
            <a:r>
              <a:rPr lang="ko-KR" altLang="en-US" sz="2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핵심요소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323C3DC-E455-41A3-9E87-54D2CBF80CAE}"/>
              </a:ext>
            </a:extLst>
          </p:cNvPr>
          <p:cNvCxnSpPr/>
          <p:nvPr/>
        </p:nvCxnSpPr>
        <p:spPr>
          <a:xfrm>
            <a:off x="1047750" y="4501864"/>
            <a:ext cx="2800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780A3C-C4DD-4704-A5DC-87305B4B5900}"/>
              </a:ext>
            </a:extLst>
          </p:cNvPr>
          <p:cNvSpPr txBox="1"/>
          <p:nvPr/>
        </p:nvSpPr>
        <p:spPr>
          <a:xfrm>
            <a:off x="942975" y="4132532"/>
            <a:ext cx="163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04 UI</a:t>
            </a:r>
            <a:endParaRPr lang="ko-KR" altLang="en-US" sz="2000" b="1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25E5905-6EF3-4865-B5CA-BAFBD4DB476F}"/>
              </a:ext>
            </a:extLst>
          </p:cNvPr>
          <p:cNvCxnSpPr/>
          <p:nvPr/>
        </p:nvCxnSpPr>
        <p:spPr>
          <a:xfrm>
            <a:off x="8029575" y="4510092"/>
            <a:ext cx="2800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BB7A36-2F79-4F1E-A053-EF00D674BFB4}"/>
              </a:ext>
            </a:extLst>
          </p:cNvPr>
          <p:cNvSpPr txBox="1"/>
          <p:nvPr/>
        </p:nvSpPr>
        <p:spPr>
          <a:xfrm>
            <a:off x="7924800" y="4140760"/>
            <a:ext cx="300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06 </a:t>
            </a:r>
            <a:r>
              <a:rPr lang="ko-KR" altLang="en-US" sz="2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총평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7D6733C-EC74-4C16-B7F0-9BCAD35EB3A5}"/>
              </a:ext>
            </a:extLst>
          </p:cNvPr>
          <p:cNvCxnSpPr/>
          <p:nvPr/>
        </p:nvCxnSpPr>
        <p:spPr>
          <a:xfrm>
            <a:off x="4467225" y="4500567"/>
            <a:ext cx="2800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E6F2CA-CA30-4A53-90F9-229006AD3AC3}"/>
              </a:ext>
            </a:extLst>
          </p:cNvPr>
          <p:cNvSpPr txBox="1"/>
          <p:nvPr/>
        </p:nvSpPr>
        <p:spPr>
          <a:xfrm>
            <a:off x="4362449" y="4131235"/>
            <a:ext cx="208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05 Game</a:t>
            </a:r>
            <a:r>
              <a:rPr lang="ko-KR" altLang="en-US" sz="2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Map</a:t>
            </a:r>
            <a:endParaRPr lang="ko-KR" altLang="en-US" sz="2000" b="1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9D1760-ECF5-4B3F-B3E3-6E67CB5EC226}"/>
              </a:ext>
            </a:extLst>
          </p:cNvPr>
          <p:cNvSpPr txBox="1"/>
          <p:nvPr/>
        </p:nvSpPr>
        <p:spPr>
          <a:xfrm>
            <a:off x="942975" y="1973481"/>
            <a:ext cx="2714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개요</a:t>
            </a:r>
            <a:endParaRPr lang="en-US" altLang="ko-KR" sz="16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기획 의도</a:t>
            </a:r>
            <a:endParaRPr lang="en-US" altLang="ko-KR" sz="16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플레이</a:t>
            </a:r>
            <a:endParaRPr lang="en-US" altLang="ko-KR" sz="16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C448A6-6631-4028-9886-B1F204F1CE01}"/>
              </a:ext>
            </a:extLst>
          </p:cNvPr>
          <p:cNvSpPr txBox="1"/>
          <p:nvPr/>
        </p:nvSpPr>
        <p:spPr>
          <a:xfrm>
            <a:off x="4454369" y="2016324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키보드 조작법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24554-9023-4AEF-A5A9-E5DABA21D605}"/>
              </a:ext>
            </a:extLst>
          </p:cNvPr>
          <p:cNvSpPr txBox="1"/>
          <p:nvPr/>
        </p:nvSpPr>
        <p:spPr>
          <a:xfrm>
            <a:off x="1031797" y="4613187"/>
            <a:ext cx="17130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StageSelect</a:t>
            </a:r>
            <a:endParaRPr lang="en-US" altLang="ko-KR" sz="16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Ingame</a:t>
            </a:r>
            <a:endParaRPr lang="en-US" altLang="ko-KR" sz="16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Option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GameClear</a:t>
            </a:r>
            <a:endParaRPr lang="ko-KR" altLang="en-US" sz="16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46AF6E-6F23-4FEF-855A-D9460CFF7B7B}"/>
              </a:ext>
            </a:extLst>
          </p:cNvPr>
          <p:cNvSpPr txBox="1"/>
          <p:nvPr/>
        </p:nvSpPr>
        <p:spPr>
          <a:xfrm>
            <a:off x="1031794" y="517796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614C5C8-0F6E-4E55-9379-58EA865D1C7D}"/>
              </a:ext>
            </a:extLst>
          </p:cNvPr>
          <p:cNvCxnSpPr/>
          <p:nvPr/>
        </p:nvCxnSpPr>
        <p:spPr>
          <a:xfrm>
            <a:off x="7981951" y="1934718"/>
            <a:ext cx="2800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7633EE-D803-41CC-9E1C-BF71E98CB063}"/>
              </a:ext>
            </a:extLst>
          </p:cNvPr>
          <p:cNvSpPr txBox="1"/>
          <p:nvPr/>
        </p:nvSpPr>
        <p:spPr>
          <a:xfrm>
            <a:off x="7877175" y="1565386"/>
            <a:ext cx="195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03 </a:t>
            </a:r>
            <a:r>
              <a:rPr lang="ko-KR" altLang="en-US" sz="2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시스템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A7AC4B-C8DF-4AE2-BA8A-19C781F2060F}"/>
              </a:ext>
            </a:extLst>
          </p:cNvPr>
          <p:cNvSpPr txBox="1"/>
          <p:nvPr/>
        </p:nvSpPr>
        <p:spPr>
          <a:xfrm>
            <a:off x="8026245" y="2055567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플레이 방법</a:t>
            </a:r>
            <a:endParaRPr lang="en-US" altLang="ko-KR" sz="16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A00086-A0A4-45FD-A12D-CAB1F4D8A297}"/>
              </a:ext>
            </a:extLst>
          </p:cNvPr>
          <p:cNvSpPr txBox="1"/>
          <p:nvPr/>
        </p:nvSpPr>
        <p:spPr>
          <a:xfrm>
            <a:off x="4516660" y="4601250"/>
            <a:ext cx="1264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Tutorial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Map</a:t>
            </a:r>
            <a:endParaRPr lang="ko-KR" altLang="en-US" sz="16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BFB650-1763-416A-9A18-CDB3E9CDBADF}"/>
              </a:ext>
            </a:extLst>
          </p:cNvPr>
          <p:cNvSpPr txBox="1"/>
          <p:nvPr/>
        </p:nvSpPr>
        <p:spPr>
          <a:xfrm>
            <a:off x="8026245" y="4632028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아쉬운 점</a:t>
            </a:r>
            <a:endParaRPr lang="en-US" altLang="ko-KR" sz="16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보완할 점</a:t>
            </a:r>
          </a:p>
        </p:txBody>
      </p:sp>
    </p:spTree>
    <p:extLst>
      <p:ext uri="{BB962C8B-B14F-4D97-AF65-F5344CB8AC3E}">
        <p14:creationId xmlns:p14="http://schemas.microsoft.com/office/powerpoint/2010/main" val="14484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4636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E24341-6C96-4446-955D-5572379BA2D7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D35B3-0EAB-4748-BEA7-D9BFB95C430C}"/>
              </a:ext>
            </a:extLst>
          </p:cNvPr>
          <p:cNvSpPr txBox="1"/>
          <p:nvPr/>
        </p:nvSpPr>
        <p:spPr>
          <a:xfrm>
            <a:off x="541870" y="270304"/>
            <a:ext cx="2101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6CD93-2B34-4774-B048-7380204B24E9}"/>
              </a:ext>
            </a:extLst>
          </p:cNvPr>
          <p:cNvSpPr txBox="1"/>
          <p:nvPr/>
        </p:nvSpPr>
        <p:spPr>
          <a:xfrm>
            <a:off x="694266" y="1792868"/>
            <a:ext cx="10803467" cy="152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b="1" kern="10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Project_PartyBall</a:t>
            </a:r>
            <a:r>
              <a:rPr lang="ko-KR" altLang="ko-KR" sz="4000" b="1" kern="10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이란</a:t>
            </a:r>
            <a:r>
              <a:rPr lang="en-US" altLang="ko-KR" sz="4000" b="1" kern="10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플레이어는 단수 혹은 복수의 공을 지정된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맵의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정해진 목표지점으로 보내면 되는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퍼즐게임이다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플레이어는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실시간으로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머리를 써서 게임을 클리어 해야 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39730D9-F8BE-400F-9E68-F1DC0D02E0EF}"/>
              </a:ext>
            </a:extLst>
          </p:cNvPr>
          <p:cNvSpPr/>
          <p:nvPr/>
        </p:nvSpPr>
        <p:spPr>
          <a:xfrm>
            <a:off x="577850" y="4022572"/>
            <a:ext cx="6096001" cy="16754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BC3A2E-D4FF-4F05-8936-AAC2B87EA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5" y="4132171"/>
            <a:ext cx="5447196" cy="156589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9BDB52-A8C4-4C19-B9A2-E701D485C82F}"/>
              </a:ext>
            </a:extLst>
          </p:cNvPr>
          <p:cNvSpPr txBox="1"/>
          <p:nvPr/>
        </p:nvSpPr>
        <p:spPr>
          <a:xfrm>
            <a:off x="482600" y="1310818"/>
            <a:ext cx="609600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소개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8061C4D-7313-4A23-B197-E99F1A8EF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05954"/>
              </p:ext>
            </p:extLst>
          </p:nvPr>
        </p:nvGraphicFramePr>
        <p:xfrm>
          <a:off x="7299326" y="4132171"/>
          <a:ext cx="4267199" cy="1997694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523432">
                  <a:extLst>
                    <a:ext uri="{9D8B030D-6E8A-4147-A177-3AD203B41FA5}">
                      <a16:colId xmlns:a16="http://schemas.microsoft.com/office/drawing/2014/main" val="943057950"/>
                    </a:ext>
                  </a:extLst>
                </a:gridCol>
                <a:gridCol w="3743767">
                  <a:extLst>
                    <a:ext uri="{9D8B030D-6E8A-4147-A177-3AD203B41FA5}">
                      <a16:colId xmlns:a16="http://schemas.microsoft.com/office/drawing/2014/main" val="3778706431"/>
                    </a:ext>
                  </a:extLst>
                </a:gridCol>
              </a:tblGrid>
              <a:tr h="3329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게임명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PartyBall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0520996"/>
                  </a:ext>
                </a:extLst>
              </a:tr>
              <a:tr h="3329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장르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퍼즐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4144767"/>
                  </a:ext>
                </a:extLst>
              </a:tr>
              <a:tr h="3329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그래픽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2D </a:t>
                      </a:r>
                      <a:r>
                        <a:rPr lang="ko-KR" sz="1000" kern="100" dirty="0" err="1">
                          <a:effectLst/>
                        </a:rPr>
                        <a:t>사이드뷰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5213935"/>
                  </a:ext>
                </a:extLst>
              </a:tr>
              <a:tr h="33294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타겟층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퍼즐 게임을 즐기는 유저들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5444874"/>
                  </a:ext>
                </a:extLst>
              </a:tr>
              <a:tr h="33294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소재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중력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공유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공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9294289"/>
                  </a:ext>
                </a:extLst>
              </a:tr>
              <a:tr h="33294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플랫폼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Android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44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27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5AFCF2-13D1-4E4D-B80E-0C1A7216BA83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1D2F1-C63B-4EEE-B54D-E1A6D0E829B1}"/>
              </a:ext>
            </a:extLst>
          </p:cNvPr>
          <p:cNvSpPr txBox="1"/>
          <p:nvPr/>
        </p:nvSpPr>
        <p:spPr>
          <a:xfrm>
            <a:off x="541870" y="270304"/>
            <a:ext cx="2071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기획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C56E2-338E-4DC0-AB9E-7B6F91ACA208}"/>
              </a:ext>
            </a:extLst>
          </p:cNvPr>
          <p:cNvSpPr txBox="1"/>
          <p:nvPr/>
        </p:nvSpPr>
        <p:spPr>
          <a:xfrm>
            <a:off x="837439" y="1455637"/>
            <a:ext cx="7313220" cy="212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kern="100" dirty="0" err="1">
                <a:solidFill>
                  <a:srgbClr val="00B0F0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Project_Agis</a:t>
            </a:r>
            <a:r>
              <a:rPr lang="ko-KR" altLang="ko-KR" sz="2800" b="1" kern="100" dirty="0">
                <a:solidFill>
                  <a:srgbClr val="00B0F0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의 기획의도</a:t>
            </a:r>
            <a:endParaRPr lang="ko-KR" altLang="ko-KR" sz="2800" kern="100" dirty="0">
              <a:solidFill>
                <a:srgbClr val="00B0F0"/>
              </a:solidFill>
              <a:effectLst/>
              <a:latin typeface="메이플스토리" panose="02000800000000000000" pitchFamily="2" charset="-127"/>
              <a:ea typeface="메이플스토리" panose="02000800000000000000" pitchFamily="2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Clr>
                <a:srgbClr val="00B0F0"/>
              </a:buClr>
              <a:buFont typeface="+mj-lt"/>
              <a:buAutoNum type="arabicParenR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주체가 되는 공과 다른 공들은 중력이 같다는 전제하에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움직임을 공유한다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메이플스토리" panose="02000800000000000000" pitchFamily="2" charset="-127"/>
              <a:ea typeface="메이플스토리" panose="02000800000000000000" pitchFamily="2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Clr>
                <a:srgbClr val="00B0F0"/>
              </a:buClr>
              <a:buFont typeface="+mj-lt"/>
              <a:buAutoNum type="arabicParenR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상승곡선을 그리는 난이도를 가진 퍼즐들을 만들어 </a:t>
            </a:r>
            <a:r>
              <a:rPr lang="ko-KR" altLang="ko-KR" sz="1800" b="1" kern="100" dirty="0" err="1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다회성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 플레이를 유도한다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메이플스토리" panose="02000800000000000000" pitchFamily="2" charset="-127"/>
              <a:ea typeface="메이플스토리" panose="02000800000000000000" pitchFamily="2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Clr>
                <a:srgbClr val="00B0F0"/>
              </a:buClr>
              <a:buFont typeface="+mj-lt"/>
              <a:buAutoNum type="arabicParenR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플레이어의 조작을 통해 생성되는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중력장을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모든 셀들이 공유한다</a:t>
            </a:r>
            <a:endParaRPr lang="ko-KR" altLang="ko-KR" sz="1800" kern="100" dirty="0">
              <a:solidFill>
                <a:schemeClr val="bg1"/>
              </a:solidFill>
              <a:effectLst/>
              <a:latin typeface="메이플스토리" panose="02000800000000000000" pitchFamily="2" charset="-127"/>
              <a:ea typeface="메이플스토리" panose="02000800000000000000" pitchFamily="2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C8DF7-C076-444C-BF00-88936E911990}"/>
              </a:ext>
            </a:extLst>
          </p:cNvPr>
          <p:cNvSpPr txBox="1"/>
          <p:nvPr/>
        </p:nvSpPr>
        <p:spPr>
          <a:xfrm>
            <a:off x="837439" y="3454984"/>
            <a:ext cx="6096000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핵심 기획 키워드</a:t>
            </a:r>
            <a:endParaRPr lang="ko-KR" altLang="ko-KR" sz="1100" kern="100" dirty="0">
              <a:effectLst/>
              <a:latin typeface="메이플스토리" panose="02000800000000000000" pitchFamily="2" charset="-127"/>
              <a:ea typeface="메이플스토리" panose="020008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8A4B3EC-2E9D-4D8F-9B6E-2E701D531DA4}"/>
              </a:ext>
            </a:extLst>
          </p:cNvPr>
          <p:cNvSpPr/>
          <p:nvPr/>
        </p:nvSpPr>
        <p:spPr>
          <a:xfrm>
            <a:off x="1049867" y="3936007"/>
            <a:ext cx="4038600" cy="2669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535405-1D8D-4F88-9783-766F5109C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67" y="4156141"/>
            <a:ext cx="2670600" cy="2371296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03FFFB-382B-475F-90B4-A288263180F6}"/>
              </a:ext>
            </a:extLst>
          </p:cNvPr>
          <p:cNvSpPr txBox="1"/>
          <p:nvPr/>
        </p:nvSpPr>
        <p:spPr>
          <a:xfrm>
            <a:off x="5520267" y="3748242"/>
            <a:ext cx="6096000" cy="1986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3200" b="1" kern="10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기획 추가 목표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난이도 뿐만 아니라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재미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 포함한 레벨디자인으로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퍼즐 게임의 재미를 </a:t>
            </a:r>
            <a:r>
              <a:rPr lang="ko-KR" altLang="ko-KR" sz="1800" b="1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극대화시킨다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게임의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컨셉에 맞는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좋은 리소스를 만들어 게임에 대한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유저의 몰입감을 이끌어낸다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7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67F80-7CA6-4714-B890-AAF7B314A329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D3FFD3-4B8A-4C9A-9D35-15B148CA7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92" y="2450036"/>
            <a:ext cx="5848350" cy="4137660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A30A64-39BE-4094-ABB3-C3B33154276D}"/>
              </a:ext>
            </a:extLst>
          </p:cNvPr>
          <p:cNvSpPr txBox="1"/>
          <p:nvPr/>
        </p:nvSpPr>
        <p:spPr>
          <a:xfrm>
            <a:off x="2624667" y="1379591"/>
            <a:ext cx="6096000" cy="95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 게임은 스테이지 형식으로 진행되며 여러 스테이지로 구성되어 있다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게임의 전체적인 플레이 구조도는 다음과 같다</a:t>
            </a:r>
            <a:r>
              <a:rPr lang="en-US" altLang="ko-KR" sz="11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D72ED-EA9C-41ED-8429-CC3A17C0E3DA}"/>
              </a:ext>
            </a:extLst>
          </p:cNvPr>
          <p:cNvSpPr txBox="1"/>
          <p:nvPr/>
        </p:nvSpPr>
        <p:spPr>
          <a:xfrm>
            <a:off x="541870" y="270304"/>
            <a:ext cx="2561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243295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67F80-7CA6-4714-B890-AAF7B314A329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C0611-56B5-496C-BF5A-ABB636D33C39}"/>
              </a:ext>
            </a:extLst>
          </p:cNvPr>
          <p:cNvSpPr txBox="1"/>
          <p:nvPr/>
        </p:nvSpPr>
        <p:spPr>
          <a:xfrm>
            <a:off x="541870" y="270304"/>
            <a:ext cx="1492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C6C9B-F80C-40D3-A2C6-F76B3BAA0220}"/>
              </a:ext>
            </a:extLst>
          </p:cNvPr>
          <p:cNvSpPr txBox="1"/>
          <p:nvPr/>
        </p:nvSpPr>
        <p:spPr>
          <a:xfrm>
            <a:off x="829733" y="1578581"/>
            <a:ext cx="6096000" cy="60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3200" kern="100" dirty="0">
                <a:solidFill>
                  <a:srgbClr val="00B0F0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중력장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B2380-83C4-4830-A4C3-B745B631642C}"/>
              </a:ext>
            </a:extLst>
          </p:cNvPr>
          <p:cNvSpPr txBox="1"/>
          <p:nvPr/>
        </p:nvSpPr>
        <p:spPr>
          <a:xfrm>
            <a:off x="1138767" y="2285768"/>
            <a:ext cx="9842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1-1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중력장 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생성</a:t>
            </a:r>
            <a:endParaRPr lang="en-US" altLang="ko-KR" sz="1800" b="1" dirty="0">
              <a:solidFill>
                <a:schemeClr val="bg1"/>
              </a:solidFill>
              <a:effectLst/>
              <a:latin typeface="메이플스토리" panose="02000800000000000000" pitchFamily="2" charset="-127"/>
              <a:ea typeface="메이플스토리" panose="02000800000000000000" pitchFamily="2" charset="-127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  <a:cs typeface="Times New Roman" panose="02020603050405020304" pitchFamily="18" charset="0"/>
            </a:endParaRPr>
          </a:p>
          <a:p>
            <a:r>
              <a:rPr lang="ko-KR" altLang="ko-KR" sz="14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플레이어가 드래그를 통해 한 번에 설치할 수 있는 중력장은 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3</a:t>
            </a:r>
            <a:r>
              <a:rPr lang="ko-KR" altLang="ko-KR" sz="14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개가 최대이며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, 4</a:t>
            </a:r>
            <a:r>
              <a:rPr lang="ko-KR" altLang="ko-KR" sz="14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번째의 중력장을 생성한다면 존재하는 중력장 중 가장 첫 번째로 생성된 중력장이 삭제된다</a:t>
            </a:r>
            <a:r>
              <a:rPr lang="en-US" altLang="ko-KR" sz="14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. </a:t>
            </a:r>
            <a:endParaRPr lang="ko-KR" altLang="en-US" sz="14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0613C-1421-46C6-98F5-9DB5E39D656A}"/>
              </a:ext>
            </a:extLst>
          </p:cNvPr>
          <p:cNvSpPr txBox="1"/>
          <p:nvPr/>
        </p:nvSpPr>
        <p:spPr>
          <a:xfrm>
            <a:off x="747653" y="3648081"/>
            <a:ext cx="10064280" cy="1143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1-2 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중력장 레이어</a:t>
            </a:r>
          </a:p>
          <a:p>
            <a:pPr marL="508000" indent="254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중력장이 생성될 때 생성 순서의 역순으로 상위 레이어가 결정된다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예시를 들자면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,   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레이어가 생성될 때 생성된 레이어가 기존에 생성된 중력장과 겹친다면 기존에 생성된 중력장의 힘의 방향을 무시하고 뒤에 설치된 중력장의 힘의 방향을 받는다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중력장의 순서에 따라서 중력의 힘의 방향이 달라진다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effectLst/>
              <a:latin typeface="메이플스토리" panose="02000800000000000000" pitchFamily="2" charset="-127"/>
              <a:ea typeface="메이플스토리" panose="020008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539AA8-8F34-4B88-B98E-069D5B5D4147}"/>
              </a:ext>
            </a:extLst>
          </p:cNvPr>
          <p:cNvSpPr txBox="1"/>
          <p:nvPr/>
        </p:nvSpPr>
        <p:spPr>
          <a:xfrm>
            <a:off x="766233" y="4987972"/>
            <a:ext cx="10045700" cy="682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1-3 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중력장 </a:t>
            </a:r>
            <a:r>
              <a:rPr lang="ko-KR" altLang="ko-KR" sz="1600" kern="100" dirty="0" err="1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리미트</a:t>
            </a:r>
            <a:endParaRPr lang="ko-KR" altLang="ko-KR" sz="1600" kern="100" dirty="0">
              <a:solidFill>
                <a:schemeClr val="bg1"/>
              </a:solidFill>
              <a:effectLst/>
              <a:latin typeface="메이플스토리" panose="02000800000000000000" pitchFamily="2" charset="-127"/>
              <a:ea typeface="메이플스토리" panose="02000800000000000000" pitchFamily="2" charset="-127"/>
              <a:cs typeface="Times New Roman" panose="02020603050405020304" pitchFamily="18" charset="0"/>
            </a:endParaRPr>
          </a:p>
          <a:p>
            <a:pPr marL="5080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한 스테이지에서 정해진 수 만큼의 중력장을 생성하고 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10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초가 흘러도 스테이지를 클리어 못하면 자동 재시작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재시작 카운트 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++</a:t>
            </a:r>
            <a:endParaRPr lang="ko-KR" altLang="ko-KR" sz="1400" kern="100" dirty="0">
              <a:solidFill>
                <a:schemeClr val="bg1"/>
              </a:solidFill>
              <a:effectLst/>
              <a:latin typeface="메이플스토리" panose="02000800000000000000" pitchFamily="2" charset="-127"/>
              <a:ea typeface="메이플스토리" panose="020008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2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67F80-7CA6-4714-B890-AAF7B314A329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C0611-56B5-496C-BF5A-ABB636D33C39}"/>
              </a:ext>
            </a:extLst>
          </p:cNvPr>
          <p:cNvSpPr txBox="1"/>
          <p:nvPr/>
        </p:nvSpPr>
        <p:spPr>
          <a:xfrm>
            <a:off x="541870" y="270304"/>
            <a:ext cx="1492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C6C9B-F80C-40D3-A2C6-F76B3BAA0220}"/>
              </a:ext>
            </a:extLst>
          </p:cNvPr>
          <p:cNvSpPr txBox="1"/>
          <p:nvPr/>
        </p:nvSpPr>
        <p:spPr>
          <a:xfrm>
            <a:off x="829733" y="2018850"/>
            <a:ext cx="6096000" cy="60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kern="100" dirty="0">
                <a:solidFill>
                  <a:srgbClr val="00B0F0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2. </a:t>
            </a:r>
            <a:r>
              <a:rPr lang="ko-KR" altLang="en-US" sz="3200" kern="100" dirty="0">
                <a:solidFill>
                  <a:srgbClr val="00B0F0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맵</a:t>
            </a:r>
            <a:endParaRPr lang="ko-KR" altLang="ko-KR" sz="3200" kern="100" dirty="0">
              <a:solidFill>
                <a:srgbClr val="00B0F0"/>
              </a:solidFill>
              <a:effectLst/>
              <a:latin typeface="메이플스토리" panose="02000800000000000000" pitchFamily="2" charset="-127"/>
              <a:ea typeface="메이플스토리" panose="020008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B2380-83C4-4830-A4C3-B745B631642C}"/>
              </a:ext>
            </a:extLst>
          </p:cNvPr>
          <p:cNvSpPr txBox="1"/>
          <p:nvPr/>
        </p:nvSpPr>
        <p:spPr>
          <a:xfrm>
            <a:off x="541870" y="2739760"/>
            <a:ext cx="9465734" cy="1105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0"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2-1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탈출구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	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각 셀에 지정되어 탈출구에 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“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구체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”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가 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1.5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초 이상 닿아 있다면 그 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“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구체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”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를 삭제합니다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solidFill>
                <a:schemeClr val="bg1"/>
              </a:solidFill>
              <a:effectLst/>
              <a:latin typeface="메이플스토리" panose="02000800000000000000" pitchFamily="2" charset="-127"/>
              <a:ea typeface="메이플스토리" panose="02000800000000000000" pitchFamily="2" charset="-127"/>
              <a:cs typeface="Times New Roman" panose="02020603050405020304" pitchFamily="18" charset="0"/>
            </a:endParaRPr>
          </a:p>
          <a:p>
            <a:endParaRPr lang="ko-KR" altLang="en-US" sz="1400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0613C-1421-46C6-98F5-9DB5E39D656A}"/>
              </a:ext>
            </a:extLst>
          </p:cNvPr>
          <p:cNvSpPr txBox="1"/>
          <p:nvPr/>
        </p:nvSpPr>
        <p:spPr>
          <a:xfrm>
            <a:off x="766233" y="4088997"/>
            <a:ext cx="10064280" cy="1010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indent="-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2-2.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정다각형 맵</a:t>
            </a:r>
          </a:p>
          <a:p>
            <a:pPr marL="508000" indent="254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모든 스테이지에 있는 셀은 단수가 아닌 복수일 수 있습니다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또한 셀은 기본적으로 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1x1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크기의 정사각형이 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5x5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배열로 이루어진 셀입니다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단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셀과 셀 안에 존재할 수 있는 </a:t>
            </a:r>
            <a:r>
              <a:rPr lang="ko-KR" altLang="ko-KR" sz="1600" kern="100" dirty="0" err="1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옵스타클의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 전체적인 모양은 오직 정다각형입니다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solidFill>
                <a:schemeClr val="bg1"/>
              </a:solidFill>
              <a:effectLst/>
              <a:latin typeface="메이플스토리" panose="02000800000000000000" pitchFamily="2" charset="-127"/>
              <a:ea typeface="메이플스토리" panose="020008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5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67F80-7CA6-4714-B890-AAF7B314A329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C0611-56B5-496C-BF5A-ABB636D33C39}"/>
              </a:ext>
            </a:extLst>
          </p:cNvPr>
          <p:cNvSpPr txBox="1"/>
          <p:nvPr/>
        </p:nvSpPr>
        <p:spPr>
          <a:xfrm>
            <a:off x="541870" y="270304"/>
            <a:ext cx="1492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C6C9B-F80C-40D3-A2C6-F76B3BAA0220}"/>
              </a:ext>
            </a:extLst>
          </p:cNvPr>
          <p:cNvSpPr txBox="1"/>
          <p:nvPr/>
        </p:nvSpPr>
        <p:spPr>
          <a:xfrm>
            <a:off x="880533" y="2001916"/>
            <a:ext cx="6096000" cy="60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kern="100" dirty="0">
                <a:solidFill>
                  <a:srgbClr val="00B0F0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3. </a:t>
            </a:r>
            <a:r>
              <a:rPr lang="ko-KR" altLang="en-US" sz="3200" kern="100" dirty="0">
                <a:solidFill>
                  <a:srgbClr val="00B0F0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공유성</a:t>
            </a:r>
            <a:endParaRPr lang="ko-KR" altLang="ko-KR" sz="3200" kern="100" dirty="0">
              <a:solidFill>
                <a:srgbClr val="00B0F0"/>
              </a:solidFill>
              <a:effectLst/>
              <a:latin typeface="메이플스토리" panose="02000800000000000000" pitchFamily="2" charset="-127"/>
              <a:ea typeface="메이플스토리" panose="020008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B2380-83C4-4830-A4C3-B745B631642C}"/>
              </a:ext>
            </a:extLst>
          </p:cNvPr>
          <p:cNvSpPr txBox="1"/>
          <p:nvPr/>
        </p:nvSpPr>
        <p:spPr>
          <a:xfrm>
            <a:off x="798453" y="2775117"/>
            <a:ext cx="9842500" cy="1010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0"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3-1.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중력장 공유</a:t>
            </a:r>
          </a:p>
          <a:p>
            <a:pPr marL="508000" indent="25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메인 셀을 선택한 후 메인 셀에서 드래그를 통해 중력장을 그립니다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이때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그려진 중력장들은 다른 셀 들에서도 똑같은 모양과 똑같은 방향을 띄고 그려집니다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solidFill>
                <a:schemeClr val="bg1"/>
              </a:solidFill>
              <a:effectLst/>
              <a:latin typeface="메이플스토리" panose="02000800000000000000" pitchFamily="2" charset="-127"/>
              <a:ea typeface="메이플스토리" panose="020008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0613C-1421-46C6-98F5-9DB5E39D656A}"/>
              </a:ext>
            </a:extLst>
          </p:cNvPr>
          <p:cNvSpPr txBox="1"/>
          <p:nvPr/>
        </p:nvSpPr>
        <p:spPr>
          <a:xfrm>
            <a:off x="798453" y="4071416"/>
            <a:ext cx="10064280" cy="1045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0" indent="127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3-2.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목적지 공유</a:t>
            </a:r>
          </a:p>
          <a:p>
            <a:pPr marL="508000" indent="2540" algn="just" latinLnBrk="1"/>
            <a:r>
              <a:rPr lang="ko-KR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메인 셀을 선택한 후 메인 셀에서 터치를 통해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구체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”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의 목적지를 지정합니다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이때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타 셀 들도 메인 셀의 목적지처럼 같은 위치에 지정됩니다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메이플스토리" panose="02000800000000000000" pitchFamily="2" charset="-127"/>
                <a:ea typeface="메이플스토리" panose="020008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메이플스토리" panose="02000800000000000000" pitchFamily="2" charset="-127"/>
              <a:ea typeface="메이플스토리" panose="020008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6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67F80-7CA6-4714-B890-AAF7B314A329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80311-F00E-4B75-AD43-68104F11E799}"/>
              </a:ext>
            </a:extLst>
          </p:cNvPr>
          <p:cNvSpPr txBox="1"/>
          <p:nvPr/>
        </p:nvSpPr>
        <p:spPr>
          <a:xfrm>
            <a:off x="541870" y="270304"/>
            <a:ext cx="771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UI</a:t>
            </a:r>
            <a:endParaRPr lang="ko-KR" altLang="en-US" sz="4000" b="1" dirty="0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7C28BC-7D55-4EA6-A1B2-13B7ECD4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50" y="1315936"/>
            <a:ext cx="2857500" cy="3429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05827A-16E1-419A-A909-45F703D06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944" y="1315936"/>
            <a:ext cx="2496080" cy="3429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AE370E-7390-4733-86F7-19B30A5D1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8875" y="1185333"/>
            <a:ext cx="2535026" cy="3429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E0EC8E-1C8B-45EB-A7CC-5830ABAC1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030" y="3429000"/>
            <a:ext cx="3035981" cy="26710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FDC2305-28C9-469B-9978-121DBFAE5F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7511" y="3429000"/>
            <a:ext cx="2921929" cy="32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3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411</Words>
  <Application>Microsoft Office PowerPoint</Application>
  <PresentationFormat>와이드스크린</PresentationFormat>
  <Paragraphs>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메이플스토리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유 지호</cp:lastModifiedBy>
  <cp:revision>1</cp:revision>
  <dcterms:created xsi:type="dcterms:W3CDTF">2021-12-14T16:27:22Z</dcterms:created>
  <dcterms:modified xsi:type="dcterms:W3CDTF">2021-12-14T23:26:48Z</dcterms:modified>
</cp:coreProperties>
</file>