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2" r:id="rId7"/>
    <p:sldId id="270" r:id="rId8"/>
    <p:sldId id="271" r:id="rId9"/>
    <p:sldId id="269" r:id="rId10"/>
    <p:sldId id="258" r:id="rId11"/>
    <p:sldId id="256" r:id="rId12"/>
    <p:sldId id="262" r:id="rId13"/>
    <p:sldId id="259" r:id="rId14"/>
    <p:sldId id="261" r:id="rId15"/>
    <p:sldId id="263" r:id="rId16"/>
    <p:sldId id="268" r:id="rId17"/>
    <p:sldId id="265" r:id="rId18"/>
    <p:sldId id="266" r:id="rId19"/>
    <p:sldId id="264" r:id="rId20"/>
    <p:sldId id="267" r:id="rId21"/>
    <p:sldId id="25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99FF"/>
    <a:srgbClr val="06CFEA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3" dt="2021-11-27T13:54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54F20-B0FF-40AC-AD7F-FA3A7523838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574E58-388A-4B47-B524-F0B275CC9510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주체</a:t>
          </a:r>
          <a:endParaRPr lang="en-US" altLang="ko-KR" b="1" dirty="0"/>
        </a:p>
        <a:p>
          <a:pPr latinLnBrk="1"/>
          <a:r>
            <a:rPr lang="ko-KR" altLang="en-US" b="1" dirty="0"/>
            <a:t>선택</a:t>
          </a:r>
        </a:p>
      </dgm:t>
    </dgm:pt>
    <dgm:pt modelId="{CA774994-4E38-4936-BA01-39289C970451}" type="parTrans" cxnId="{C7333110-E948-4987-9E0C-3C6C61A4BC10}">
      <dgm:prSet/>
      <dgm:spPr/>
      <dgm:t>
        <a:bodyPr/>
        <a:lstStyle/>
        <a:p>
          <a:pPr latinLnBrk="1"/>
          <a:endParaRPr lang="ko-KR" altLang="en-US"/>
        </a:p>
      </dgm:t>
    </dgm:pt>
    <dgm:pt modelId="{0DE1EE65-A305-4F93-8951-6E0687D81FF9}" type="sibTrans" cxnId="{C7333110-E948-4987-9E0C-3C6C61A4BC10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E460914-CD3B-4D36-BEB4-16326533DE76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중력장</a:t>
          </a:r>
          <a:endParaRPr lang="en-US" altLang="ko-KR" b="1" dirty="0"/>
        </a:p>
        <a:p>
          <a:pPr latinLnBrk="1"/>
          <a:r>
            <a:rPr lang="ko-KR" altLang="en-US" b="1" dirty="0"/>
            <a:t>설정</a:t>
          </a:r>
        </a:p>
      </dgm:t>
    </dgm:pt>
    <dgm:pt modelId="{7D1A9F28-09FE-4C38-9671-82C239700977}" type="parTrans" cxnId="{0F242642-AC6A-4441-B382-86407C02367C}">
      <dgm:prSet/>
      <dgm:spPr/>
      <dgm:t>
        <a:bodyPr/>
        <a:lstStyle/>
        <a:p>
          <a:pPr latinLnBrk="1"/>
          <a:endParaRPr lang="ko-KR" altLang="en-US"/>
        </a:p>
      </dgm:t>
    </dgm:pt>
    <dgm:pt modelId="{73DD9232-9D6B-4BDB-AC78-A3ADC25F1FD1}" type="sibTrans" cxnId="{0F242642-AC6A-4441-B382-86407C02367C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C6C97A-86FD-41F2-BB26-F65F436F18C9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구체</a:t>
          </a:r>
          <a:endParaRPr lang="en-US" altLang="ko-KR" b="1" dirty="0"/>
        </a:p>
        <a:p>
          <a:pPr latinLnBrk="1"/>
          <a:r>
            <a:rPr lang="ko-KR" altLang="en-US" b="1" dirty="0"/>
            <a:t>이동</a:t>
          </a:r>
        </a:p>
      </dgm:t>
    </dgm:pt>
    <dgm:pt modelId="{1CB14EEF-E5A0-4D83-BE8B-EFF3150CF5E2}" type="parTrans" cxnId="{775A4A5E-0B41-444D-8896-F1F3B52B7B89}">
      <dgm:prSet/>
      <dgm:spPr/>
      <dgm:t>
        <a:bodyPr/>
        <a:lstStyle/>
        <a:p>
          <a:pPr latinLnBrk="1"/>
          <a:endParaRPr lang="ko-KR" altLang="en-US"/>
        </a:p>
      </dgm:t>
    </dgm:pt>
    <dgm:pt modelId="{71BDE985-3644-4AE3-A03B-A4771A6D24DC}" type="sibTrans" cxnId="{775A4A5E-0B41-444D-8896-F1F3B52B7B89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02E4C1A-329F-4D9A-9A97-F09CAB0E7119}" type="pres">
      <dgm:prSet presAssocID="{BEA54F20-B0FF-40AC-AD7F-FA3A75238388}" presName="cycle" presStyleCnt="0">
        <dgm:presLayoutVars>
          <dgm:dir/>
          <dgm:resizeHandles val="exact"/>
        </dgm:presLayoutVars>
      </dgm:prSet>
      <dgm:spPr/>
    </dgm:pt>
    <dgm:pt modelId="{53D68CD2-5DB8-407B-88EC-90CB7F14115C}" type="pres">
      <dgm:prSet presAssocID="{47574E58-388A-4B47-B524-F0B275CC9510}" presName="node" presStyleLbl="node1" presStyleIdx="0" presStyleCnt="3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1E20E0E2-5B2C-4E18-88BC-B1EF012C3193}" type="pres">
      <dgm:prSet presAssocID="{47574E58-388A-4B47-B524-F0B275CC9510}" presName="spNode" presStyleCnt="0"/>
      <dgm:spPr/>
    </dgm:pt>
    <dgm:pt modelId="{8BDA4B56-3FD4-4E1E-9327-CC6678E46F13}" type="pres">
      <dgm:prSet presAssocID="{0DE1EE65-A305-4F93-8951-6E0687D81FF9}" presName="sibTrans" presStyleLbl="sibTrans1D1" presStyleIdx="0" presStyleCnt="3"/>
      <dgm:spPr/>
    </dgm:pt>
    <dgm:pt modelId="{5B6E4B0F-FD4C-404E-B062-C5A7502F2243}" type="pres">
      <dgm:prSet presAssocID="{EE460914-CD3B-4D36-BEB4-16326533DE76}" presName="node" presStyleLbl="node1" presStyleIdx="1" presStyleCnt="3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0D1D31F2-04C9-481F-AD72-9CFBC5DC0898}" type="pres">
      <dgm:prSet presAssocID="{EE460914-CD3B-4D36-BEB4-16326533DE76}" presName="spNode" presStyleCnt="0"/>
      <dgm:spPr/>
    </dgm:pt>
    <dgm:pt modelId="{6BF56D71-9CD4-49B6-90CB-26AA4E777908}" type="pres">
      <dgm:prSet presAssocID="{73DD9232-9D6B-4BDB-AC78-A3ADC25F1FD1}" presName="sibTrans" presStyleLbl="sibTrans1D1" presStyleIdx="1" presStyleCnt="3"/>
      <dgm:spPr/>
    </dgm:pt>
    <dgm:pt modelId="{8B0AA011-AEEE-4917-AEFD-8C627E061545}" type="pres">
      <dgm:prSet presAssocID="{B8C6C97A-86FD-41F2-BB26-F65F436F18C9}" presName="node" presStyleLbl="node1" presStyleIdx="2" presStyleCnt="3" custScaleX="79200" custScaleY="125044" custRadScaleRad="99916" custRadScaleInc="208">
        <dgm:presLayoutVars>
          <dgm:bulletEnabled val="1"/>
        </dgm:presLayoutVars>
      </dgm:prSet>
      <dgm:spPr>
        <a:prstGeom prst="ellipse">
          <a:avLst/>
        </a:prstGeom>
      </dgm:spPr>
    </dgm:pt>
    <dgm:pt modelId="{383A232A-02AA-4594-B2A3-229C9BF129C4}" type="pres">
      <dgm:prSet presAssocID="{B8C6C97A-86FD-41F2-BB26-F65F436F18C9}" presName="spNode" presStyleCnt="0"/>
      <dgm:spPr/>
    </dgm:pt>
    <dgm:pt modelId="{92A047D5-A812-4F08-ACC0-9F57F1DF8BF5}" type="pres">
      <dgm:prSet presAssocID="{71BDE985-3644-4AE3-A03B-A4771A6D24DC}" presName="sibTrans" presStyleLbl="sibTrans1D1" presStyleIdx="2" presStyleCnt="3"/>
      <dgm:spPr/>
    </dgm:pt>
  </dgm:ptLst>
  <dgm:cxnLst>
    <dgm:cxn modelId="{BC71F901-B868-4B6B-89C2-317A5C562E5F}" type="presOf" srcId="{73DD9232-9D6B-4BDB-AC78-A3ADC25F1FD1}" destId="{6BF56D71-9CD4-49B6-90CB-26AA4E777908}" srcOrd="0" destOrd="0" presId="urn:microsoft.com/office/officeart/2005/8/layout/cycle5"/>
    <dgm:cxn modelId="{C7333110-E948-4987-9E0C-3C6C61A4BC10}" srcId="{BEA54F20-B0FF-40AC-AD7F-FA3A75238388}" destId="{47574E58-388A-4B47-B524-F0B275CC9510}" srcOrd="0" destOrd="0" parTransId="{CA774994-4E38-4936-BA01-39289C970451}" sibTransId="{0DE1EE65-A305-4F93-8951-6E0687D81FF9}"/>
    <dgm:cxn modelId="{7EC66B35-5107-45E4-8662-F5BA8DB50A5E}" type="presOf" srcId="{0DE1EE65-A305-4F93-8951-6E0687D81FF9}" destId="{8BDA4B56-3FD4-4E1E-9327-CC6678E46F13}" srcOrd="0" destOrd="0" presId="urn:microsoft.com/office/officeart/2005/8/layout/cycle5"/>
    <dgm:cxn modelId="{775A4A5E-0B41-444D-8896-F1F3B52B7B89}" srcId="{BEA54F20-B0FF-40AC-AD7F-FA3A75238388}" destId="{B8C6C97A-86FD-41F2-BB26-F65F436F18C9}" srcOrd="2" destOrd="0" parTransId="{1CB14EEF-E5A0-4D83-BE8B-EFF3150CF5E2}" sibTransId="{71BDE985-3644-4AE3-A03B-A4771A6D24DC}"/>
    <dgm:cxn modelId="{0A947560-D755-4D9D-B204-38A88F84D8AC}" type="presOf" srcId="{47574E58-388A-4B47-B524-F0B275CC9510}" destId="{53D68CD2-5DB8-407B-88EC-90CB7F14115C}" srcOrd="0" destOrd="0" presId="urn:microsoft.com/office/officeart/2005/8/layout/cycle5"/>
    <dgm:cxn modelId="{0F242642-AC6A-4441-B382-86407C02367C}" srcId="{BEA54F20-B0FF-40AC-AD7F-FA3A75238388}" destId="{EE460914-CD3B-4D36-BEB4-16326533DE76}" srcOrd="1" destOrd="0" parTransId="{7D1A9F28-09FE-4C38-9671-82C239700977}" sibTransId="{73DD9232-9D6B-4BDB-AC78-A3ADC25F1FD1}"/>
    <dgm:cxn modelId="{6E7BB170-1F76-4896-8A73-E7BB4D7C7B07}" type="presOf" srcId="{71BDE985-3644-4AE3-A03B-A4771A6D24DC}" destId="{92A047D5-A812-4F08-ACC0-9F57F1DF8BF5}" srcOrd="0" destOrd="0" presId="urn:microsoft.com/office/officeart/2005/8/layout/cycle5"/>
    <dgm:cxn modelId="{4D5D4EA4-D610-429F-B472-6AB092BAEE30}" type="presOf" srcId="{BEA54F20-B0FF-40AC-AD7F-FA3A75238388}" destId="{602E4C1A-329F-4D9A-9A97-F09CAB0E7119}" srcOrd="0" destOrd="0" presId="urn:microsoft.com/office/officeart/2005/8/layout/cycle5"/>
    <dgm:cxn modelId="{9D10B4CA-10BF-44FD-982A-413246A550BF}" type="presOf" srcId="{B8C6C97A-86FD-41F2-BB26-F65F436F18C9}" destId="{8B0AA011-AEEE-4917-AEFD-8C627E061545}" srcOrd="0" destOrd="0" presId="urn:microsoft.com/office/officeart/2005/8/layout/cycle5"/>
    <dgm:cxn modelId="{828A3ECE-E2AC-454A-8D1E-E03A83A676E5}" type="presOf" srcId="{EE460914-CD3B-4D36-BEB4-16326533DE76}" destId="{5B6E4B0F-FD4C-404E-B062-C5A7502F2243}" srcOrd="0" destOrd="0" presId="urn:microsoft.com/office/officeart/2005/8/layout/cycle5"/>
    <dgm:cxn modelId="{8BF9F042-6950-4862-AA94-20EE84699759}" type="presParOf" srcId="{602E4C1A-329F-4D9A-9A97-F09CAB0E7119}" destId="{53D68CD2-5DB8-407B-88EC-90CB7F14115C}" srcOrd="0" destOrd="0" presId="urn:microsoft.com/office/officeart/2005/8/layout/cycle5"/>
    <dgm:cxn modelId="{EC9FD4DE-39F4-4414-9723-192CE929ABB1}" type="presParOf" srcId="{602E4C1A-329F-4D9A-9A97-F09CAB0E7119}" destId="{1E20E0E2-5B2C-4E18-88BC-B1EF012C3193}" srcOrd="1" destOrd="0" presId="urn:microsoft.com/office/officeart/2005/8/layout/cycle5"/>
    <dgm:cxn modelId="{0A8D5658-3454-47EC-ADE2-20836B4000A1}" type="presParOf" srcId="{602E4C1A-329F-4D9A-9A97-F09CAB0E7119}" destId="{8BDA4B56-3FD4-4E1E-9327-CC6678E46F13}" srcOrd="2" destOrd="0" presId="urn:microsoft.com/office/officeart/2005/8/layout/cycle5"/>
    <dgm:cxn modelId="{1F5CD8CB-1525-4A18-AE3B-2351A8AD81A3}" type="presParOf" srcId="{602E4C1A-329F-4D9A-9A97-F09CAB0E7119}" destId="{5B6E4B0F-FD4C-404E-B062-C5A7502F2243}" srcOrd="3" destOrd="0" presId="urn:microsoft.com/office/officeart/2005/8/layout/cycle5"/>
    <dgm:cxn modelId="{C82BBB96-9B95-4742-8128-504A8BCB9B45}" type="presParOf" srcId="{602E4C1A-329F-4D9A-9A97-F09CAB0E7119}" destId="{0D1D31F2-04C9-481F-AD72-9CFBC5DC0898}" srcOrd="4" destOrd="0" presId="urn:microsoft.com/office/officeart/2005/8/layout/cycle5"/>
    <dgm:cxn modelId="{EA210F74-A687-40FB-BB21-6BA7892187D3}" type="presParOf" srcId="{602E4C1A-329F-4D9A-9A97-F09CAB0E7119}" destId="{6BF56D71-9CD4-49B6-90CB-26AA4E777908}" srcOrd="5" destOrd="0" presId="urn:microsoft.com/office/officeart/2005/8/layout/cycle5"/>
    <dgm:cxn modelId="{B0DC4B41-8688-48E7-BA16-54BA1EA00CED}" type="presParOf" srcId="{602E4C1A-329F-4D9A-9A97-F09CAB0E7119}" destId="{8B0AA011-AEEE-4917-AEFD-8C627E061545}" srcOrd="6" destOrd="0" presId="urn:microsoft.com/office/officeart/2005/8/layout/cycle5"/>
    <dgm:cxn modelId="{D471DE5A-96BB-4011-900E-E1FD4E3257FE}" type="presParOf" srcId="{602E4C1A-329F-4D9A-9A97-F09CAB0E7119}" destId="{383A232A-02AA-4594-B2A3-229C9BF129C4}" srcOrd="7" destOrd="0" presId="urn:microsoft.com/office/officeart/2005/8/layout/cycle5"/>
    <dgm:cxn modelId="{ABDEB448-2F9D-419B-99C6-69294FB9D33C}" type="presParOf" srcId="{602E4C1A-329F-4D9A-9A97-F09CAB0E7119}" destId="{92A047D5-A812-4F08-ACC0-9F57F1DF8BF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8CD2-5DB8-407B-88EC-90CB7F14115C}">
      <dsp:nvSpPr>
        <dsp:cNvPr id="0" name=""/>
        <dsp:cNvSpPr/>
      </dsp:nvSpPr>
      <dsp:spPr>
        <a:xfrm>
          <a:off x="3080162" y="-99277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kern="1200" dirty="0"/>
            <a:t>주체</a:t>
          </a:r>
          <a:endParaRPr lang="en-US" altLang="ko-KR" sz="2300" b="1" kern="1200" dirty="0"/>
        </a:p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kern="1200" dirty="0"/>
            <a:t>선택</a:t>
          </a:r>
        </a:p>
      </dsp:txBody>
      <dsp:txXfrm>
        <a:off x="3368321" y="196445"/>
        <a:ext cx="1391356" cy="1427872"/>
      </dsp:txXfrm>
    </dsp:sp>
    <dsp:sp modelId="{8BDA4B56-3FD4-4E1E-9327-CC6678E46F13}">
      <dsp:nvSpPr>
        <dsp:cNvPr id="0" name=""/>
        <dsp:cNvSpPr/>
      </dsp:nvSpPr>
      <dsp:spPr>
        <a:xfrm>
          <a:off x="1909284" y="910380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522953" y="490165"/>
              </a:moveTo>
              <a:arcTo wR="2154715" hR="2154715" stAng="18565184" swAng="2407726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E4B0F-FD4C-404E-B062-C5A7502F2243}">
      <dsp:nvSpPr>
        <dsp:cNvPr id="0" name=""/>
        <dsp:cNvSpPr/>
      </dsp:nvSpPr>
      <dsp:spPr>
        <a:xfrm>
          <a:off x="4946201" y="3132796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중력장</a:t>
          </a:r>
          <a:endParaRPr lang="en-US" altLang="ko-KR" sz="2200" b="1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설정</a:t>
          </a:r>
        </a:p>
      </dsp:txBody>
      <dsp:txXfrm>
        <a:off x="5234360" y="3428518"/>
        <a:ext cx="1391356" cy="1427872"/>
      </dsp:txXfrm>
    </dsp:sp>
    <dsp:sp modelId="{6BF56D71-9CD4-49B6-90CB-26AA4E777908}">
      <dsp:nvSpPr>
        <dsp:cNvPr id="0" name=""/>
        <dsp:cNvSpPr/>
      </dsp:nvSpPr>
      <dsp:spPr>
        <a:xfrm>
          <a:off x="1911494" y="909389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702260" y="4238701"/>
              </a:moveTo>
              <a:arcTo wR="2154715" hR="2154715" stAng="4516732" swAng="1774256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AA011-AEEE-4917-AEFD-8C627E061545}">
      <dsp:nvSpPr>
        <dsp:cNvPr id="0" name=""/>
        <dsp:cNvSpPr/>
      </dsp:nvSpPr>
      <dsp:spPr>
        <a:xfrm>
          <a:off x="1214130" y="3129182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구체</a:t>
          </a:r>
          <a:endParaRPr lang="en-US" altLang="ko-KR" sz="2200" b="1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이동</a:t>
          </a:r>
        </a:p>
      </dsp:txBody>
      <dsp:txXfrm>
        <a:off x="1502289" y="3424904"/>
        <a:ext cx="1391356" cy="1427872"/>
      </dsp:txXfrm>
    </dsp:sp>
    <dsp:sp modelId="{92A047D5-A812-4F08-ACC0-9F57F1DF8BF5}">
      <dsp:nvSpPr>
        <dsp:cNvPr id="0" name=""/>
        <dsp:cNvSpPr/>
      </dsp:nvSpPr>
      <dsp:spPr>
        <a:xfrm>
          <a:off x="1911067" y="909464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6095" y="1761972"/>
              </a:moveTo>
              <a:arcTo wR="2154715" hR="2154715" stAng="11430126" swAng="2402760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161451" y="3658674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546113" y="2688335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6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14CDFC-00C8-4907-9BE1-906AB8433102}"/>
              </a:ext>
            </a:extLst>
          </p:cNvPr>
          <p:cNvGrpSpPr/>
          <p:nvPr/>
        </p:nvGrpSpPr>
        <p:grpSpPr>
          <a:xfrm>
            <a:off x="1795128" y="424391"/>
            <a:ext cx="8128000" cy="5418667"/>
            <a:chOff x="1795128" y="424391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3ED1C52E-DEEA-4E29-A43F-0FA1C28D06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1752726"/>
                </p:ext>
              </p:extLst>
            </p:nvPr>
          </p:nvGraphicFramePr>
          <p:xfrm>
            <a:off x="1795128" y="42439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89B528-3261-4718-BB05-CDA2A5F55064}"/>
              </a:ext>
            </a:extLst>
          </p:cNvPr>
          <p:cNvSpPr/>
          <p:nvPr/>
        </p:nvSpPr>
        <p:spPr>
          <a:xfrm>
            <a:off x="3694020" y="1970795"/>
            <a:ext cx="3298971" cy="329897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ECAA68-9AAB-48BF-8F07-165BE27125E8}"/>
              </a:ext>
            </a:extLst>
          </p:cNvPr>
          <p:cNvSpPr/>
          <p:nvPr/>
        </p:nvSpPr>
        <p:spPr>
          <a:xfrm>
            <a:off x="3855161" y="4568585"/>
            <a:ext cx="578840" cy="578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EF7333-DB52-4EA3-8B8C-9786C4B4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3694020" y="3065496"/>
            <a:ext cx="200682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33C5B-50B6-4C21-A8DA-FEE40BA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C7C65-9E5A-4540-82D6-00572A23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77B707-2A2F-4B9C-A7AF-BDEA1A0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824956"/>
            <a:ext cx="6743700" cy="33147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5B19F9-2B3A-4FD7-BACC-D48EC05F7E2A}"/>
              </a:ext>
            </a:extLst>
          </p:cNvPr>
          <p:cNvGrpSpPr/>
          <p:nvPr/>
        </p:nvGrpSpPr>
        <p:grpSpPr>
          <a:xfrm>
            <a:off x="484655" y="-117981"/>
            <a:ext cx="6723078" cy="6720284"/>
            <a:chOff x="2525892" y="122164"/>
            <a:chExt cx="6723078" cy="67202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27904-4166-4C38-A010-00BD804EC91E}"/>
                </a:ext>
              </a:extLst>
            </p:cNvPr>
            <p:cNvGrpSpPr/>
            <p:nvPr/>
          </p:nvGrpSpPr>
          <p:grpSpPr>
            <a:xfrm>
              <a:off x="2525892" y="122164"/>
              <a:ext cx="6723078" cy="3298971"/>
              <a:chOff x="2465313" y="67113"/>
              <a:chExt cx="6723078" cy="329897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E6A9F3A-EBE7-41DB-80BB-C0A34F5CD136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9F91A3E-5241-4D70-8309-B16340D13ABB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FF95DC49-4AEF-43BA-9743-66C4E3688FBD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0376494-5531-45D0-8FBC-A76B9ADFF7AC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AB8E50C4-2C43-4A44-9B59-B7ABCD43CCF3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72A3544-679B-4458-BA5D-249A73A80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D58BDE3-82E0-468A-87D3-2E8B2197B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B267E54-30CD-45AB-BA36-AF92CBB99DDD}"/>
                </a:ext>
              </a:extLst>
            </p:cNvPr>
            <p:cNvGrpSpPr/>
            <p:nvPr/>
          </p:nvGrpSpPr>
          <p:grpSpPr>
            <a:xfrm>
              <a:off x="2525892" y="3543477"/>
              <a:ext cx="6723078" cy="3298971"/>
              <a:chOff x="2465313" y="67113"/>
              <a:chExt cx="6723078" cy="329897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68D4139-C92D-4841-B7D8-ADAC123202DC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D73B610B-A313-41EC-A276-AC00AD170D8E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28A3939C-A3C9-4795-A080-523742F1AD6B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935DC22-2436-4F59-94BB-530F06A801BB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B863269-6E9B-439B-9474-BAB65264FA2C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18368C2-70D8-4BE2-9837-0D71057FF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12FC589-6656-422A-88D5-3958267CD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42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6C64A-BDC1-4032-BEEF-B87425F7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7" y="951940"/>
            <a:ext cx="6743700" cy="3314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B5A2D5-DCDC-4957-8997-23F914C4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706" y="4543094"/>
            <a:ext cx="4822354" cy="1347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28B1B-B6FD-434B-9E03-2FD9D59C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2295" y="4775753"/>
            <a:ext cx="4822354" cy="1347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2A128-A111-44E7-9DF6-E496917E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750920-5B1E-4475-A086-85641C2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65" y="3429000"/>
            <a:ext cx="4822354" cy="1347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5AC0B-6DF8-4E35-AD88-CB60CC95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3013068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D877EC-ABCB-4F7F-9CF5-A954403E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477575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EC9346-45FA-4861-B802-74839840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6765" y="4775753"/>
            <a:ext cx="4822354" cy="134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FCD12-B917-4843-8ADE-564AC270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7224"/>
            <a:ext cx="6743700" cy="331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E53E41-D82C-40F3-A839-BF0ED62E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1458059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EBB88B-A95A-463A-9125-269913217D3E}"/>
              </a:ext>
            </a:extLst>
          </p:cNvPr>
          <p:cNvGrpSpPr/>
          <p:nvPr/>
        </p:nvGrpSpPr>
        <p:grpSpPr>
          <a:xfrm>
            <a:off x="2294983" y="327231"/>
            <a:ext cx="6723078" cy="3298971"/>
            <a:chOff x="2465313" y="67113"/>
            <a:chExt cx="6723078" cy="329897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7D83E5-C78D-4159-8E08-C579ED75DD21}"/>
                </a:ext>
              </a:extLst>
            </p:cNvPr>
            <p:cNvGrpSpPr/>
            <p:nvPr/>
          </p:nvGrpSpPr>
          <p:grpSpPr>
            <a:xfrm>
              <a:off x="2465313" y="67113"/>
              <a:ext cx="6723078" cy="3298971"/>
              <a:chOff x="2456924" y="1"/>
              <a:chExt cx="6723078" cy="329897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452F71E-D4A8-4511-B35F-3B6267A09604}"/>
                  </a:ext>
                </a:extLst>
              </p:cNvPr>
              <p:cNvSpPr/>
              <p:nvPr/>
            </p:nvSpPr>
            <p:spPr>
              <a:xfrm>
                <a:off x="5881031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8AA6987-18D0-4301-A7F7-D3EA48FEA08E}"/>
                  </a:ext>
                </a:extLst>
              </p:cNvPr>
              <p:cNvSpPr/>
              <p:nvPr/>
            </p:nvSpPr>
            <p:spPr>
              <a:xfrm>
                <a:off x="2456924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AEE5C8A-BDCE-4B8B-B0BA-F8D5ECF20E30}"/>
                  </a:ext>
                </a:extLst>
              </p:cNvPr>
              <p:cNvSpPr/>
              <p:nvPr/>
            </p:nvSpPr>
            <p:spPr>
              <a:xfrm>
                <a:off x="2618065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AC31FC5-16FC-4FB3-832D-3F9860AF8C4B}"/>
                  </a:ext>
                </a:extLst>
              </p:cNvPr>
              <p:cNvSpPr/>
              <p:nvPr/>
            </p:nvSpPr>
            <p:spPr>
              <a:xfrm>
                <a:off x="6096000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8F443E-97DE-44D4-AFC3-0D9913956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>
              <a:off x="2465313" y="1161814"/>
              <a:ext cx="200682" cy="110956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F0DC684-7412-41B8-9899-20AB36A1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 rot="10800000">
              <a:off x="8987709" y="1161814"/>
              <a:ext cx="200682" cy="110956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FB134-BC2C-4E67-B1F0-ADF0F290D578}"/>
              </a:ext>
            </a:extLst>
          </p:cNvPr>
          <p:cNvGrpSpPr/>
          <p:nvPr/>
        </p:nvGrpSpPr>
        <p:grpSpPr>
          <a:xfrm>
            <a:off x="3181255" y="4468243"/>
            <a:ext cx="4825397" cy="1346032"/>
            <a:chOff x="3683301" y="2755984"/>
            <a:chExt cx="4825397" cy="134603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9FBB44F-2F07-423A-B117-AE46FEB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920E4A2-967B-4831-B3A4-47119C4F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36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324</Words>
  <Application>Microsoft Office PowerPoint</Application>
  <PresentationFormat>와이드스크린</PresentationFormat>
  <Paragraphs>102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5</cp:revision>
  <dcterms:created xsi:type="dcterms:W3CDTF">2021-10-17T23:39:35Z</dcterms:created>
  <dcterms:modified xsi:type="dcterms:W3CDTF">2021-12-06T09:35:15Z</dcterms:modified>
</cp:coreProperties>
</file>