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T2B/sGLvrxEL6H+W5bqmmfPve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ctrTitle"/>
          </p:nvPr>
        </p:nvSpPr>
        <p:spPr>
          <a:xfrm>
            <a:off x="762000" y="1524000"/>
            <a:ext cx="10668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762000" y="4571999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 rot="5400000">
            <a:off x="4186959" y="-1138958"/>
            <a:ext cx="3818083" cy="10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 rot="5400000">
            <a:off x="7619997" y="2286000"/>
            <a:ext cx="533400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 rot="5400000">
            <a:off x="1905000" y="-381000"/>
            <a:ext cx="5334001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762000" y="1524000"/>
            <a:ext cx="10668000" cy="303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762000" y="4589463"/>
            <a:ext cx="106680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762000" y="2285999"/>
            <a:ext cx="5151119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6278879" y="2285999"/>
            <a:ext cx="5151121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762000" y="2285999"/>
            <a:ext cx="5151119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762000" y="3048000"/>
            <a:ext cx="5151119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3" type="body"/>
          </p:nvPr>
        </p:nvSpPr>
        <p:spPr>
          <a:xfrm>
            <a:off x="6278878" y="2286000"/>
            <a:ext cx="5151122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9"/>
          <p:cNvSpPr txBox="1"/>
          <p:nvPr>
            <p:ph idx="4" type="body"/>
          </p:nvPr>
        </p:nvSpPr>
        <p:spPr>
          <a:xfrm>
            <a:off x="6278878" y="3048000"/>
            <a:ext cx="515112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762000" y="761998"/>
            <a:ext cx="3810000" cy="1524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5334000" y="762001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762000" y="2286000"/>
            <a:ext cx="3810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762001" y="762000"/>
            <a:ext cx="38099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/>
          <p:nvPr>
            <p:ph idx="2" type="pic"/>
          </p:nvPr>
        </p:nvSpPr>
        <p:spPr>
          <a:xfrm>
            <a:off x="5334000" y="762001"/>
            <a:ext cx="6021388" cy="53340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762001" y="2286000"/>
            <a:ext cx="38099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2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8157843" y="6244836"/>
            <a:ext cx="4034156" cy="613164"/>
          </a:xfrm>
          <a:custGeom>
            <a:rect b="b" l="l" r="r" t="t"/>
            <a:pathLst>
              <a:path extrusionOk="0" h="613164" w="4034156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1" y="688126"/>
            <a:ext cx="448491" cy="1634252"/>
          </a:xfrm>
          <a:custGeom>
            <a:rect b="b" l="l" r="r" t="t"/>
            <a:pathLst>
              <a:path extrusionOk="0" h="1634252" w="448491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3"/>
          <p:cNvSpPr/>
          <p:nvPr/>
        </p:nvSpPr>
        <p:spPr>
          <a:xfrm>
            <a:off x="7309459" y="6144069"/>
            <a:ext cx="4418271" cy="718159"/>
          </a:xfrm>
          <a:custGeom>
            <a:rect b="b" l="l" r="r" t="t"/>
            <a:pathLst>
              <a:path extrusionOk="0" h="718159" w="4418271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" name="Google Shape;9;p3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3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8443-ldgomez3/Solucion_L00400390" TargetMode="External"/><Relationship Id="rId4" Type="http://schemas.openxmlformats.org/officeDocument/2006/relationships/hyperlink" Target="https://8443-ldgomez3.github.io/Solucion_L0040039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8157843" y="6244836"/>
            <a:ext cx="4034156" cy="613164"/>
          </a:xfrm>
          <a:custGeom>
            <a:rect b="b" l="l" r="r" t="t"/>
            <a:pathLst>
              <a:path extrusionOk="0" h="613164" w="4034156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" y="688126"/>
            <a:ext cx="448491" cy="1634252"/>
          </a:xfrm>
          <a:custGeom>
            <a:rect b="b" l="l" r="r" t="t"/>
            <a:pathLst>
              <a:path extrusionOk="0" h="1634252" w="448491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7309459" y="6144069"/>
            <a:ext cx="4418271" cy="718159"/>
          </a:xfrm>
          <a:custGeom>
            <a:rect b="b" l="l" r="r" t="t"/>
            <a:pathLst>
              <a:path extrusionOk="0" h="718159" w="4418271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743802" y="832508"/>
            <a:ext cx="4448352" cy="6025492"/>
          </a:xfrm>
          <a:custGeom>
            <a:rect b="b" l="l" r="r" t="t"/>
            <a:pathLst>
              <a:path extrusionOk="0" h="6025492" w="4448352">
                <a:moveTo>
                  <a:pt x="3173139" y="74"/>
                </a:moveTo>
                <a:cubicBezTo>
                  <a:pt x="3404376" y="2427"/>
                  <a:pt x="3621703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3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-18197" y="533400"/>
            <a:ext cx="5085498" cy="6329048"/>
          </a:xfrm>
          <a:custGeom>
            <a:rect b="b" l="l" r="r" t="t"/>
            <a:pathLst>
              <a:path extrusionOk="0" h="6029730" w="4448352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cap="flat" cmpd="sng" w="19050">
            <a:solidFill>
              <a:srgbClr val="F3CA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ESPE | Universidad de las Fuerzas Armadas | Sangolquí"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30212"/>
            <a:ext cx="5807355" cy="149539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6096001" y="3048000"/>
            <a:ext cx="5334000" cy="3048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/>
              <a:t>Aplicación De Tecnologías Web</a:t>
            </a:r>
            <a:endParaRPr/>
          </a:p>
          <a:p>
            <a:pPr indent="1397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/>
              <a:t>Nombre: Gómez Rosero Luis Daniel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/>
              <a:t>NRC: 8443</a:t>
            </a:r>
            <a:endParaRPr/>
          </a:p>
          <a:p>
            <a:pPr indent="1397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95" name="Google Shape;95;p1"/>
          <p:cNvSpPr txBox="1"/>
          <p:nvPr>
            <p:ph type="ctrTitle"/>
          </p:nvPr>
        </p:nvSpPr>
        <p:spPr>
          <a:xfrm>
            <a:off x="6096000" y="1523990"/>
            <a:ext cx="5334000" cy="1524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UNIVERSIDAD DE LAS FUERZAS ARMADAS - ESPE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2385391" y="2274838"/>
            <a:ext cx="7421217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Repositorio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https://github.com/8443-ldgomez3/Solucion_L00400390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Enlace Web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https://8443-ldgomez3.github.io/Solucion_L00400390/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bbleVTI">
  <a:themeElements>
    <a:clrScheme name="Blush 3">
      <a:dk1>
        <a:srgbClr val="000000"/>
      </a:dk1>
      <a:lt1>
        <a:srgbClr val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2022-11-08T05:43:58Z</dcterms:created>
  <dc:creator>ADRIANA ESTEFANIA SANTILLAN LOPEZ</dc:creator>
</cp:coreProperties>
</file>