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D9B7E3-D27F-4837-BE69-E5EFD95E7B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584" autoAdjust="0"/>
  </p:normalViewPr>
  <p:slideViewPr>
    <p:cSldViewPr>
      <p:cViewPr varScale="1">
        <p:scale>
          <a:sx n="96" d="100"/>
          <a:sy n="96" d="100"/>
        </p:scale>
        <p:origin x="-19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8AEB-9C04-4DA7-BDC8-870B7305CDC1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7A0F-9E9C-4713-8B2B-C14C479451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70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Chemistry – same formula different structure</a:t>
            </a:r>
          </a:p>
          <a:p>
            <a:r>
              <a:rPr lang="en-CA" dirty="0" smtClean="0"/>
              <a:t>Crypto – replacing</a:t>
            </a:r>
            <a:r>
              <a:rPr lang="en-CA" baseline="0" dirty="0" smtClean="0"/>
              <a:t> standard </a:t>
            </a:r>
            <a:r>
              <a:rPr lang="en-CA" baseline="0" dirty="0" err="1" smtClean="0"/>
              <a:t>sbox</a:t>
            </a:r>
            <a:r>
              <a:rPr lang="en-CA" baseline="0" dirty="0" smtClean="0"/>
              <a:t> with isomorphic equivalent</a:t>
            </a:r>
          </a:p>
          <a:p>
            <a:r>
              <a:rPr lang="en-CA" baseline="0" dirty="0" smtClean="0"/>
              <a:t>File </a:t>
            </a:r>
            <a:r>
              <a:rPr lang="en-CA" baseline="0" dirty="0" err="1" smtClean="0"/>
              <a:t>comparision</a:t>
            </a:r>
            <a:endParaRPr lang="en-CA" baseline="0" dirty="0" smtClean="0"/>
          </a:p>
          <a:p>
            <a:r>
              <a:rPr lang="en-CA" baseline="0" dirty="0" smtClean="0"/>
              <a:t>Social Networks – identify suspicious </a:t>
            </a:r>
            <a:r>
              <a:rPr lang="en-CA" baseline="0" dirty="0" err="1" smtClean="0"/>
              <a:t>behvaiours</a:t>
            </a:r>
            <a:endParaRPr lang="en-CA" baseline="0" dirty="0" smtClean="0"/>
          </a:p>
          <a:p>
            <a:r>
              <a:rPr lang="en-CA" baseline="0" dirty="0" smtClean="0"/>
              <a:t>Civil Engineering – look for desired locations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7A0F-9E9C-4713-8B2B-C14C4794516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6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only care about top right half because the bottom left is a mirror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67A0F-9E9C-4713-8B2B-C14C4794516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1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0C0272-0957-494C-BE58-E12C6E3F109F}" type="datetimeFigureOut">
              <a:rPr lang="en-CA" smtClean="0"/>
              <a:t>2015-04-06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16CA34-922C-47F6-BB18-3774FD51D3D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Solving Graph Isomorphism with Minimum Bit Strings</a:t>
            </a:r>
            <a:endParaRPr lang="en-C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Josh Krcadinac</a:t>
            </a:r>
          </a:p>
          <a:p>
            <a:r>
              <a:rPr lang="en-CA" dirty="0" smtClean="0"/>
              <a:t>Rafael </a:t>
            </a:r>
            <a:r>
              <a:rPr lang="en-CA" dirty="0" err="1" smtClean="0"/>
              <a:t>Lastiri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5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Worked/</a:t>
            </a:r>
            <a:r>
              <a:rPr lang="en-CA" dirty="0" err="1" smtClean="0"/>
              <a:t>didnt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(cont’d)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0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Graph Isomorphism</a:t>
            </a:r>
          </a:p>
          <a:p>
            <a:r>
              <a:rPr lang="en-CA" dirty="0" smtClean="0"/>
              <a:t>Applications</a:t>
            </a:r>
          </a:p>
          <a:p>
            <a:r>
              <a:rPr lang="en-CA" dirty="0" smtClean="0"/>
              <a:t>Bit String Background</a:t>
            </a:r>
          </a:p>
          <a:p>
            <a:r>
              <a:rPr lang="en-CA" dirty="0" smtClean="0"/>
              <a:t>Our Contribution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graphs are isomorphic if we can find a permutation of the set of edges and vertices </a:t>
            </a:r>
            <a:r>
              <a:rPr lang="en-CA" dirty="0" smtClean="0"/>
              <a:t>of </a:t>
            </a:r>
            <a:r>
              <a:rPr lang="en-CA" dirty="0" smtClean="0"/>
              <a:t>one graph </a:t>
            </a:r>
            <a:r>
              <a:rPr lang="en-CA" dirty="0" smtClean="0"/>
              <a:t>and map them to </a:t>
            </a:r>
            <a:r>
              <a:rPr lang="en-CA" dirty="0" smtClean="0"/>
              <a:t>the edges and vertices of the second graph</a:t>
            </a:r>
          </a:p>
          <a:p>
            <a:r>
              <a:rPr lang="en-CA" dirty="0" smtClean="0"/>
              <a:t>Requires the same:</a:t>
            </a:r>
          </a:p>
          <a:p>
            <a:pPr lvl="1"/>
            <a:r>
              <a:rPr lang="en-CA" dirty="0" smtClean="0"/>
              <a:t>Number of vertices</a:t>
            </a:r>
          </a:p>
          <a:p>
            <a:pPr lvl="1"/>
            <a:r>
              <a:rPr lang="en-CA" dirty="0" smtClean="0"/>
              <a:t>Number of Edges</a:t>
            </a:r>
          </a:p>
          <a:p>
            <a:pPr lvl="1"/>
            <a:r>
              <a:rPr lang="en-CA" dirty="0" smtClean="0"/>
              <a:t>V</a:t>
            </a:r>
            <a:r>
              <a:rPr lang="en-CA" dirty="0" smtClean="0"/>
              <a:t>ertex degrees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raph </a:t>
            </a:r>
            <a:r>
              <a:rPr lang="en-CA" dirty="0" smtClean="0"/>
              <a:t>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Graph Isomorphism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2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Graph 1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Graph 2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94" y="1920081"/>
            <a:ext cx="28194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981994"/>
            <a:ext cx="31337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8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691680" y="5410200"/>
            <a:ext cx="5760640" cy="762000"/>
          </a:xfrm>
        </p:spPr>
        <p:txBody>
          <a:bodyPr/>
          <a:lstStyle/>
          <a:p>
            <a:pPr algn="ctr"/>
            <a:r>
              <a:rPr lang="en-CA" dirty="0" smtClean="0"/>
              <a:t>Graph 2 can map onto Graph 1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1958181"/>
            <a:ext cx="2819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342900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Two graphs can have more than one isomorphism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27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Chemistry</a:t>
            </a:r>
          </a:p>
          <a:p>
            <a:pPr lvl="1"/>
            <a:r>
              <a:rPr lang="en-CA" dirty="0" smtClean="0"/>
              <a:t>Checking if molecular structures equivalent</a:t>
            </a:r>
          </a:p>
          <a:p>
            <a:r>
              <a:rPr lang="en-CA" dirty="0" smtClean="0"/>
              <a:t>Cryptography</a:t>
            </a:r>
          </a:p>
          <a:p>
            <a:pPr lvl="1"/>
            <a:r>
              <a:rPr lang="en-CA" dirty="0" smtClean="0"/>
              <a:t>Replacing classical S-Box</a:t>
            </a:r>
          </a:p>
          <a:p>
            <a:r>
              <a:rPr lang="en-CA" dirty="0" smtClean="0"/>
              <a:t>File Comparison</a:t>
            </a:r>
          </a:p>
          <a:p>
            <a:r>
              <a:rPr lang="en-CA" dirty="0" smtClean="0"/>
              <a:t>Social network pattern Analysis</a:t>
            </a:r>
          </a:p>
          <a:p>
            <a:pPr lvl="1"/>
            <a:r>
              <a:rPr lang="en-CA" dirty="0" smtClean="0"/>
              <a:t>Suspicious behavior</a:t>
            </a:r>
            <a:endParaRPr lang="en-CA" dirty="0" smtClean="0"/>
          </a:p>
          <a:p>
            <a:r>
              <a:rPr lang="en-CA" dirty="0" smtClean="0"/>
              <a:t>Civil Engineering</a:t>
            </a:r>
          </a:p>
          <a:p>
            <a:pPr lvl="1"/>
            <a:r>
              <a:rPr lang="en-CA" dirty="0" smtClean="0"/>
              <a:t>Lookin</a:t>
            </a:r>
            <a:r>
              <a:rPr lang="en-CA" dirty="0" smtClean="0"/>
              <a:t>g for desired geographic locations</a:t>
            </a:r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0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420482"/>
              </p:ext>
            </p:extLst>
          </p:nvPr>
        </p:nvGraphicFramePr>
        <p:xfrm>
          <a:off x="5148064" y="1492695"/>
          <a:ext cx="3538290" cy="2667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715"/>
                <a:gridCol w="589715"/>
                <a:gridCol w="589715"/>
                <a:gridCol w="589715"/>
                <a:gridCol w="589715"/>
                <a:gridCol w="589715"/>
              </a:tblGrid>
              <a:tr h="44465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Triangle 15"/>
          <p:cNvSpPr/>
          <p:nvPr/>
        </p:nvSpPr>
        <p:spPr>
          <a:xfrm rot="10800000">
            <a:off x="6156176" y="1916832"/>
            <a:ext cx="2520280" cy="1944216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 String Background</a:t>
            </a:r>
            <a:endParaRPr lang="en-CA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95536" y="1484784"/>
            <a:ext cx="453650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 smtClean="0"/>
              <a:t>Make an adjacency matrix of a graph</a:t>
            </a:r>
          </a:p>
          <a:p>
            <a:r>
              <a:rPr lang="en-CA" dirty="0" smtClean="0"/>
              <a:t>Combine the rows together to make a bit string</a:t>
            </a:r>
          </a:p>
          <a:p>
            <a:r>
              <a:rPr lang="en-CA" dirty="0"/>
              <a:t>We only care about the top right </a:t>
            </a:r>
            <a:r>
              <a:rPr lang="en-CA" dirty="0" smtClean="0"/>
              <a:t>half</a:t>
            </a:r>
          </a:p>
          <a:p>
            <a:r>
              <a:rPr lang="en-CA" dirty="0" smtClean="0"/>
              <a:t>Want to find and keep the minimum</a:t>
            </a:r>
          </a:p>
          <a:p>
            <a:r>
              <a:rPr lang="en-CA" dirty="0" smtClean="0"/>
              <a:t>Brute force: </a:t>
            </a:r>
            <a:r>
              <a:rPr lang="en-CA" i="1" dirty="0" smtClean="0"/>
              <a:t>O(n!)</a:t>
            </a:r>
          </a:p>
          <a:p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458112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 get bit strings:</a:t>
            </a:r>
          </a:p>
          <a:p>
            <a:r>
              <a:rPr lang="en-CA" dirty="0" smtClean="0"/>
              <a:t>1010, 110, 00, 1</a:t>
            </a:r>
          </a:p>
          <a:p>
            <a:r>
              <a:rPr lang="en-CA" dirty="0" smtClean="0"/>
              <a:t>Minimum ordering:</a:t>
            </a:r>
          </a:p>
          <a:p>
            <a:r>
              <a:rPr lang="en-CA" dirty="0" smtClean="0"/>
              <a:t>0010101101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9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47484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Idea: Break previous method into smaller cases using recursion</a:t>
            </a:r>
          </a:p>
          <a:p>
            <a:r>
              <a:rPr lang="en-CA" dirty="0" smtClean="0"/>
              <a:t>Can reduce the overall possible orderings of n vertices</a:t>
            </a:r>
          </a:p>
          <a:p>
            <a:r>
              <a:rPr lang="en-CA" dirty="0" smtClean="0"/>
              <a:t>Problem: Deal with box of values coming out of the recursion</a:t>
            </a:r>
          </a:p>
          <a:p>
            <a:r>
              <a:rPr lang="en-CA" dirty="0" smtClean="0"/>
              <a:t>Determine run time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Contribution</a:t>
            </a:r>
            <a:endParaRPr lang="en-CA" dirty="0"/>
          </a:p>
        </p:txBody>
      </p:sp>
      <p:graphicFrame>
        <p:nvGraphicFramePr>
          <p:cNvPr id="4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323614"/>
              </p:ext>
            </p:extLst>
          </p:nvPr>
        </p:nvGraphicFramePr>
        <p:xfrm>
          <a:off x="5148064" y="1492695"/>
          <a:ext cx="3538287" cy="4001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43"/>
                <a:gridCol w="393143"/>
                <a:gridCol w="393143"/>
                <a:gridCol w="393143"/>
                <a:gridCol w="393143"/>
                <a:gridCol w="393143"/>
                <a:gridCol w="393143"/>
                <a:gridCol w="393143"/>
                <a:gridCol w="393143"/>
              </a:tblGrid>
              <a:tr h="44465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4446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Triangle 4"/>
          <p:cNvSpPr/>
          <p:nvPr/>
        </p:nvSpPr>
        <p:spPr>
          <a:xfrm rot="10800000">
            <a:off x="5796136" y="1916832"/>
            <a:ext cx="1296144" cy="1440160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Triangle 5"/>
          <p:cNvSpPr/>
          <p:nvPr/>
        </p:nvSpPr>
        <p:spPr>
          <a:xfrm rot="10800000">
            <a:off x="7380312" y="3717031"/>
            <a:ext cx="1296144" cy="1440160"/>
          </a:xfrm>
          <a:prstGeom prst="rtTriangl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164288" y="1916832"/>
            <a:ext cx="1512168" cy="1728192"/>
          </a:xfrm>
          <a:prstGeom prst="rect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9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Coded out regular Minimum Bit String method for finding isomorphism's</a:t>
            </a:r>
          </a:p>
          <a:p>
            <a:r>
              <a:rPr lang="en-CA" dirty="0" smtClean="0"/>
              <a:t>It worked, but O(n!)</a:t>
            </a:r>
          </a:p>
          <a:p>
            <a:r>
              <a:rPr lang="en-CA" dirty="0" smtClean="0"/>
              <a:t>Attempted a recursive solution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326</TotalTime>
  <Words>400</Words>
  <Application>Microsoft Office PowerPoint</Application>
  <PresentationFormat>On-screen Show (4:3)</PresentationFormat>
  <Paragraphs>176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Solving Graph Isomorphism with Minimum Bit Strings</vt:lpstr>
      <vt:lpstr>Overview</vt:lpstr>
      <vt:lpstr>What is Graph Isomorphism</vt:lpstr>
      <vt:lpstr>PowerPoint Presentation</vt:lpstr>
      <vt:lpstr>PowerPoint Presentation</vt:lpstr>
      <vt:lpstr>Applications</vt:lpstr>
      <vt:lpstr>Bit String Background</vt:lpstr>
      <vt:lpstr>Our Contribution</vt:lpstr>
      <vt:lpstr>Results</vt:lpstr>
      <vt:lpstr>Results (cont’d)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Graph Isomorphism with Minimum Bit Strings</dc:title>
  <dc:creator>kjrcda</dc:creator>
  <cp:lastModifiedBy>kjrcda</cp:lastModifiedBy>
  <cp:revision>13</cp:revision>
  <dcterms:created xsi:type="dcterms:W3CDTF">2015-04-05T06:05:49Z</dcterms:created>
  <dcterms:modified xsi:type="dcterms:W3CDTF">2015-04-07T05:21:36Z</dcterms:modified>
</cp:coreProperties>
</file>