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D9B7E3-D27F-4837-BE69-E5EFD95E7B2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Solving Graph Isomorphism with Minimum Bit Strings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Josh Krcadinac</a:t>
            </a:r>
          </a:p>
          <a:p>
            <a:r>
              <a:rPr lang="en-CA" dirty="0" smtClean="0"/>
              <a:t>Rafael </a:t>
            </a:r>
            <a:r>
              <a:rPr lang="en-CA" dirty="0" err="1" smtClean="0"/>
              <a:t>Lastiri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5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Graph Isomorphism</a:t>
            </a:r>
          </a:p>
          <a:p>
            <a:r>
              <a:rPr lang="en-CA" dirty="0" smtClean="0"/>
              <a:t>Applications</a:t>
            </a:r>
          </a:p>
          <a:p>
            <a:r>
              <a:rPr lang="en-CA" dirty="0" smtClean="0"/>
              <a:t>Bit String Background</a:t>
            </a:r>
          </a:p>
          <a:p>
            <a:r>
              <a:rPr lang="en-CA" dirty="0" smtClean="0"/>
              <a:t>Our Contribution</a:t>
            </a:r>
          </a:p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graphs are isomorphic if we can find a permutation of the set of edges and vertices of one graph that map to the edges and vertices of the second graph</a:t>
            </a:r>
          </a:p>
          <a:p>
            <a:r>
              <a:rPr lang="en-CA" dirty="0" smtClean="0"/>
              <a:t>Requires same number of vertices, edges, vertex degrees and graph 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Graph Isomorphism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2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Graph 1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Graph 2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94" y="1920081"/>
            <a:ext cx="28194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981994"/>
            <a:ext cx="31337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8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691680" y="5410200"/>
            <a:ext cx="5760640" cy="762000"/>
          </a:xfrm>
        </p:spPr>
        <p:txBody>
          <a:bodyPr/>
          <a:lstStyle/>
          <a:p>
            <a:pPr algn="ctr"/>
            <a:r>
              <a:rPr lang="en-CA" dirty="0" smtClean="0"/>
              <a:t>Graph 2 can map onto Graph 1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1958181"/>
            <a:ext cx="2819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7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0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9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</TotalTime>
  <Words>82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Solving Graph Isomorphism with Minimum Bit Strings</vt:lpstr>
      <vt:lpstr>Overview</vt:lpstr>
      <vt:lpstr>What is Graph Isomorphism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Graph Isomorphism with Minimum Bit Strings</dc:title>
  <dc:creator>kjrcda</dc:creator>
  <cp:lastModifiedBy>kjrcda</cp:lastModifiedBy>
  <cp:revision>6</cp:revision>
  <dcterms:created xsi:type="dcterms:W3CDTF">2015-04-05T06:05:49Z</dcterms:created>
  <dcterms:modified xsi:type="dcterms:W3CDTF">2015-04-05T07:26:16Z</dcterms:modified>
</cp:coreProperties>
</file>