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2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9DF5-71E6-2023-009E-286D51255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3E4D-44B8-116D-AED3-609C8E44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2BD6-4AAB-1572-F5FC-8F2F2AB6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A730-D837-E263-F4F1-48CBABB7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84F7-FD9C-7941-0D79-8855AEB2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9AD-7EBD-5FD8-3C23-C9A32ABB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4691C-5428-BE76-F50D-6F11167A5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BC6F-53F2-7D4B-7AFF-3105A3F6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50CA-BA7B-9D2E-A05A-73652628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7BCD-B52B-8430-B94F-4A874EAE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B356-D92E-8114-D578-860E98EF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98DF-89FE-C1A6-5712-BEC0A630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1743-46EC-A1BA-6121-9CF5D95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0E6F-E86D-9A8B-B6C9-495FF92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10F7-33BA-2BE7-5E33-3AACAA3F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AE57-ED53-76F3-A185-44F57CAC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D99A-C9AD-C59C-9ACD-2FA516D0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29D-F605-B32D-DAB1-05CF2D75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8AF6-47D1-51AB-FE0A-B82B9C71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6B54-F8C2-7353-1117-36A7D4EC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09B-3E4F-B1BB-9754-D4BD1DD5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DC4C-FBD2-7B4F-02B5-411E1CC9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D724-7454-2460-FF3F-16CE9DD0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DE13-B5D9-721E-1B94-A0B29E1B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06F0-83EB-C477-1F16-5D52A81A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9B09-0317-4D2B-64D7-B08D4DA6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83AE-B354-D9DC-EC8B-7D228F14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F63E-2018-0827-FB1A-BE2754E36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40FA-C549-4385-E0FC-F1C46CFC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152C1-1353-AAEB-8A4B-6BFA84C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E0EB-6A39-556C-7A2E-5B3F6130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20FB-5383-AA3E-1572-E957FC83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FCD11-302E-6595-8881-E7A5364D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FC996-6605-8818-638E-86DA1565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E9B60-2F97-82F0-27D2-4B67C3DD0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A97D0-C43D-C37C-3C96-06322458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E7A20-68A6-B424-451A-4B9A7513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84AD3-E68B-FA48-CFCB-141A3D1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9ACB-B08B-C571-D92A-1AC0E1ED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6FE-54CE-57E6-14EB-2665074E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AE787-E5BE-33CC-EF0E-4F690CE2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9E07-9D09-A00F-A1A1-0FE8D773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D01B3-DBB0-B6CA-1F74-E5D2C455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A39F-A9A8-14AA-5829-D9319CCE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08B43-1E7E-647F-6402-A073F6A2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D8E2-CB88-75EF-9293-9BFB7362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8EEA-90EE-D380-1D2D-EFCB724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352-4F0D-6287-BF61-C634724C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6CE54-58B4-205F-9219-90308FEF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B2F9D-6B4E-1CF6-3CFE-8B1D86ED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FA249-B7EF-2EAC-5F85-795008F5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026-9EF3-B64D-55C7-DD462C10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CFBF-2E51-0ACC-FD7D-628EBD09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877DA-72FF-DDDB-C76D-DE3DBB81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A75D-FBE9-5B8B-D9AB-8643B46B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9287-B918-8E1E-5FE2-8EC99175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B5B0-B53C-D53B-B315-E575CC1E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7B50D-1C97-E73C-8D70-FBD7EC3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0B94D-2CD3-FB28-B8E3-B25A9BBF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1555-1C07-9D2A-AF86-130AC41B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772D-595B-24F3-4DFE-B9E189D8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FB0FA-EEEC-FA4A-BA5C-579F84CA77A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5992-EFF2-0DAC-32A3-5D8565E01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3936-5C30-2066-1175-3A2EF8A6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8956-56DF-D644-894B-730B5B2F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CBDB-3D76-073A-3A9B-977E196BF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F5FE-B856-0C95-D73D-63CB81754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White</dc:creator>
  <cp:lastModifiedBy>Henry White</cp:lastModifiedBy>
  <cp:revision>1</cp:revision>
  <dcterms:created xsi:type="dcterms:W3CDTF">2024-06-07T00:04:56Z</dcterms:created>
  <dcterms:modified xsi:type="dcterms:W3CDTF">2024-06-07T00:06:48Z</dcterms:modified>
</cp:coreProperties>
</file>