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CA5-5FE9-A087-1A35-2F0B1364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84467-7122-7676-E035-53D5468E6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AAB0-2CD1-8876-CDAE-1734DB1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7028-15A4-80BC-370A-EA6BC66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F58E3-02C2-93C3-42E9-27F2D3B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DFB4-FF34-D8B4-81C9-D0C781F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FD772-A8B5-7779-215E-45FBC438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4D32-454F-C0E2-EB33-14ED9E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EF0A9-1BD2-8670-543D-5416C47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0883-4D9E-5713-0B63-D672457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95EB8-2A39-1CCB-8A78-EEA7444D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4907A-D1F7-B5BA-1D88-661122D4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C8A3-002D-5119-CAD7-61A45BE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56F5E-1925-0BBA-4AF3-039BD7F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67FC8-A6A6-986E-B961-55FACA1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892D-1AD6-2EA2-4076-960E44B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5F85B-4140-E351-D1D9-BCF8247D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2F5D-8527-81B8-E580-FB4483F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C547-DCB7-E2A5-D9A3-605997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4E81-D195-2B40-73E7-A66F9BF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A1F-4F27-A883-5436-38A521D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3EEE-72A1-DE8A-CE8B-8BFA17A1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E3CE-DFCA-3ADD-8772-21A651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DF67-99D8-C7C1-516F-45A824F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CFF-48F7-A533-A3F7-88B85D9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B369-F2DA-61C8-4273-545D4A5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86299-BBF3-D562-43FC-3EDE3671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B495C-83DA-7CC4-5CA2-C1826EFD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143-793A-F8E0-C6B0-176EA94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DD61-0433-1CA4-4210-D2D1C6EA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A46D-4D6F-8956-10E4-9DCF9C6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ED2F-6436-A0D1-5D7E-4C5EED14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B884-A042-7F96-27D4-EDC9D70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6C46-1605-C033-D82E-E153DFBA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2067C-99B8-739F-AAC7-7765E17A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E3182-29B9-F60F-C277-8222A9D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CA5F4-CD2A-DC90-FAFB-F0180AA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21FFF-2B73-B677-2627-89857D5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F77AD-33E4-1B7B-FE29-75035BF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C9F-200A-56AA-FB23-761ACED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8671-4B44-94D7-01F2-5B82E48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10C81-718A-D528-DE88-099EC9B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17880-4F63-8A64-814A-68CE8EC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8E016-D570-586E-D968-EB876D9F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4CF2-EE56-275D-D071-5B6A458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0DEA5-1573-78F7-CDA2-AC57B0AC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143-1654-BD4E-CE0C-31F55528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A79D5-B8D2-EF27-69BD-10DD3EB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D3F0E-2BE6-0D7E-42DC-2729143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9A348-F293-D48F-DE65-B6F4322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1D28-FFF9-E1AE-BB70-12C1EDC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249BA-201C-C484-6102-DC02B77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CD8-E3FF-4ED7-B602-CA1F1E5C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2C700-E93D-B9AC-4320-326599F1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C4C02-D186-A7D1-0E79-B4B9FD62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01542-03D6-5624-63E6-2661DA0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110A-38F1-A48E-EE0C-CF521AC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286F5-11B7-E09D-77D6-F33481A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81D04-50B6-FF73-0D5B-5C87177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A6BE5-E287-133E-DA11-454E96A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0B28-5343-1803-7661-1FF761E6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DFC9-1C91-4176-BEE6-F96D41C8B57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D35A-AC8D-4ADC-F637-09567A7D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114-03C4-BFAD-412E-DD63DF36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8A10B-2033-DAFF-D18E-07C5D860B58B}"/>
              </a:ext>
            </a:extLst>
          </p:cNvPr>
          <p:cNvSpPr txBox="1"/>
          <p:nvPr/>
        </p:nvSpPr>
        <p:spPr>
          <a:xfrm>
            <a:off x="276837" y="545284"/>
            <a:ext cx="8340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과정명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자바스크립트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강사명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강형민 강사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자료 공유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cafe.naver.com/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checkdisk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회원가입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로그인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시간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50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수업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 10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시간 수업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실습 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Node.js +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IDE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FBDC33F3-7DDC-49C1-8DA1-DDEA80C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4800"/>
            <a:ext cx="103060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C8FB6-3F11-16DC-60CC-F157437B6709}"/>
              </a:ext>
            </a:extLst>
          </p:cNvPr>
          <p:cNvSpPr txBox="1"/>
          <p:nvPr/>
        </p:nvSpPr>
        <p:spPr>
          <a:xfrm>
            <a:off x="159391" y="469783"/>
            <a:ext cx="11533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엔진의 구현 알고리즘을 설명하기 위해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ECMAStript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 또는 명세에서 사용되는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프로퍼티와 의사 메서드이다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ES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사양에서는 이를 표현하기 위해 이중 대괄호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([[]])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사용한다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코드는 컴퓨터에게 명령을 내리기 위한 언어가 아닌 알고리즘을 설명하기 위한 언어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메서드는 의사 프로퍼티와 의사 메서드를 구현한 객체이고 이들은 자바스크립트 엔진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내부에서만 사용되므로 사용자가 이들을 참조하거나 호출할 수 있는 방법이 없다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다만 일부 내부 슬롯과 내부 메서드에 한하여 간접적으로 접근할 수 있는 수단을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제공합니다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-&gt;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접근자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프로퍼티</a:t>
            </a:r>
          </a:p>
        </p:txBody>
      </p:sp>
    </p:spTree>
    <p:extLst>
      <p:ext uri="{BB962C8B-B14F-4D97-AF65-F5344CB8AC3E}">
        <p14:creationId xmlns:p14="http://schemas.microsoft.com/office/powerpoint/2010/main" val="269653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035ED-39A7-EFBF-B403-DD4EEF42517E}"/>
              </a:ext>
            </a:extLst>
          </p:cNvPr>
          <p:cNvSpPr txBox="1"/>
          <p:nvPr/>
        </p:nvSpPr>
        <p:spPr>
          <a:xfrm>
            <a:off x="293615" y="637563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원시 타입의 복사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30;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 copy = data;  // -&gt; let copy = 30 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 = 0;</a:t>
            </a: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022EDCA7-C0E5-E7AD-D5A3-B604E55ABEE6}"/>
              </a:ext>
            </a:extLst>
          </p:cNvPr>
          <p:cNvSpPr/>
          <p:nvPr/>
        </p:nvSpPr>
        <p:spPr>
          <a:xfrm>
            <a:off x="1649835" y="1988785"/>
            <a:ext cx="536896" cy="4530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EA012-0FC4-1652-0287-9D4F39454C57}"/>
              </a:ext>
            </a:extLst>
          </p:cNvPr>
          <p:cNvSpPr/>
          <p:nvPr/>
        </p:nvSpPr>
        <p:spPr>
          <a:xfrm>
            <a:off x="3078760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C1DA-CA5E-D88D-1A49-7215BD3C9EF6}"/>
              </a:ext>
            </a:extLst>
          </p:cNvPr>
          <p:cNvSpPr txBox="1"/>
          <p:nvPr/>
        </p:nvSpPr>
        <p:spPr>
          <a:xfrm>
            <a:off x="3285355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1EBEDA-81D9-25C5-2D86-10E03A4CB073}"/>
              </a:ext>
            </a:extLst>
          </p:cNvPr>
          <p:cNvSpPr/>
          <p:nvPr/>
        </p:nvSpPr>
        <p:spPr>
          <a:xfrm>
            <a:off x="5142249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F284-6F3E-C50A-1FA3-5A4ED3F58F61}"/>
              </a:ext>
            </a:extLst>
          </p:cNvPr>
          <p:cNvSpPr txBox="1"/>
          <p:nvPr/>
        </p:nvSpPr>
        <p:spPr>
          <a:xfrm>
            <a:off x="5348844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5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10742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할당 또는 대입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엔진은 위 변수 선언문을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단계 걸쳐 수행합니다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 이름을 실행 컨텍스트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 등록합니다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초기화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값을 저장하기 위한 메모리 공간을 확보하고 암묵적으로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4813153" y="307876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6314782" y="28940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6314782" y="61321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4813153" y="390564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6314782" y="37209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214912" y="39305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상자의 개념으로 해석하는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15666-FA38-5C97-4F7F-BE76E79FE694}"/>
              </a:ext>
            </a:extLst>
          </p:cNvPr>
          <p:cNvSpPr/>
          <p:nvPr/>
        </p:nvSpPr>
        <p:spPr>
          <a:xfrm>
            <a:off x="5853388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1F67-3291-E9FC-8547-034FB79248F3}"/>
              </a:ext>
            </a:extLst>
          </p:cNvPr>
          <p:cNvSpPr txBox="1"/>
          <p:nvPr/>
        </p:nvSpPr>
        <p:spPr>
          <a:xfrm>
            <a:off x="7355017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EC8FF-544E-3FE9-2C85-0BB4E1032133}"/>
              </a:ext>
            </a:extLst>
          </p:cNvPr>
          <p:cNvSpPr txBox="1"/>
          <p:nvPr/>
        </p:nvSpPr>
        <p:spPr>
          <a:xfrm>
            <a:off x="7355017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759700-377A-6E77-30A0-D7B3D51BF425}"/>
              </a:ext>
            </a:extLst>
          </p:cNvPr>
          <p:cNvSpPr/>
          <p:nvPr/>
        </p:nvSpPr>
        <p:spPr>
          <a:xfrm>
            <a:off x="5853388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64E2D-0F66-2FF7-7B1D-823102E520CA}"/>
              </a:ext>
            </a:extLst>
          </p:cNvPr>
          <p:cNvSpPr txBox="1"/>
          <p:nvPr/>
        </p:nvSpPr>
        <p:spPr>
          <a:xfrm>
            <a:off x="7355017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842EB-9B31-1753-468A-08119BF6FB55}"/>
              </a:ext>
            </a:extLst>
          </p:cNvPr>
          <p:cNvSpPr txBox="1"/>
          <p:nvPr/>
        </p:nvSpPr>
        <p:spPr>
          <a:xfrm>
            <a:off x="5255147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6904C-6A56-7859-349E-61B3EAAAF1F8}"/>
              </a:ext>
            </a:extLst>
          </p:cNvPr>
          <p:cNvSpPr txBox="1"/>
          <p:nvPr/>
        </p:nvSpPr>
        <p:spPr>
          <a:xfrm>
            <a:off x="6031318" y="57632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355022D4-A9E3-3567-AF59-65E67A2AD2EF}"/>
              </a:ext>
            </a:extLst>
          </p:cNvPr>
          <p:cNvSpPr/>
          <p:nvPr/>
        </p:nvSpPr>
        <p:spPr>
          <a:xfrm>
            <a:off x="5951467" y="740289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포스트잇으로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생각하는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B2BB32-985B-966D-2484-73373EFDFC86}"/>
              </a:ext>
            </a:extLst>
          </p:cNvPr>
          <p:cNvSpPr/>
          <p:nvPr/>
        </p:nvSpPr>
        <p:spPr>
          <a:xfrm>
            <a:off x="4879612" y="232943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D689-5C98-2BD0-21E3-D84E0E2E4241}"/>
              </a:ext>
            </a:extLst>
          </p:cNvPr>
          <p:cNvSpPr txBox="1"/>
          <p:nvPr/>
        </p:nvSpPr>
        <p:spPr>
          <a:xfrm>
            <a:off x="6381241" y="21447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2E42C-3186-22AC-F82A-03688E1C86FC}"/>
              </a:ext>
            </a:extLst>
          </p:cNvPr>
          <p:cNvSpPr txBox="1"/>
          <p:nvPr/>
        </p:nvSpPr>
        <p:spPr>
          <a:xfrm>
            <a:off x="6381241" y="53828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BBEBA7-A260-6D33-1D91-759999D4C24B}"/>
              </a:ext>
            </a:extLst>
          </p:cNvPr>
          <p:cNvSpPr/>
          <p:nvPr/>
        </p:nvSpPr>
        <p:spPr>
          <a:xfrm>
            <a:off x="4879612" y="315631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6A6D8-DE2F-08C6-F6DD-6B67D28ADE2B}"/>
              </a:ext>
            </a:extLst>
          </p:cNvPr>
          <p:cNvSpPr txBox="1"/>
          <p:nvPr/>
        </p:nvSpPr>
        <p:spPr>
          <a:xfrm>
            <a:off x="6381241" y="29716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9B565-FF27-0416-8DC8-7437440260E6}"/>
              </a:ext>
            </a:extLst>
          </p:cNvPr>
          <p:cNvSpPr txBox="1"/>
          <p:nvPr/>
        </p:nvSpPr>
        <p:spPr>
          <a:xfrm>
            <a:off x="4281371" y="40609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23AC-9C94-9CC8-4E4D-91BE22954079}"/>
              </a:ext>
            </a:extLst>
          </p:cNvPr>
          <p:cNvSpPr txBox="1"/>
          <p:nvPr/>
        </p:nvSpPr>
        <p:spPr>
          <a:xfrm>
            <a:off x="5057542" y="57521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B65A00-5FA0-C670-11DE-ABAF63982D5F}"/>
              </a:ext>
            </a:extLst>
          </p:cNvPr>
          <p:cNvSpPr/>
          <p:nvPr/>
        </p:nvSpPr>
        <p:spPr>
          <a:xfrm>
            <a:off x="4879612" y="3995669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F8F06-DF12-611C-6190-891DCE688236}"/>
              </a:ext>
            </a:extLst>
          </p:cNvPr>
          <p:cNvSpPr txBox="1"/>
          <p:nvPr/>
        </p:nvSpPr>
        <p:spPr>
          <a:xfrm>
            <a:off x="6381241" y="381995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7508F-05B1-3DBE-F50F-3415BC53B471}"/>
              </a:ext>
            </a:extLst>
          </p:cNvPr>
          <p:cNvSpPr/>
          <p:nvPr/>
        </p:nvSpPr>
        <p:spPr>
          <a:xfrm>
            <a:off x="8859504" y="2284315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ADCDF-18C5-5F90-A93F-5FCEA0312724}"/>
              </a:ext>
            </a:extLst>
          </p:cNvPr>
          <p:cNvSpPr txBox="1"/>
          <p:nvPr/>
        </p:nvSpPr>
        <p:spPr>
          <a:xfrm>
            <a:off x="10361133" y="209964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54AA6-2444-F1F0-C33F-7D63CF28160B}"/>
              </a:ext>
            </a:extLst>
          </p:cNvPr>
          <p:cNvSpPr txBox="1"/>
          <p:nvPr/>
        </p:nvSpPr>
        <p:spPr>
          <a:xfrm>
            <a:off x="10361133" y="53376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357F93-261A-51FC-5E82-6C4027BE36F7}"/>
              </a:ext>
            </a:extLst>
          </p:cNvPr>
          <p:cNvSpPr/>
          <p:nvPr/>
        </p:nvSpPr>
        <p:spPr>
          <a:xfrm>
            <a:off x="8859504" y="3111197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65E7B-0770-F05A-31C9-EF363117CE4C}"/>
              </a:ext>
            </a:extLst>
          </p:cNvPr>
          <p:cNvSpPr txBox="1"/>
          <p:nvPr/>
        </p:nvSpPr>
        <p:spPr>
          <a:xfrm>
            <a:off x="10361133" y="2926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1E5F-D769-F332-AA39-1A6E06021108}"/>
              </a:ext>
            </a:extLst>
          </p:cNvPr>
          <p:cNvSpPr txBox="1"/>
          <p:nvPr/>
        </p:nvSpPr>
        <p:spPr>
          <a:xfrm>
            <a:off x="9037434" y="57070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0AC999-38C1-7C57-19B5-93E84432AC0C}"/>
              </a:ext>
            </a:extLst>
          </p:cNvPr>
          <p:cNvSpPr/>
          <p:nvPr/>
        </p:nvSpPr>
        <p:spPr>
          <a:xfrm>
            <a:off x="8859504" y="39505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655BF-2651-56CB-DEC2-969D92DD3E55}"/>
              </a:ext>
            </a:extLst>
          </p:cNvPr>
          <p:cNvSpPr txBox="1"/>
          <p:nvPr/>
        </p:nvSpPr>
        <p:spPr>
          <a:xfrm>
            <a:off x="10361133" y="37748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58F1B-7555-6376-6FFB-EA7405D2EAD1}"/>
              </a:ext>
            </a:extLst>
          </p:cNvPr>
          <p:cNvSpPr/>
          <p:nvPr/>
        </p:nvSpPr>
        <p:spPr>
          <a:xfrm>
            <a:off x="8859504" y="46886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FE233-27AD-5B8C-B116-BFDCE4CB84B0}"/>
              </a:ext>
            </a:extLst>
          </p:cNvPr>
          <p:cNvSpPr txBox="1"/>
          <p:nvPr/>
        </p:nvSpPr>
        <p:spPr>
          <a:xfrm>
            <a:off x="10361133" y="45129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0x00000030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F57A7-DD59-1A09-80C8-8AEFD509FF30}"/>
              </a:ext>
            </a:extLst>
          </p:cNvPr>
          <p:cNvSpPr txBox="1"/>
          <p:nvPr/>
        </p:nvSpPr>
        <p:spPr>
          <a:xfrm>
            <a:off x="8261263" y="471360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80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타입의 값은 변경 가능하게 설계한 이유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객체의 생성으로 인한 성능 저하를 막기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메모리의 효율적 사용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4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객체는 위치 정보를 사용하여 참조합니다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89DB73-DC27-5CE5-2908-AE3DFE8785FB}"/>
              </a:ext>
            </a:extLst>
          </p:cNvPr>
          <p:cNvSpPr/>
          <p:nvPr/>
        </p:nvSpPr>
        <p:spPr>
          <a:xfrm>
            <a:off x="1851840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CB05-488E-9874-CAEC-7C575A122F37}"/>
              </a:ext>
            </a:extLst>
          </p:cNvPr>
          <p:cNvSpPr txBox="1"/>
          <p:nvPr/>
        </p:nvSpPr>
        <p:spPr>
          <a:xfrm>
            <a:off x="3353469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F47E-5784-5821-082E-5465A052FC8D}"/>
              </a:ext>
            </a:extLst>
          </p:cNvPr>
          <p:cNvSpPr txBox="1"/>
          <p:nvPr/>
        </p:nvSpPr>
        <p:spPr>
          <a:xfrm>
            <a:off x="3353469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3561A-065D-B854-77FB-A31F65BC448C}"/>
              </a:ext>
            </a:extLst>
          </p:cNvPr>
          <p:cNvSpPr/>
          <p:nvPr/>
        </p:nvSpPr>
        <p:spPr>
          <a:xfrm>
            <a:off x="1851840" y="3083521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8D00-9158-073B-60FD-315A39DCE4FE}"/>
              </a:ext>
            </a:extLst>
          </p:cNvPr>
          <p:cNvSpPr txBox="1"/>
          <p:nvPr/>
        </p:nvSpPr>
        <p:spPr>
          <a:xfrm>
            <a:off x="3353469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B910-3C35-9360-1E28-664C701CD41F}"/>
              </a:ext>
            </a:extLst>
          </p:cNvPr>
          <p:cNvSpPr txBox="1"/>
          <p:nvPr/>
        </p:nvSpPr>
        <p:spPr>
          <a:xfrm>
            <a:off x="1303932" y="35630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94CAE569-3A16-7CF5-216E-3D5DF17AA88E}"/>
              </a:ext>
            </a:extLst>
          </p:cNvPr>
          <p:cNvSpPr/>
          <p:nvPr/>
        </p:nvSpPr>
        <p:spPr>
          <a:xfrm>
            <a:off x="1931428" y="5082973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BEDF4-D581-5A8D-6B91-C68318FB5407}"/>
              </a:ext>
            </a:extLst>
          </p:cNvPr>
          <p:cNvSpPr txBox="1"/>
          <p:nvPr/>
        </p:nvSpPr>
        <p:spPr>
          <a:xfrm>
            <a:off x="8776912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CE3DC-9A1C-C419-54DF-4CF4FA5B0D31}"/>
              </a:ext>
            </a:extLst>
          </p:cNvPr>
          <p:cNvSpPr txBox="1"/>
          <p:nvPr/>
        </p:nvSpPr>
        <p:spPr>
          <a:xfrm>
            <a:off x="6727375" y="31018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AC453-B36D-98C9-BBF7-98003126DCC6}"/>
              </a:ext>
            </a:extLst>
          </p:cNvPr>
          <p:cNvSpPr/>
          <p:nvPr/>
        </p:nvSpPr>
        <p:spPr>
          <a:xfrm>
            <a:off x="7275283" y="306850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AB89C2-7551-0CF0-B627-7A890FA480D3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7275283" y="3265645"/>
            <a:ext cx="1501629" cy="1434355"/>
          </a:xfrm>
          <a:prstGeom prst="bentConnector5">
            <a:avLst>
              <a:gd name="adj1" fmla="val -15223"/>
              <a:gd name="adj2" fmla="val 35608"/>
              <a:gd name="adj3" fmla="val 1152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1069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p1;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이와 같이 객체 자체를 복사하는 것이 아니라 객체의 위치만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얕은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(shallow copy)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1FA94-5ABE-8886-F6DB-36315E14AB2C}"/>
              </a:ext>
            </a:extLst>
          </p:cNvPr>
          <p:cNvSpPr/>
          <p:nvPr/>
        </p:nvSpPr>
        <p:spPr>
          <a:xfrm>
            <a:off x="7275283" y="2472655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15BAC-EA7B-168D-D60E-9A0AA7EBF7E3}"/>
              </a:ext>
            </a:extLst>
          </p:cNvPr>
          <p:cNvSpPr txBox="1"/>
          <p:nvPr/>
        </p:nvSpPr>
        <p:spPr>
          <a:xfrm>
            <a:off x="6814901" y="252698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DF09AF-759F-1EB9-387F-7256112CAD21}"/>
              </a:ext>
            </a:extLst>
          </p:cNvPr>
          <p:cNvSpPr/>
          <p:nvPr/>
        </p:nvSpPr>
        <p:spPr>
          <a:xfrm>
            <a:off x="7275283" y="309985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89842-86D8-11A7-1BEF-32304A477404}"/>
              </a:ext>
            </a:extLst>
          </p:cNvPr>
          <p:cNvSpPr txBox="1"/>
          <p:nvPr/>
        </p:nvSpPr>
        <p:spPr>
          <a:xfrm>
            <a:off x="6814901" y="31385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7352C7-87A3-AD5A-8F3F-CD9887B55B61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H="1">
            <a:off x="7275283" y="2669797"/>
            <a:ext cx="1501629" cy="203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8B2951-B822-DF99-CAAE-3F702D05345C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H="1">
            <a:off x="7275283" y="3296995"/>
            <a:ext cx="1501629" cy="140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6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23F0C-D68D-6DA0-A128-8FD5DF0ED1C3}"/>
              </a:ext>
            </a:extLst>
          </p:cNvPr>
          <p:cNvSpPr txBox="1"/>
          <p:nvPr/>
        </p:nvSpPr>
        <p:spPr>
          <a:xfrm>
            <a:off x="201336" y="503339"/>
            <a:ext cx="118032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프로그래밍에서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이란 한 객체 또는 클래스가 다른 객체 또는 클래스로부터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 받는 기법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상속을 장점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코드 재사용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새로 구현하지 않고 재사용함으로써 코드의 중복을 제거할 수 있으며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유지 보수 및 생산성 향상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사용하여 새로운 기능을 추가 및 변경이 가능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구조화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계층적 구조를 갖게 되어 객체 사이의 관계를 명확하게 정의할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074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자바스크립트를 브라우저 이외의 환경에서 동작 시킬 수 있도록 만든 자바스크립트 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설치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nodejs.org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설치 파일을 다운로드하여 진행할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9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384183" y="234891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359514" y="197958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228051" y="234891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173522" y="197958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682767" y="253358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2580361" y="197958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F6FA5-3FFC-643B-0DBB-F663CE3B005B}"/>
              </a:ext>
            </a:extLst>
          </p:cNvPr>
          <p:cNvSpPr txBox="1"/>
          <p:nvPr/>
        </p:nvSpPr>
        <p:spPr>
          <a:xfrm>
            <a:off x="3614165" y="1102422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=== Person);</a:t>
            </a:r>
          </a:p>
        </p:txBody>
      </p:sp>
    </p:spTree>
    <p:extLst>
      <p:ext uri="{BB962C8B-B14F-4D97-AF65-F5344CB8AC3E}">
        <p14:creationId xmlns:p14="http://schemas.microsoft.com/office/powerpoint/2010/main" val="34576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7035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? ++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: 1;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4146895" y="3244334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4122226" y="28750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2399251" y="470622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1813895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309457" y="3244334"/>
            <a:ext cx="2033616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CFEE14-DCFC-4D04-415D-439304C681BF}"/>
              </a:ext>
            </a:extLst>
          </p:cNvPr>
          <p:cNvGrpSpPr/>
          <p:nvPr/>
        </p:nvGrpSpPr>
        <p:grpSpPr>
          <a:xfrm>
            <a:off x="6342077" y="4706224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00B88D-9779-BA88-BB1B-0A6BB1370E1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289893-E81F-BDDE-BBEE-7C9CCABF363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B1ABDD-458D-DD86-AF87-8777BAC28A6E}"/>
              </a:ext>
            </a:extLst>
          </p:cNvPr>
          <p:cNvSpPr txBox="1"/>
          <p:nvPr/>
        </p:nvSpPr>
        <p:spPr>
          <a:xfrm>
            <a:off x="5756721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C21A0D9-D7BE-6A56-CC60-0DCE2F9EA2D6}"/>
              </a:ext>
            </a:extLst>
          </p:cNvPr>
          <p:cNvSpPr/>
          <p:nvPr/>
        </p:nvSpPr>
        <p:spPr>
          <a:xfrm>
            <a:off x="4779032" y="221345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CEC65D98-7FFA-C436-7D8E-57E7CF9EC99F}"/>
              </a:ext>
            </a:extLst>
          </p:cNvPr>
          <p:cNvSpPr/>
          <p:nvPr/>
        </p:nvSpPr>
        <p:spPr>
          <a:xfrm>
            <a:off x="7363071" y="105150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1F3A1-73C9-3192-8A3D-0F944E06D3F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343073" y="3244334"/>
            <a:ext cx="1909210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4184874" y="1873058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4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console.log(p2.count);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605664" y="3338899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81B529-E9F3-6D8F-DFF5-50F10029828A}"/>
              </a:ext>
            </a:extLst>
          </p:cNvPr>
          <p:cNvGrpSpPr/>
          <p:nvPr/>
        </p:nvGrpSpPr>
        <p:grpSpPr>
          <a:xfrm>
            <a:off x="8229600" y="5039795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5BAAF9-B29C-D9FC-2446-B91F2107C9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AC60B2-7EAC-401F-CB3E-25E51D7DB73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5AF45C-0AC5-C9E4-FF64-38F9F93385EB}"/>
              </a:ext>
            </a:extLst>
          </p:cNvPr>
          <p:cNvSpPr txBox="1"/>
          <p:nvPr/>
        </p:nvSpPr>
        <p:spPr>
          <a:xfrm>
            <a:off x="7644244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5196980" y="3521333"/>
            <a:ext cx="1930214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165393-1E31-74EA-09CE-CC43C1B977B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7127194" y="3521333"/>
            <a:ext cx="2012612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3CC41D-73BE-170A-DEDD-83AD82F0BF2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6585358" y="4259997"/>
            <a:ext cx="3099732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F4D249-4502-56DE-E6BA-073ECF8F23B0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H="1" flipV="1">
            <a:off x="9685090" y="4259997"/>
            <a:ext cx="843094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9655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this.getArea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732130" y="2563332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88ED49-42A3-AF46-365E-7338081A8544}"/>
              </a:ext>
            </a:extLst>
          </p:cNvPr>
          <p:cNvGrpSpPr/>
          <p:nvPr/>
        </p:nvGrpSpPr>
        <p:grpSpPr>
          <a:xfrm>
            <a:off x="4286774" y="5409126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6B582B-C3EB-5124-744E-D0FCC27892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2F5AEA3-5AFF-6FBE-40A5-46D46A26F4A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두루마리 모양: 세로로 말림 32">
            <a:extLst>
              <a:ext uri="{FF2B5EF4-FFF2-40B4-BE49-F238E27FC236}">
                <a16:creationId xmlns:a16="http://schemas.microsoft.com/office/drawing/2014/main" id="{680B1EFC-ECA5-0B30-1694-6EDFD74FF559}"/>
              </a:ext>
            </a:extLst>
          </p:cNvPr>
          <p:cNvSpPr/>
          <p:nvPr/>
        </p:nvSpPr>
        <p:spPr>
          <a:xfrm>
            <a:off x="7080308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B77EC1-20F3-0F20-9002-1584DCB10A24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6585358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1C333B-252C-E37D-ECD3-91B36A6EF8A0}"/>
              </a:ext>
            </a:extLst>
          </p:cNvPr>
          <p:cNvGrpSpPr/>
          <p:nvPr/>
        </p:nvGrpSpPr>
        <p:grpSpPr>
          <a:xfrm>
            <a:off x="7922465" y="540912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59C410-7291-D079-EC97-15AE4E37F4A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D4DE19-9305-862A-AEC6-65CD83B6BB2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두루마리 모양: 세로로 말림 46">
            <a:extLst>
              <a:ext uri="{FF2B5EF4-FFF2-40B4-BE49-F238E27FC236}">
                <a16:creationId xmlns:a16="http://schemas.microsoft.com/office/drawing/2014/main" id="{F14C44A2-A5AA-B03E-97CA-607CAD7B889E}"/>
              </a:ext>
            </a:extLst>
          </p:cNvPr>
          <p:cNvSpPr/>
          <p:nvPr/>
        </p:nvSpPr>
        <p:spPr>
          <a:xfrm>
            <a:off x="10715999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2553EB-8DEB-D970-5B94-7CA6E3D3481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10221049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69151D-A80D-BBE8-0CA8-8516314F5E55}"/>
              </a:ext>
            </a:extLst>
          </p:cNvPr>
          <p:cNvSpPr/>
          <p:nvPr/>
        </p:nvSpPr>
        <p:spPr>
          <a:xfrm>
            <a:off x="6930243" y="5736198"/>
            <a:ext cx="4520729" cy="85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5D51D-684B-DCA3-C056-BF52DE9CAC01}"/>
              </a:ext>
            </a:extLst>
          </p:cNvPr>
          <p:cNvSpPr txBox="1"/>
          <p:nvPr/>
        </p:nvSpPr>
        <p:spPr>
          <a:xfrm>
            <a:off x="217907" y="5490758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원의 넓이를 구하는 함수가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중복으로 소유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하고 있다는 단점이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10386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Circle.prototype.getArea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10556313" y="1281153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8774884" y="3896399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11285066" y="456881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1073468" y="4081065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5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929468" y="2790102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904799" y="242077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773336" y="2790102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718807" y="24207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228052" y="297476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3125646" y="242077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936147" y="481456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2350791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3846353" y="3534500"/>
            <a:ext cx="1837189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571838" y="4814567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986482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stCxn id="41" idx="0"/>
            <a:endCxn id="18" idx="2"/>
          </p:cNvCxnSpPr>
          <p:nvPr/>
        </p:nvCxnSpPr>
        <p:spPr>
          <a:xfrm flipH="1" flipV="1">
            <a:off x="5683542" y="3534500"/>
            <a:ext cx="1798502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773336" y="3165168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7283518" y="3837581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071920" y="3349834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8B0-7438-B11F-35BE-94F232E44EE0}"/>
              </a:ext>
            </a:extLst>
          </p:cNvPr>
          <p:cNvSpPr txBox="1"/>
          <p:nvPr/>
        </p:nvSpPr>
        <p:spPr>
          <a:xfrm>
            <a:off x="5382768" y="372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435F4-141C-0164-4CC0-9551189C633A}"/>
              </a:ext>
            </a:extLst>
          </p:cNvPr>
          <p:cNvSpPr txBox="1"/>
          <p:nvPr/>
        </p:nvSpPr>
        <p:spPr>
          <a:xfrm>
            <a:off x="335560" y="335561"/>
            <a:ext cx="7552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물려주는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Super,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Base,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Parent</a:t>
            </a: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물려받는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Sub,     Derived, Child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29BA2-DE31-D7A8-A838-0F376AD28B35}"/>
              </a:ext>
            </a:extLst>
          </p:cNvPr>
          <p:cNvSpPr txBox="1"/>
          <p:nvPr/>
        </p:nvSpPr>
        <p:spPr>
          <a:xfrm>
            <a:off x="7320332" y="30960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(Parent)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2ED1-3D0A-C03A-9953-8D0E29B625CF}"/>
              </a:ext>
            </a:extLst>
          </p:cNvPr>
          <p:cNvSpPr txBox="1"/>
          <p:nvPr/>
        </p:nvSpPr>
        <p:spPr>
          <a:xfrm>
            <a:off x="9255853" y="481247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(Child)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9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568741" y="107874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544072" y="7094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412609" y="107874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358080" y="70941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67325" y="126341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2764919" y="70941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575420" y="3103212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1990064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211111" y="310321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625755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412609" y="1453813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6922791" y="212622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711193" y="1638479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8873F-716C-86E0-E4D7-D3AAF14C0AE6}"/>
              </a:ext>
            </a:extLst>
          </p:cNvPr>
          <p:cNvGrpSpPr/>
          <p:nvPr/>
        </p:nvGrpSpPr>
        <p:grpSpPr>
          <a:xfrm>
            <a:off x="2575420" y="3470447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AE7FB3-9541-ED91-7E70-9A3384B8D30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F2D1DD-A14A-FFA3-F92A-03B656BCE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BFA902-EFC6-DE2A-CB63-8F1D2B0C5BD8}"/>
              </a:ext>
            </a:extLst>
          </p:cNvPr>
          <p:cNvGrpSpPr/>
          <p:nvPr/>
        </p:nvGrpSpPr>
        <p:grpSpPr>
          <a:xfrm>
            <a:off x="6211111" y="347044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3F5641-95B5-3B49-7FFB-F750384B1B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55547C-9D25-CDCF-FEAA-6701000AF4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2B48A8-A6FE-0D05-5193-871970534702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4874004" y="1823145"/>
            <a:ext cx="448811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473247-E888-C5DF-6400-26C4DEDE92CC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H="1" flipV="1">
            <a:off x="5322815" y="1823145"/>
            <a:ext cx="3186880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47E326-7685-89F3-9906-E28603F8279C}"/>
              </a:ext>
            </a:extLst>
          </p:cNvPr>
          <p:cNvSpPr txBox="1"/>
          <p:nvPr/>
        </p:nvSpPr>
        <p:spPr>
          <a:xfrm>
            <a:off x="679508" y="4890782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.prototype: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함수만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자신이 생성할 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프로토타입을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사용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자신의 프로토타입 참조하기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32386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C547C-053E-4FF8-F3B4-818EED78D76F}"/>
              </a:ext>
            </a:extLst>
          </p:cNvPr>
          <p:cNvSpPr txBox="1"/>
          <p:nvPr/>
        </p:nvSpPr>
        <p:spPr>
          <a:xfrm>
            <a:off x="394283" y="645952"/>
            <a:ext cx="9042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기반 객체 지향 프로그래밍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클래스를 사용하지 않고 객체를 직접 생성하여 확장하는 방식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객체를 복제하여 새로운 객체를 생성하며 프로토타입 체인 방식을 사용하여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간의 상속 관계를 구현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43949" y="63756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obj = {};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2407640" y="2957881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2382971" y="25885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251508" y="2957881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196979" y="25885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06224" y="314254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3818" y="2588549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7F5607-EACE-2C2C-CD94-3882A557547A}"/>
              </a:ext>
            </a:extLst>
          </p:cNvPr>
          <p:cNvGrpSpPr/>
          <p:nvPr/>
        </p:nvGrpSpPr>
        <p:grpSpPr>
          <a:xfrm>
            <a:off x="2046914" y="4747455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C7C5DC-4174-4A1C-C00C-FD7E721973E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87678F-6CE4-BFEF-9144-88C56FAB731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1461558" y="47474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BF6E89-55F0-D596-3584-5E8C21CE8B00}"/>
              </a:ext>
            </a:extLst>
          </p:cNvPr>
          <p:cNvGrpSpPr/>
          <p:nvPr/>
        </p:nvGrpSpPr>
        <p:grpSpPr>
          <a:xfrm>
            <a:off x="5251275" y="3696544"/>
            <a:ext cx="2298584" cy="369332"/>
            <a:chOff x="1384183" y="2348917"/>
            <a:chExt cx="2298584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6324A7-96BD-70CF-8CF5-5FBEA0CFEA7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E0B29A-5B5D-54C1-403A-D79B117F3E8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두루마리 모양: 세로로 말림 25">
            <a:extLst>
              <a:ext uri="{FF2B5EF4-FFF2-40B4-BE49-F238E27FC236}">
                <a16:creationId xmlns:a16="http://schemas.microsoft.com/office/drawing/2014/main" id="{4FBD21B6-7EF4-C8A5-CD75-044A3D786930}"/>
              </a:ext>
            </a:extLst>
          </p:cNvPr>
          <p:cNvSpPr/>
          <p:nvPr/>
        </p:nvSpPr>
        <p:spPr>
          <a:xfrm>
            <a:off x="8101190" y="396628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53782D-5040-F0B5-E01D-C964B87FA9FC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7549859" y="3881210"/>
            <a:ext cx="833299" cy="8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00C445-971C-8E25-3FA5-CB9A23A35C1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4345498" y="3142547"/>
            <a:ext cx="906010" cy="178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5251275" y="3327213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5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170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자바스크립트 파일 실행 방법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REPL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Evaluate Print Loop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약자로 사용자와 상호 작용을 통하여 코드를 실행할 수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사용자의 입력에 대하여 평가하고 그 결과에 대하여 출력을 수행하는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사용자로부터 값이나 표현식 또는 문을 입력 받아 읽습니다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Evaluate: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읽은 값이나 또는 표현식 등을 평가 또는 실행합니다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Print: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평가 또는 실행된 결과를 출력합니다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Loop: Read, Eval, Print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반복합니다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REPL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환경을 종료하려면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CTRL + 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입력하시면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66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4006" y="1075974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92180" y="313405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67511" y="27647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6036048" y="313405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81519" y="27647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90764" y="331871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88358" y="276471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44204" y="3503382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4E31F6-7C3D-7E12-B5A4-0860D84FF594}"/>
              </a:ext>
            </a:extLst>
          </p:cNvPr>
          <p:cNvSpPr txBox="1"/>
          <p:nvPr/>
        </p:nvSpPr>
        <p:spPr>
          <a:xfrm>
            <a:off x="327171" y="578840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프로프토타입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교체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 사용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505832" y="1317504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81163" y="9481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49700" y="1317504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95171" y="9481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804416" y="15021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702010" y="9481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57856" y="1686836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42788" y="2056168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8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함수의 프로토타입을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다른 객체로 교체합니다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6096000" y="4996762"/>
            <a:ext cx="563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38721" y="186123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14052" y="149190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82589" y="186123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28060" y="14919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37305" y="204590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34899" y="149190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90745" y="223057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2531425" y="3378882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18142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7401" y="5121474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366094"/>
            <a:ext cx="550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4812096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599902"/>
            <a:ext cx="1242440" cy="23968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550760"/>
            <a:ext cx="1355692" cy="8008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3729" y="348008"/>
            <a:ext cx="6250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50235" y="3740004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25566" y="33706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994103" y="374000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39574" y="33706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8819" y="39246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46413" y="33706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02259" y="4109336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00843" y="2662122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3125566" y="528357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2389467" y="52902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3125566" y="5651207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 flipV="1">
            <a:off x="5424150" y="4478668"/>
            <a:ext cx="1488315" cy="13572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6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console.log(susan.name);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96000" y="4995752"/>
            <a:ext cx="563927" cy="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20840" y="129324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396171" y="9239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64708" y="129324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10179" y="9239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9424" y="147790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17018" y="92391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72864" y="166257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6380107" y="365358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550544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1545" y="549307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735210"/>
            <a:ext cx="544189" cy="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5181212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031907"/>
            <a:ext cx="1224559" cy="33339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919876"/>
            <a:ext cx="1355692" cy="4317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5C0BD7-BFD9-27A6-A8F8-D5C02D2E9ECC}"/>
              </a:ext>
            </a:extLst>
          </p:cNvPr>
          <p:cNvGrpSpPr/>
          <p:nvPr/>
        </p:nvGrpSpPr>
        <p:grpSpPr>
          <a:xfrm>
            <a:off x="6659927" y="4811086"/>
            <a:ext cx="2298584" cy="369332"/>
            <a:chOff x="1384183" y="2348917"/>
            <a:chExt cx="2298584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7661A-DAA4-C427-31F6-6DAE71B1111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63D06B-E269-10E5-1404-5C121447AD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127F92D-312E-0A92-DF63-7493AADFA736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 flipV="1">
            <a:off x="4993594" y="4442764"/>
            <a:ext cx="3964917" cy="552988"/>
          </a:xfrm>
          <a:prstGeom prst="bentConnector4">
            <a:avLst>
              <a:gd name="adj1" fmla="val -5766"/>
              <a:gd name="adj2" fmla="val 1413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5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297271" y="396079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인스턴스를 사용한 프로토타입 교체 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5742321" y="3798332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5717652" y="34290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8040905" y="3982998"/>
            <a:ext cx="584503" cy="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5717652" y="5341906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6200523" y="50086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5717652" y="5709535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8016236" y="4908173"/>
            <a:ext cx="1519378" cy="9860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8DE11-6679-31C0-F32F-4403FCC91B1F}"/>
              </a:ext>
            </a:extLst>
          </p:cNvPr>
          <p:cNvGrpSpPr/>
          <p:nvPr/>
        </p:nvGrpSpPr>
        <p:grpSpPr>
          <a:xfrm>
            <a:off x="8625408" y="4538841"/>
            <a:ext cx="2298584" cy="369332"/>
            <a:chOff x="1384183" y="2348917"/>
            <a:chExt cx="229858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B1E6BA-9AAC-61C2-E52D-C2E2BDE9695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9F85C9-4116-07AB-BAEC-63559CDDFA4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8" name="두루마리 모양: 세로로 말림 37">
            <a:extLst>
              <a:ext uri="{FF2B5EF4-FFF2-40B4-BE49-F238E27FC236}">
                <a16:creationId xmlns:a16="http://schemas.microsoft.com/office/drawing/2014/main" id="{B747AF01-7801-2B88-BF83-510CBE2DAAD2}"/>
              </a:ext>
            </a:extLst>
          </p:cNvPr>
          <p:cNvSpPr/>
          <p:nvPr/>
        </p:nvSpPr>
        <p:spPr>
          <a:xfrm>
            <a:off x="11243738" y="4478887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D49C36-6163-9A78-1FCC-8495927AF05B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10923992" y="4723507"/>
            <a:ext cx="380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62FC31-8B62-8AB1-AFA3-EFC5A941ADAD}"/>
              </a:ext>
            </a:extLst>
          </p:cNvPr>
          <p:cNvGrpSpPr/>
          <p:nvPr/>
        </p:nvGrpSpPr>
        <p:grpSpPr>
          <a:xfrm>
            <a:off x="8625408" y="4169509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FE5347-6E22-CBF8-A70E-A23A5FFBE5B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24E194-706E-7C57-A458-FA9A969F03A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56269CA-5794-F424-C09A-0DBEDE37A727}"/>
              </a:ext>
            </a:extLst>
          </p:cNvPr>
          <p:cNvGrpSpPr/>
          <p:nvPr/>
        </p:nvGrpSpPr>
        <p:grpSpPr>
          <a:xfrm>
            <a:off x="8625408" y="3799383"/>
            <a:ext cx="2298584" cy="369332"/>
            <a:chOff x="1384183" y="2348917"/>
            <a:chExt cx="2298584" cy="3693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4C1F50-1D62-DD6C-DC6C-1B500BB8D89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9200BB-FEF3-A85C-A1E5-AF95AB2B071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7F677C5-706D-F2EE-2B68-C2644F52D0E8}"/>
              </a:ext>
            </a:extLst>
          </p:cNvPr>
          <p:cNvCxnSpPr>
            <a:cxnSpLocks/>
            <a:stCxn id="48" idx="3"/>
            <a:endCxn id="8" idx="0"/>
          </p:cNvCxnSpPr>
          <p:nvPr/>
        </p:nvCxnSpPr>
        <p:spPr>
          <a:xfrm flipH="1" flipV="1">
            <a:off x="6938499" y="3429000"/>
            <a:ext cx="3985493" cy="555049"/>
          </a:xfrm>
          <a:prstGeom prst="bentConnector4">
            <a:avLst>
              <a:gd name="adj1" fmla="val -5736"/>
              <a:gd name="adj2" fmla="val 141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2D9A9C-55A4-022F-E18B-DD5B15AF6454}"/>
              </a:ext>
            </a:extLst>
          </p:cNvPr>
          <p:cNvSpPr txBox="1"/>
          <p:nvPr/>
        </p:nvSpPr>
        <p:spPr>
          <a:xfrm>
            <a:off x="8794055" y="343005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03EA1CE-917B-F074-0429-D2F053022D82}"/>
              </a:ext>
            </a:extLst>
          </p:cNvPr>
          <p:cNvCxnSpPr>
            <a:cxnSpLocks/>
            <a:stCxn id="45" idx="3"/>
            <a:endCxn id="30" idx="3"/>
          </p:cNvCxnSpPr>
          <p:nvPr/>
        </p:nvCxnSpPr>
        <p:spPr>
          <a:xfrm flipV="1">
            <a:off x="10923992" y="1738792"/>
            <a:ext cx="719632" cy="2615383"/>
          </a:xfrm>
          <a:prstGeom prst="bentConnector3">
            <a:avLst>
              <a:gd name="adj1" fmla="val 1317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4110D-C849-E6DD-0730-7D1EAFBE6088}"/>
              </a:ext>
            </a:extLst>
          </p:cNvPr>
          <p:cNvSpPr txBox="1"/>
          <p:nvPr/>
        </p:nvSpPr>
        <p:spPr>
          <a:xfrm>
            <a:off x="276837" y="587229"/>
            <a:ext cx="111940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최종 코드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Rectangle(width, height)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width;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height;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Square(length)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Rectangle.call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(this, length, length);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Square;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위와 같은 형태의 코드를 의사 클래스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pseudoclassical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패턴이라고 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53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48567" y="403820"/>
            <a:ext cx="5561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Rectangle(width, height)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width;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height;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Rectangle.prototype.area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function()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return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*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Square(length)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Rectangle.call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(this, length, length);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Square;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 = new Rectangle(2,3);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r1 = 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(2,3);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6442745" y="1078748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6418076" y="7094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9286613" y="1078748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9232084" y="70941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741329" y="126341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7638923" y="70941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5496663" y="28683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9286380" y="1448080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NULL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1ADA464-5B9F-6A7A-536E-B41CAC672729}"/>
              </a:ext>
            </a:extLst>
          </p:cNvPr>
          <p:cNvSpPr/>
          <p:nvPr/>
        </p:nvSpPr>
        <p:spPr>
          <a:xfrm>
            <a:off x="4838973" y="450894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FA617F-0E49-75D9-6176-6A7DE6C4EB44}"/>
              </a:ext>
            </a:extLst>
          </p:cNvPr>
          <p:cNvGrpSpPr/>
          <p:nvPr/>
        </p:nvGrpSpPr>
        <p:grpSpPr>
          <a:xfrm>
            <a:off x="6413188" y="391247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0BA772-7E16-0C75-A392-E74BD21187A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193AAA-92C7-6046-87E0-DC66FD51DC5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7D008D-391E-794D-D0E4-DF0876E61E5A}"/>
              </a:ext>
            </a:extLst>
          </p:cNvPr>
          <p:cNvSpPr txBox="1"/>
          <p:nvPr/>
        </p:nvSpPr>
        <p:spPr>
          <a:xfrm>
            <a:off x="6094904" y="3543141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C9071B-064E-8E83-EF18-DAD5307D12E3}"/>
              </a:ext>
            </a:extLst>
          </p:cNvPr>
          <p:cNvGrpSpPr/>
          <p:nvPr/>
        </p:nvGrpSpPr>
        <p:grpSpPr>
          <a:xfrm>
            <a:off x="9257056" y="391247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195057-A6A0-5357-63D9-264AD5587AC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6F1DCE-29AA-EEED-E1BA-96C95B4B33A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0BB256-A213-975D-CCA6-EA05515B6430}"/>
              </a:ext>
            </a:extLst>
          </p:cNvPr>
          <p:cNvSpPr txBox="1"/>
          <p:nvPr/>
        </p:nvSpPr>
        <p:spPr>
          <a:xfrm>
            <a:off x="9043136" y="354314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2B331E-F81A-EF2A-AA4A-CA7CBD138E1E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1772" y="409713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3082744-DA6A-9BC2-94EE-D2F83DDD7168}"/>
              </a:ext>
            </a:extLst>
          </p:cNvPr>
          <p:cNvCxnSpPr>
            <a:cxnSpLocks/>
            <a:stCxn id="29" idx="3"/>
            <a:endCxn id="51" idx="0"/>
          </p:cNvCxnSpPr>
          <p:nvPr/>
        </p:nvCxnSpPr>
        <p:spPr>
          <a:xfrm flipH="1">
            <a:off x="5894012" y="4097139"/>
            <a:ext cx="5661628" cy="1910394"/>
          </a:xfrm>
          <a:prstGeom prst="bentConnector4">
            <a:avLst>
              <a:gd name="adj1" fmla="val -4038"/>
              <a:gd name="adj2" fmla="val 838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276B368-EBB4-7841-6835-C31D7DB58840}"/>
              </a:ext>
            </a:extLst>
          </p:cNvPr>
          <p:cNvGrpSpPr/>
          <p:nvPr/>
        </p:nvGrpSpPr>
        <p:grpSpPr>
          <a:xfrm>
            <a:off x="9256823" y="428180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FB7D36-E875-600F-9AA6-8A50AFD0856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BBDDAF-49EF-87F3-6678-A1ED6EC06D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BCB29CA-F46C-5DF4-9417-233E7D39FBFC}"/>
              </a:ext>
            </a:extLst>
          </p:cNvPr>
          <p:cNvCxnSpPr>
            <a:cxnSpLocks/>
            <a:stCxn id="36" idx="3"/>
            <a:endCxn id="12" idx="3"/>
          </p:cNvCxnSpPr>
          <p:nvPr/>
        </p:nvCxnSpPr>
        <p:spPr>
          <a:xfrm flipV="1">
            <a:off x="11555407" y="894082"/>
            <a:ext cx="67075" cy="3572389"/>
          </a:xfrm>
          <a:prstGeom prst="bentConnector3">
            <a:avLst>
              <a:gd name="adj1" fmla="val 4408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46F3BD-A276-35B4-F91D-D1F2C3FE90BF}"/>
              </a:ext>
            </a:extLst>
          </p:cNvPr>
          <p:cNvGrpSpPr/>
          <p:nvPr/>
        </p:nvGrpSpPr>
        <p:grpSpPr>
          <a:xfrm>
            <a:off x="9256823" y="465113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C9BE08-A46F-1826-FFC8-EFBB9CA409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area()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9569D1-E6BD-32F9-C085-585121D35D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3776D-C509-AD31-638E-2CE8A3D6AEEF}"/>
              </a:ext>
            </a:extLst>
          </p:cNvPr>
          <p:cNvGrpSpPr/>
          <p:nvPr/>
        </p:nvGrpSpPr>
        <p:grpSpPr>
          <a:xfrm>
            <a:off x="4697834" y="6376865"/>
            <a:ext cx="2298584" cy="369332"/>
            <a:chOff x="1384183" y="2348917"/>
            <a:chExt cx="2298584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427160C-BEE8-E342-D56C-04F1995CB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612EDA2-C9C4-DC20-76FD-EEAC398DF18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75B45E2-C45E-67A1-545B-A9C231E116DB}"/>
              </a:ext>
            </a:extLst>
          </p:cNvPr>
          <p:cNvSpPr txBox="1"/>
          <p:nvPr/>
        </p:nvSpPr>
        <p:spPr>
          <a:xfrm>
            <a:off x="4673165" y="60075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91AD617-6AD3-79C6-D4F8-401079F35FFB}"/>
              </a:ext>
            </a:extLst>
          </p:cNvPr>
          <p:cNvCxnSpPr>
            <a:cxnSpLocks/>
            <a:stCxn id="50" idx="3"/>
            <a:endCxn id="45" idx="2"/>
          </p:cNvCxnSpPr>
          <p:nvPr/>
        </p:nvCxnSpPr>
        <p:spPr>
          <a:xfrm flipV="1">
            <a:off x="6996418" y="5020468"/>
            <a:ext cx="3170611" cy="15410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46FC3FE-31DB-9E8E-040F-A238E96CEF8C}"/>
              </a:ext>
            </a:extLst>
          </p:cNvPr>
          <p:cNvGrpSpPr/>
          <p:nvPr/>
        </p:nvGrpSpPr>
        <p:grpSpPr>
          <a:xfrm>
            <a:off x="2312521" y="5357822"/>
            <a:ext cx="2298584" cy="369332"/>
            <a:chOff x="1384183" y="2348917"/>
            <a:chExt cx="2298584" cy="36933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074983-6AA3-36C4-F901-63E7A196B8F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40B064D-CD42-B50F-F7F9-66162E23C19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3ED3964-8A7D-6077-56AB-15DCF0AD2DFD}"/>
              </a:ext>
            </a:extLst>
          </p:cNvPr>
          <p:cNvSpPr txBox="1"/>
          <p:nvPr/>
        </p:nvSpPr>
        <p:spPr>
          <a:xfrm>
            <a:off x="1887908" y="5357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090F27-5706-BF1A-CB6C-069438BEE3FC}"/>
              </a:ext>
            </a:extLst>
          </p:cNvPr>
          <p:cNvCxnSpPr>
            <a:cxnSpLocks/>
            <a:stCxn id="74" idx="3"/>
            <a:endCxn id="28" idx="1"/>
          </p:cNvCxnSpPr>
          <p:nvPr/>
        </p:nvCxnSpPr>
        <p:spPr>
          <a:xfrm flipV="1">
            <a:off x="4611105" y="4097139"/>
            <a:ext cx="4645951" cy="144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3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E50CF-F331-D100-22A9-C3C45C59416E}"/>
              </a:ext>
            </a:extLst>
          </p:cNvPr>
          <p:cNvSpPr txBox="1"/>
          <p:nvPr/>
        </p:nvSpPr>
        <p:spPr>
          <a:xfrm>
            <a:off x="311285" y="564204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(prototype)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인자로 전달된 객체를 프로토타입으로 하는 새로운 객체를 반환</a:t>
            </a:r>
          </a:p>
        </p:txBody>
      </p:sp>
    </p:spTree>
    <p:extLst>
      <p:ext uri="{BB962C8B-B14F-4D97-AF65-F5344CB8AC3E}">
        <p14:creationId xmlns:p14="http://schemas.microsoft.com/office/powerpoint/2010/main" val="2148778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D805A-F4E7-050D-CBA8-67CF2642862F}"/>
              </a:ext>
            </a:extLst>
          </p:cNvPr>
          <p:cNvSpPr txBox="1"/>
          <p:nvPr/>
        </p:nvSpPr>
        <p:spPr>
          <a:xfrm>
            <a:off x="233464" y="544749"/>
            <a:ext cx="6664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...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F8757C-1253-242D-C9BA-37CE1F95EE9F}"/>
              </a:ext>
            </a:extLst>
          </p:cNvPr>
          <p:cNvGrpSpPr/>
          <p:nvPr/>
        </p:nvGrpSpPr>
        <p:grpSpPr>
          <a:xfrm>
            <a:off x="5466825" y="396282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DF23EB-9A35-7522-F016-869C364FEA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F0494F-3EE7-A3B4-EB32-2CAB765A2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EE8861-3E13-9632-624C-C42AC8F1C328}"/>
              </a:ext>
            </a:extLst>
          </p:cNvPr>
          <p:cNvSpPr txBox="1"/>
          <p:nvPr/>
        </p:nvSpPr>
        <p:spPr>
          <a:xfrm>
            <a:off x="5442156" y="359348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E41B73-94FE-CB15-FCBE-014DBB73E8CE}"/>
              </a:ext>
            </a:extLst>
          </p:cNvPr>
          <p:cNvGrpSpPr/>
          <p:nvPr/>
        </p:nvGrpSpPr>
        <p:grpSpPr>
          <a:xfrm>
            <a:off x="8310693" y="396282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691547-0054-9291-EA20-8497DC5E98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125E35-7AE4-0A89-F7F8-DF867EE79E3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86A0F3-B89F-3160-7D40-865B025311B7}"/>
              </a:ext>
            </a:extLst>
          </p:cNvPr>
          <p:cNvSpPr txBox="1"/>
          <p:nvPr/>
        </p:nvSpPr>
        <p:spPr>
          <a:xfrm>
            <a:off x="8256164" y="359348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829FB7-F07B-D406-822A-745E6C2AEB8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765409" y="414748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B667078-3D90-2FAB-9AB5-A6FD9FDBEDC1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663003" y="359348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6233F9-59A0-32E1-BBCA-4E16CCA7B16B}"/>
              </a:ext>
            </a:extLst>
          </p:cNvPr>
          <p:cNvGrpSpPr/>
          <p:nvPr/>
        </p:nvGrpSpPr>
        <p:grpSpPr>
          <a:xfrm>
            <a:off x="8310693" y="4330916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078F74-821B-4168-73C3-D82D5552395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B95CB4-3EB3-638B-A8F7-B3C1869AC71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FF49B2-1C61-19DF-6EFD-AD99D1E023B8}"/>
              </a:ext>
            </a:extLst>
          </p:cNvPr>
          <p:cNvGrpSpPr/>
          <p:nvPr/>
        </p:nvGrpSpPr>
        <p:grpSpPr>
          <a:xfrm>
            <a:off x="8310693" y="5649380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5564C1-0299-2EAB-66FC-D677B7B04F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50062B-9366-F3A7-F66B-7E9CECC2799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0283E8-56B8-69C9-B15D-BD1BCF7E76B3}"/>
              </a:ext>
            </a:extLst>
          </p:cNvPr>
          <p:cNvSpPr txBox="1"/>
          <p:nvPr/>
        </p:nvSpPr>
        <p:spPr>
          <a:xfrm>
            <a:off x="8861313" y="5279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CABAC1-8C28-81D8-87A1-9526EDE0F2D2}"/>
              </a:ext>
            </a:extLst>
          </p:cNvPr>
          <p:cNvGrpSpPr/>
          <p:nvPr/>
        </p:nvGrpSpPr>
        <p:grpSpPr>
          <a:xfrm>
            <a:off x="8309751" y="6018496"/>
            <a:ext cx="2298584" cy="369332"/>
            <a:chOff x="1384183" y="2348917"/>
            <a:chExt cx="2298584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992EDA-1FA6-CEA4-1DAC-60DA525516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BF1B68-E912-EEF5-5119-98CAAE67ED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D33B2D8-3A7E-1706-CCEE-B69517428E1B}"/>
              </a:ext>
            </a:extLst>
          </p:cNvPr>
          <p:cNvCxnSpPr>
            <a:cxnSpLocks/>
            <a:stCxn id="28" idx="3"/>
            <a:endCxn id="12" idx="3"/>
          </p:cNvCxnSpPr>
          <p:nvPr/>
        </p:nvCxnSpPr>
        <p:spPr>
          <a:xfrm flipV="1">
            <a:off x="10608335" y="3778154"/>
            <a:ext cx="38227" cy="2425008"/>
          </a:xfrm>
          <a:prstGeom prst="bentConnector3">
            <a:avLst>
              <a:gd name="adj1" fmla="val 10052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C43D202-5EF8-B64B-6051-EB0302D6ADD8}"/>
              </a:ext>
            </a:extLst>
          </p:cNvPr>
          <p:cNvSpPr/>
          <p:nvPr/>
        </p:nvSpPr>
        <p:spPr>
          <a:xfrm>
            <a:off x="4528580" y="2952946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9CBFB7-30F1-5537-BB1A-9BB39016AB05}"/>
              </a:ext>
            </a:extLst>
          </p:cNvPr>
          <p:cNvGrpSpPr/>
          <p:nvPr/>
        </p:nvGrpSpPr>
        <p:grpSpPr>
          <a:xfrm>
            <a:off x="8311620" y="469901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893855C-857D-3891-0A75-596A9A76EAB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1A1CFE8-641C-0E6A-A7D7-B839180F03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73AAAF-463C-C387-24BF-7EE5C8EE90E2}"/>
              </a:ext>
            </a:extLst>
          </p:cNvPr>
          <p:cNvGrpSpPr/>
          <p:nvPr/>
        </p:nvGrpSpPr>
        <p:grpSpPr>
          <a:xfrm>
            <a:off x="5428598" y="136532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29F6D-DD11-C7BD-81D8-8B3014D66B7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7C524D-8B56-52BF-EFAC-4DF05F8624E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D3DD6A3-D58D-9CDE-5679-E8E9B59C0037}"/>
              </a:ext>
            </a:extLst>
          </p:cNvPr>
          <p:cNvSpPr txBox="1"/>
          <p:nvPr/>
        </p:nvSpPr>
        <p:spPr>
          <a:xfrm>
            <a:off x="5403929" y="99599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5122AF-CB13-AF90-A503-C958BB416B23}"/>
              </a:ext>
            </a:extLst>
          </p:cNvPr>
          <p:cNvGrpSpPr/>
          <p:nvPr/>
        </p:nvGrpSpPr>
        <p:grpSpPr>
          <a:xfrm>
            <a:off x="8272466" y="1365322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0D69F3A-628A-0141-FDD9-15717A40E5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BEAA24-29FF-BD82-080E-FE618EEC2F4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2A756FD-B340-59C0-DC8A-1AD07B9A3598}"/>
              </a:ext>
            </a:extLst>
          </p:cNvPr>
          <p:cNvSpPr txBox="1"/>
          <p:nvPr/>
        </p:nvSpPr>
        <p:spPr>
          <a:xfrm>
            <a:off x="8217937" y="9959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F44D40-4E03-C950-9ACB-DA0B75FA27FC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7727182" y="154998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6CB1350-D123-2684-DBC4-9A759B3D244D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 flipH="1" flipV="1">
            <a:off x="6624776" y="99599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BFFB8C-F1F6-007F-F14E-62FCBED0B211}"/>
              </a:ext>
            </a:extLst>
          </p:cNvPr>
          <p:cNvGrpSpPr/>
          <p:nvPr/>
        </p:nvGrpSpPr>
        <p:grpSpPr>
          <a:xfrm>
            <a:off x="8272233" y="1734654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BF19A0A-4B52-B581-20B6-E2A4A649CA4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A87B761-4EEB-5581-F95A-86B7635EDE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5213EDC-AA7F-3D87-1D1D-79D3BD1EDBFB}"/>
              </a:ext>
            </a:extLst>
          </p:cNvPr>
          <p:cNvCxnSpPr>
            <a:cxnSpLocks/>
            <a:stCxn id="36" idx="3"/>
            <a:endCxn id="47" idx="3"/>
          </p:cNvCxnSpPr>
          <p:nvPr/>
        </p:nvCxnSpPr>
        <p:spPr>
          <a:xfrm flipH="1" flipV="1">
            <a:off x="10608335" y="1180656"/>
            <a:ext cx="1869" cy="3703021"/>
          </a:xfrm>
          <a:prstGeom prst="bentConnector3">
            <a:avLst>
              <a:gd name="adj1" fmla="val -351224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B909E6E-59F7-95D2-20C9-0691E60E2BA6}"/>
              </a:ext>
            </a:extLst>
          </p:cNvPr>
          <p:cNvGrpSpPr/>
          <p:nvPr/>
        </p:nvGrpSpPr>
        <p:grpSpPr>
          <a:xfrm>
            <a:off x="8272466" y="2104518"/>
            <a:ext cx="2298584" cy="369332"/>
            <a:chOff x="1384183" y="2348917"/>
            <a:chExt cx="2298584" cy="369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2B509A-F2B4-9555-3D8D-1A5F80AA19F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8BBD14D-E21B-7722-6CA5-AAC9FC95B8C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2AD255-B535-ED54-6069-D8CB8E5EBB26}"/>
              </a:ext>
            </a:extLst>
          </p:cNvPr>
          <p:cNvSpPr/>
          <p:nvPr/>
        </p:nvSpPr>
        <p:spPr>
          <a:xfrm>
            <a:off x="8038051" y="544749"/>
            <a:ext cx="2808914" cy="61244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3D3D65-E18E-69EC-9C07-641FA888AC3A}"/>
              </a:ext>
            </a:extLst>
          </p:cNvPr>
          <p:cNvSpPr txBox="1"/>
          <p:nvPr/>
        </p:nvSpPr>
        <p:spPr>
          <a:xfrm>
            <a:off x="8430897" y="14324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1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B1E81E-AA97-B4F3-6A10-43B6FB37B2FE}"/>
              </a:ext>
            </a:extLst>
          </p:cNvPr>
          <p:cNvSpPr/>
          <p:nvPr/>
        </p:nvSpPr>
        <p:spPr>
          <a:xfrm>
            <a:off x="2217906" y="1566153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069C-DACC-080C-F968-2FB97CB6C18E}"/>
              </a:ext>
            </a:extLst>
          </p:cNvPr>
          <p:cNvSpPr txBox="1"/>
          <p:nvPr/>
        </p:nvSpPr>
        <p:spPr>
          <a:xfrm>
            <a:off x="1643974" y="11867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x1, y1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30A5-785E-E8F0-49B1-034EE9660A0C}"/>
              </a:ext>
            </a:extLst>
          </p:cNvPr>
          <p:cNvSpPr txBox="1"/>
          <p:nvPr/>
        </p:nvSpPr>
        <p:spPr>
          <a:xfrm>
            <a:off x="3852153" y="24614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x2, y2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DEDB52-1F08-163A-6871-B06CE612B80A}"/>
              </a:ext>
            </a:extLst>
          </p:cNvPr>
          <p:cNvSpPr/>
          <p:nvPr/>
        </p:nvSpPr>
        <p:spPr>
          <a:xfrm>
            <a:off x="6060332" y="1556106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519F-097B-7CED-209B-6C5D7A480089}"/>
              </a:ext>
            </a:extLst>
          </p:cNvPr>
          <p:cNvSpPr txBox="1"/>
          <p:nvPr/>
        </p:nvSpPr>
        <p:spPr>
          <a:xfrm>
            <a:off x="5692282" y="11760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E553-6C49-5749-0925-DA7A73D311DB}"/>
              </a:ext>
            </a:extLst>
          </p:cNvPr>
          <p:cNvSpPr txBox="1"/>
          <p:nvPr/>
        </p:nvSpPr>
        <p:spPr>
          <a:xfrm>
            <a:off x="6716193" y="2597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065A1-4D6A-100A-AAFC-B9F76B3A0A83}"/>
              </a:ext>
            </a:extLst>
          </p:cNvPr>
          <p:cNvSpPr txBox="1"/>
          <p:nvPr/>
        </p:nvSpPr>
        <p:spPr>
          <a:xfrm>
            <a:off x="7714034" y="18870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FAACAC-8614-EA95-9766-7A274EEF1A61}"/>
              </a:ext>
            </a:extLst>
          </p:cNvPr>
          <p:cNvSpPr/>
          <p:nvPr/>
        </p:nvSpPr>
        <p:spPr>
          <a:xfrm>
            <a:off x="5758683" y="4436292"/>
            <a:ext cx="2334639" cy="11478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BD38-500F-FBA0-34CD-5CE52676291F}"/>
              </a:ext>
            </a:extLst>
          </p:cNvPr>
          <p:cNvSpPr txBox="1"/>
          <p:nvPr/>
        </p:nvSpPr>
        <p:spPr>
          <a:xfrm>
            <a:off x="5098895" y="42516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104B6-64DF-FC7F-7D89-4FF3E66A3019}"/>
              </a:ext>
            </a:extLst>
          </p:cNvPr>
          <p:cNvSpPr txBox="1"/>
          <p:nvPr/>
        </p:nvSpPr>
        <p:spPr>
          <a:xfrm>
            <a:off x="6716193" y="55841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4CF02-1C7A-3FFE-940B-EC53316B59A0}"/>
              </a:ext>
            </a:extLst>
          </p:cNvPr>
          <p:cNvSpPr txBox="1"/>
          <p:nvPr/>
        </p:nvSpPr>
        <p:spPr>
          <a:xfrm>
            <a:off x="8089214" y="48255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187904-5BF6-04EC-D592-71A787863604}"/>
              </a:ext>
            </a:extLst>
          </p:cNvPr>
          <p:cNvSpPr/>
          <p:nvPr/>
        </p:nvSpPr>
        <p:spPr>
          <a:xfrm>
            <a:off x="7407595" y="1566153"/>
            <a:ext cx="286984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E501574-11DF-D30C-E341-4780D035DFDC}"/>
              </a:ext>
            </a:extLst>
          </p:cNvPr>
          <p:cNvSpPr/>
          <p:nvPr/>
        </p:nvSpPr>
        <p:spPr>
          <a:xfrm>
            <a:off x="7091902" y="2300512"/>
            <a:ext cx="602180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FF4626-F5E3-1355-3018-D87364DE5D40}"/>
              </a:ext>
            </a:extLst>
          </p:cNvPr>
          <p:cNvSpPr/>
          <p:nvPr/>
        </p:nvSpPr>
        <p:spPr>
          <a:xfrm>
            <a:off x="6060331" y="1545420"/>
            <a:ext cx="322524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899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자바스크립트로 작성된 스크립트 파일을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명령어를 사용하여 실행하는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0642-738F-D2F9-C0CB-718D07FC7A9B}"/>
              </a:ext>
            </a:extLst>
          </p:cNvPr>
          <p:cNvSpPr txBox="1"/>
          <p:nvPr/>
        </p:nvSpPr>
        <p:spPr>
          <a:xfrm>
            <a:off x="494950" y="2273417"/>
            <a:ext cx="4044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hello.js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9866-D72A-FDA2-F633-A8732A17E1B0}"/>
              </a:ext>
            </a:extLst>
          </p:cNvPr>
          <p:cNvSpPr txBox="1"/>
          <p:nvPr/>
        </p:nvSpPr>
        <p:spPr>
          <a:xfrm>
            <a:off x="1873532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hello.js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1B5D-45A7-17CB-4FD7-4D99744FEF44}"/>
              </a:ext>
            </a:extLst>
          </p:cNvPr>
          <p:cNvSpPr txBox="1"/>
          <p:nvPr/>
        </p:nvSpPr>
        <p:spPr>
          <a:xfrm>
            <a:off x="494949" y="4580390"/>
            <a:ext cx="1067918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 hello.js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확장자를 생략할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35D71-9A90-53ED-4847-753158120E62}"/>
              </a:ext>
            </a:extLst>
          </p:cNvPr>
          <p:cNvSpPr txBox="1"/>
          <p:nvPr/>
        </p:nvSpPr>
        <p:spPr>
          <a:xfrm>
            <a:off x="494949" y="41634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터미널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(shell)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3C4749-42F1-64F2-50D6-430CE0CFC31F}"/>
              </a:ext>
            </a:extLst>
          </p:cNvPr>
          <p:cNvSpPr txBox="1"/>
          <p:nvPr/>
        </p:nvSpPr>
        <p:spPr>
          <a:xfrm>
            <a:off x="194552" y="262647"/>
            <a:ext cx="705834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Rectangle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Rectangle(x, y, w, h) { ...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Rectangle;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(x, y, w, h,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rX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rY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// ...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this.draw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RoundRectangle.prototype.constructor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(1,1,10,10,5,5);</a:t>
            </a:r>
          </a:p>
          <a:p>
            <a:pPr algn="l"/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60F3EB-0769-C524-30C4-2E472ACB2113}"/>
              </a:ext>
            </a:extLst>
          </p:cNvPr>
          <p:cNvGrpSpPr/>
          <p:nvPr/>
        </p:nvGrpSpPr>
        <p:grpSpPr>
          <a:xfrm>
            <a:off x="6205057" y="3710980"/>
            <a:ext cx="2298584" cy="369332"/>
            <a:chOff x="1384183" y="2348917"/>
            <a:chExt cx="2298584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020A40-09A6-236E-FC7A-96BD25B7C51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BB7A47-492F-E369-2B05-0E2868168E6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B43E3-B728-6328-7AA5-820EF58E945D}"/>
              </a:ext>
            </a:extLst>
          </p:cNvPr>
          <p:cNvSpPr txBox="1"/>
          <p:nvPr/>
        </p:nvSpPr>
        <p:spPr>
          <a:xfrm>
            <a:off x="6020997" y="334164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Rectangle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E01E8-E6C3-62B9-185B-F22B994D2E2C}"/>
              </a:ext>
            </a:extLst>
          </p:cNvPr>
          <p:cNvGrpSpPr/>
          <p:nvPr/>
        </p:nvGrpSpPr>
        <p:grpSpPr>
          <a:xfrm>
            <a:off x="9048925" y="3710980"/>
            <a:ext cx="2298584" cy="369332"/>
            <a:chOff x="1384183" y="2348917"/>
            <a:chExt cx="2298584" cy="3693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C8D7D-CB3E-6171-6C70-91F92B3713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4BEE49-0827-5EB9-585E-EABCEBA2D5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241338-0D38-ED34-6F9F-99AA6E04F62C}"/>
              </a:ext>
            </a:extLst>
          </p:cNvPr>
          <p:cNvSpPr txBox="1"/>
          <p:nvPr/>
        </p:nvSpPr>
        <p:spPr>
          <a:xfrm>
            <a:off x="8832030" y="334464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42EA7D-148C-E8AB-F819-13088EBA125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503641" y="389564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E5452FE-A3EE-D003-BB03-3CB52F96FE40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 flipV="1">
            <a:off x="7448632" y="3341648"/>
            <a:ext cx="3898877" cy="553998"/>
          </a:xfrm>
          <a:prstGeom prst="bentConnector4">
            <a:avLst>
              <a:gd name="adj1" fmla="val -586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C1E39A-AA36-97EF-1F36-37A0695671D9}"/>
              </a:ext>
            </a:extLst>
          </p:cNvPr>
          <p:cNvGrpSpPr/>
          <p:nvPr/>
        </p:nvGrpSpPr>
        <p:grpSpPr>
          <a:xfrm>
            <a:off x="9048925" y="4079076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36B5A8-7579-ACE7-35DB-3397909022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C50D14-99B6-37BA-15C0-55174C3C2F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54EE3A-310D-C8B5-5528-2DC40AFD5AF2}"/>
              </a:ext>
            </a:extLst>
          </p:cNvPr>
          <p:cNvGrpSpPr/>
          <p:nvPr/>
        </p:nvGrpSpPr>
        <p:grpSpPr>
          <a:xfrm>
            <a:off x="2972027" y="5111941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A2353C-2868-EF93-7CFD-3A808ECB18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3540AC-5DBF-0510-175F-63E7DB2B24D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EA7153-91B2-51FD-80D0-EBB00E3BB58E}"/>
              </a:ext>
            </a:extLst>
          </p:cNvPr>
          <p:cNvSpPr txBox="1"/>
          <p:nvPr/>
        </p:nvSpPr>
        <p:spPr>
          <a:xfrm>
            <a:off x="2497425" y="47483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RRectangle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27A69-C4C8-F836-2FE9-98F0DC0CC648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5270611" y="529660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A7D899C-E70A-6BB6-8197-5AEF57292D31}"/>
              </a:ext>
            </a:extLst>
          </p:cNvPr>
          <p:cNvCxnSpPr>
            <a:cxnSpLocks/>
            <a:stCxn id="52" idx="3"/>
            <a:endCxn id="27" idx="0"/>
          </p:cNvCxnSpPr>
          <p:nvPr/>
        </p:nvCxnSpPr>
        <p:spPr>
          <a:xfrm flipH="1" flipV="1">
            <a:off x="3993989" y="4748360"/>
            <a:ext cx="4120490" cy="548247"/>
          </a:xfrm>
          <a:prstGeom prst="bentConnector4">
            <a:avLst>
              <a:gd name="adj1" fmla="val -5548"/>
              <a:gd name="adj2" fmla="val 1416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E8F63E8-3C3C-4A04-17D6-F6773B28E8B6}"/>
              </a:ext>
            </a:extLst>
          </p:cNvPr>
          <p:cNvGrpSpPr/>
          <p:nvPr/>
        </p:nvGrpSpPr>
        <p:grpSpPr>
          <a:xfrm>
            <a:off x="9051168" y="4447171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E617C8-1FE5-BDB2-296E-A839338A76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14FC29-B2BB-4B91-6283-C06BAAACDEF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30540C-EBCC-085E-41CA-151FDEC128AB}"/>
              </a:ext>
            </a:extLst>
          </p:cNvPr>
          <p:cNvGrpSpPr/>
          <p:nvPr/>
        </p:nvGrpSpPr>
        <p:grpSpPr>
          <a:xfrm>
            <a:off x="5815895" y="5111941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115A9DF-8071-FB35-B14D-B6A57EA658B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1DE7CE-3C9C-9D41-E1A4-25CD5E2553A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8AEB9-53C9-C199-49CF-6626C18DC609}"/>
              </a:ext>
            </a:extLst>
          </p:cNvPr>
          <p:cNvSpPr txBox="1"/>
          <p:nvPr/>
        </p:nvSpPr>
        <p:spPr>
          <a:xfrm>
            <a:off x="5599000" y="474560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368D5B-B014-792E-FAD3-B63D4DE77A62}"/>
              </a:ext>
            </a:extLst>
          </p:cNvPr>
          <p:cNvGrpSpPr/>
          <p:nvPr/>
        </p:nvGrpSpPr>
        <p:grpSpPr>
          <a:xfrm>
            <a:off x="5815895" y="5480037"/>
            <a:ext cx="2298584" cy="369332"/>
            <a:chOff x="1384183" y="2348917"/>
            <a:chExt cx="2298584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46E058F-F371-019D-5347-C2AB8C69698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04DC285-6CE3-3DF6-535C-B5B33E87133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EA60CA8-DDEB-2892-371A-78642E7E6C37}"/>
              </a:ext>
            </a:extLst>
          </p:cNvPr>
          <p:cNvGrpSpPr/>
          <p:nvPr/>
        </p:nvGrpSpPr>
        <p:grpSpPr>
          <a:xfrm>
            <a:off x="5809749" y="5848132"/>
            <a:ext cx="2298584" cy="369332"/>
            <a:chOff x="1384183" y="2348917"/>
            <a:chExt cx="2298584" cy="36933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47995E-C828-8EAD-E364-AF3F788CB16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F049ED-85D1-BACC-308F-21C8CFA09D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B83D0939-C8A2-0DAF-8A7E-215F68E4133A}"/>
              </a:ext>
            </a:extLst>
          </p:cNvPr>
          <p:cNvSpPr/>
          <p:nvPr/>
        </p:nvSpPr>
        <p:spPr>
          <a:xfrm>
            <a:off x="5504576" y="3819234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DC904D-7EB1-39C3-A405-2302DE59B02E}"/>
              </a:ext>
            </a:extLst>
          </p:cNvPr>
          <p:cNvGrpSpPr/>
          <p:nvPr/>
        </p:nvGrpSpPr>
        <p:grpSpPr>
          <a:xfrm>
            <a:off x="330297" y="5465945"/>
            <a:ext cx="2298584" cy="369332"/>
            <a:chOff x="1384183" y="2348917"/>
            <a:chExt cx="2298584" cy="3693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CB200E4-78F7-814B-F915-F29A80D3B09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x,y,w,h,rx,ry</a:t>
              </a:r>
              <a:endPara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478FB-AB13-3CC9-DC83-D374B00DCA7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47098C-F879-25B3-CD18-CADBE1ED096C}"/>
              </a:ext>
            </a:extLst>
          </p:cNvPr>
          <p:cNvSpPr txBox="1"/>
          <p:nvPr/>
        </p:nvSpPr>
        <p:spPr>
          <a:xfrm>
            <a:off x="932725" y="50966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FBEABBD-F954-6479-5B45-44CC650C2FE5}"/>
              </a:ext>
            </a:extLst>
          </p:cNvPr>
          <p:cNvGrpSpPr/>
          <p:nvPr/>
        </p:nvGrpSpPr>
        <p:grpSpPr>
          <a:xfrm>
            <a:off x="330297" y="6206537"/>
            <a:ext cx="2298584" cy="369332"/>
            <a:chOff x="1384183" y="2348917"/>
            <a:chExt cx="2298584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4E2623A-D2ED-27EB-979A-B1C36F8E809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29A70EB-972E-D9A7-A0EE-34E4B70C9A3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8993143-A446-63EE-248C-3A13166C7D41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>
          <a:xfrm flipV="1">
            <a:off x="2628881" y="6217464"/>
            <a:ext cx="4091074" cy="1737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1FCFEC-18AF-9122-51B6-ED47ECC90759}"/>
              </a:ext>
            </a:extLst>
          </p:cNvPr>
          <p:cNvCxnSpPr>
            <a:stCxn id="56" idx="3"/>
          </p:cNvCxnSpPr>
          <p:nvPr/>
        </p:nvCxnSpPr>
        <p:spPr>
          <a:xfrm flipH="1" flipV="1">
            <a:off x="3179428" y="906011"/>
            <a:ext cx="4935051" cy="4758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62D12C-FA7D-00D5-4C60-7E20273A8490}"/>
              </a:ext>
            </a:extLst>
          </p:cNvPr>
          <p:cNvGrpSpPr/>
          <p:nvPr/>
        </p:nvGrpSpPr>
        <p:grpSpPr>
          <a:xfrm>
            <a:off x="330297" y="5838474"/>
            <a:ext cx="2298584" cy="369332"/>
            <a:chOff x="1384183" y="2348917"/>
            <a:chExt cx="2298584" cy="3693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1B1890E-E809-279E-DE84-D8B0A3DA086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2A7A90-8864-F096-3B09-88C00D3277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C0925A-3D96-4E64-09F8-9FD6E4E5A91D}"/>
              </a:ext>
            </a:extLst>
          </p:cNvPr>
          <p:cNvCxnSpPr>
            <a:cxnSpLocks/>
            <a:stCxn id="81" idx="3"/>
          </p:cNvCxnSpPr>
          <p:nvPr/>
        </p:nvCxnSpPr>
        <p:spPr>
          <a:xfrm flipH="1" flipV="1">
            <a:off x="772763" y="2380591"/>
            <a:ext cx="1856118" cy="364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06071A-CD39-7DDE-5751-8923A30B5DF4}"/>
              </a:ext>
            </a:extLst>
          </p:cNvPr>
          <p:cNvSpPr txBox="1"/>
          <p:nvPr/>
        </p:nvSpPr>
        <p:spPr>
          <a:xfrm>
            <a:off x="5031524" y="388698"/>
            <a:ext cx="71513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property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shawdowing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관계에서 부모의 메서드를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오버라이딩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하면 자식의 메서드에 의해 부모 메서드가 가려지게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되는 개념</a:t>
            </a:r>
          </a:p>
        </p:txBody>
      </p:sp>
    </p:spTree>
    <p:extLst>
      <p:ext uri="{BB962C8B-B14F-4D97-AF65-F5344CB8AC3E}">
        <p14:creationId xmlns:p14="http://schemas.microsoft.com/office/powerpoint/2010/main" val="422277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40AEE-8E75-18A9-0EC0-1AEC7B21C4E1}"/>
              </a:ext>
            </a:extLst>
          </p:cNvPr>
          <p:cNvSpPr txBox="1"/>
          <p:nvPr/>
        </p:nvSpPr>
        <p:spPr>
          <a:xfrm>
            <a:off x="204281" y="321012"/>
            <a:ext cx="51475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 프로퍼티와 메서드 추가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DD8B050-6A52-0585-B629-FB934118397A}"/>
              </a:ext>
            </a:extLst>
          </p:cNvPr>
          <p:cNvSpPr/>
          <p:nvPr/>
        </p:nvSpPr>
        <p:spPr>
          <a:xfrm>
            <a:off x="3420907" y="3290041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14BA6C-17C2-6E8C-EC52-71299563999B}"/>
              </a:ext>
            </a:extLst>
          </p:cNvPr>
          <p:cNvGrpSpPr/>
          <p:nvPr/>
        </p:nvGrpSpPr>
        <p:grpSpPr>
          <a:xfrm>
            <a:off x="6231218" y="289120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1AB2FF-342E-C131-A51C-C685223C9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2CB895-09F9-8148-7513-F813140089A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8A0A94-8149-FC24-FF9B-1C066335DF0F}"/>
              </a:ext>
            </a:extLst>
          </p:cNvPr>
          <p:cNvSpPr txBox="1"/>
          <p:nvPr/>
        </p:nvSpPr>
        <p:spPr>
          <a:xfrm>
            <a:off x="6206549" y="252187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45BB90-EBF3-67D2-605B-2FB18075FFD2}"/>
              </a:ext>
            </a:extLst>
          </p:cNvPr>
          <p:cNvGrpSpPr/>
          <p:nvPr/>
        </p:nvGrpSpPr>
        <p:grpSpPr>
          <a:xfrm>
            <a:off x="9075086" y="289120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28C267-D651-1C96-DC3D-E9213D6595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008BC9-6316-D9F7-DD9C-62553009B4C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97CCD7-2956-C14A-DB7C-665ADED960F8}"/>
              </a:ext>
            </a:extLst>
          </p:cNvPr>
          <p:cNvSpPr txBox="1"/>
          <p:nvPr/>
        </p:nvSpPr>
        <p:spPr>
          <a:xfrm>
            <a:off x="9020557" y="25218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74C58A-0FB0-C075-E6B1-C2E67689302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529802" y="307586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1607757-61C4-9D12-42A3-3793CE60A09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427396" y="252187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F954F1-FE0F-87E1-EC8E-A3061DB710E2}"/>
              </a:ext>
            </a:extLst>
          </p:cNvPr>
          <p:cNvGrpSpPr/>
          <p:nvPr/>
        </p:nvGrpSpPr>
        <p:grpSpPr>
          <a:xfrm>
            <a:off x="9074853" y="3260535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EA254E-2596-E6C6-6A7C-301921371E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67ED1D-3A5B-C041-2DD9-8EE76F89153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D1C7A1-BF57-8DAF-B612-9472D8545494}"/>
              </a:ext>
            </a:extLst>
          </p:cNvPr>
          <p:cNvGrpSpPr/>
          <p:nvPr/>
        </p:nvGrpSpPr>
        <p:grpSpPr>
          <a:xfrm>
            <a:off x="9075086" y="3633287"/>
            <a:ext cx="2298584" cy="369332"/>
            <a:chOff x="1384183" y="2348917"/>
            <a:chExt cx="2298584" cy="36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CF85B5-A6EB-C8A3-1B68-95251D87DAF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521339-72DB-8B77-39EE-1067C75CE83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202528-C866-B673-2616-33122952B2D4}"/>
              </a:ext>
            </a:extLst>
          </p:cNvPr>
          <p:cNvGrpSpPr/>
          <p:nvPr/>
        </p:nvGrpSpPr>
        <p:grpSpPr>
          <a:xfrm>
            <a:off x="6231218" y="3260535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2DCF92-8AF5-3DFB-4CD1-A8A902CA67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staticProperty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C15F47A-D90F-E28B-414A-1AE7E1E509C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D2939A-27A0-8683-E0E0-34A45558149E}"/>
              </a:ext>
            </a:extLst>
          </p:cNvPr>
          <p:cNvGrpSpPr/>
          <p:nvPr/>
        </p:nvGrpSpPr>
        <p:grpSpPr>
          <a:xfrm>
            <a:off x="6231218" y="362986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6CE8DE-D486-9EF0-3683-A0C45D12E7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staticMethod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28152CC-00AD-9F0E-0C91-216BFAA8D3F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342850-A2D6-055C-9CC5-5A30665C8013}"/>
              </a:ext>
            </a:extLst>
          </p:cNvPr>
          <p:cNvGrpSpPr/>
          <p:nvPr/>
        </p:nvGrpSpPr>
        <p:grpSpPr>
          <a:xfrm>
            <a:off x="5790563" y="4694888"/>
            <a:ext cx="2298584" cy="369332"/>
            <a:chOff x="1384183" y="2348917"/>
            <a:chExt cx="2298584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F54313-FB3B-AE07-45C8-D0BDFC2229F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110851-C99B-6A71-E555-2C9EC367C6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14A0BA7-8C4D-BE8E-EAD5-378C41F65E90}"/>
              </a:ext>
            </a:extLst>
          </p:cNvPr>
          <p:cNvSpPr txBox="1"/>
          <p:nvPr/>
        </p:nvSpPr>
        <p:spPr>
          <a:xfrm>
            <a:off x="6218432" y="43309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daniel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2A271E-8B1C-6E8A-2BAF-CE44BC544D44}"/>
              </a:ext>
            </a:extLst>
          </p:cNvPr>
          <p:cNvGrpSpPr/>
          <p:nvPr/>
        </p:nvGrpSpPr>
        <p:grpSpPr>
          <a:xfrm>
            <a:off x="5786368" y="5066461"/>
            <a:ext cx="2298584" cy="369332"/>
            <a:chOff x="1384183" y="2348917"/>
            <a:chExt cx="2298584" cy="3693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F4E6F1-90DD-80E6-2357-1EF42A98F62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3FFAE4-ECBF-1311-0F0B-109541915C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7A1C4C7-A190-23B5-BBEE-3E566819725F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8084952" y="4002619"/>
            <a:ext cx="1900340" cy="1248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F66EE9-CE2A-A087-4471-2F91EF2013F7}"/>
              </a:ext>
            </a:extLst>
          </p:cNvPr>
          <p:cNvGrpSpPr/>
          <p:nvPr/>
        </p:nvGrpSpPr>
        <p:grpSpPr>
          <a:xfrm>
            <a:off x="6268736" y="855926"/>
            <a:ext cx="2298584" cy="369332"/>
            <a:chOff x="1384183" y="2348917"/>
            <a:chExt cx="2298584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65485E-1963-2784-3B62-3D5DB9970AD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DC165E-9C60-8AD8-68B2-ED2C060B643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494B86-672F-2391-15B1-2681526BE525}"/>
              </a:ext>
            </a:extLst>
          </p:cNvPr>
          <p:cNvSpPr txBox="1"/>
          <p:nvPr/>
        </p:nvSpPr>
        <p:spPr>
          <a:xfrm>
            <a:off x="6244067" y="48659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5759B6-F6CE-1921-C10F-11A2676F52D8}"/>
              </a:ext>
            </a:extLst>
          </p:cNvPr>
          <p:cNvGrpSpPr/>
          <p:nvPr/>
        </p:nvGrpSpPr>
        <p:grpSpPr>
          <a:xfrm>
            <a:off x="9112604" y="855926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1EE5FA-D17A-5756-130E-DE19750A28C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DDAB8A-CA9B-4ECC-8EB9-91EC9E9D884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E3B7F8-2546-A6EF-B8D1-FC8FB0BA663C}"/>
              </a:ext>
            </a:extLst>
          </p:cNvPr>
          <p:cNvSpPr txBox="1"/>
          <p:nvPr/>
        </p:nvSpPr>
        <p:spPr>
          <a:xfrm>
            <a:off x="9058075" y="486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1B8DE9-1916-4586-EA42-557711A3B715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567320" y="104059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16C7FF1-175C-D5A5-ECA6-BBE2E9DA4085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 flipV="1">
            <a:off x="7464914" y="48659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12FCDE-09E0-4E2C-0B8F-9CDA6DD4B1C1}"/>
              </a:ext>
            </a:extLst>
          </p:cNvPr>
          <p:cNvGrpSpPr/>
          <p:nvPr/>
        </p:nvGrpSpPr>
        <p:grpSpPr>
          <a:xfrm>
            <a:off x="9112371" y="1225258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BCDA82-09A5-416A-A367-8507D25EF7E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CD63E-CA17-4103-D7A4-66DC328BFA6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AAB2930-1F8D-C97A-C073-8348B8245FFB}"/>
              </a:ext>
            </a:extLst>
          </p:cNvPr>
          <p:cNvGrpSpPr/>
          <p:nvPr/>
        </p:nvGrpSpPr>
        <p:grpSpPr>
          <a:xfrm>
            <a:off x="9112604" y="1595122"/>
            <a:ext cx="2298584" cy="369332"/>
            <a:chOff x="1384183" y="2348917"/>
            <a:chExt cx="229858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15C0BF-AC5C-C352-579B-C71AD4CC75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6B757C-8101-4733-4DA8-BB1A10D5D5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0880612-F54F-4484-8978-D1A87D9DA117}"/>
              </a:ext>
            </a:extLst>
          </p:cNvPr>
          <p:cNvCxnSpPr>
            <a:cxnSpLocks/>
            <a:stCxn id="18" idx="3"/>
            <a:endCxn id="46" idx="3"/>
          </p:cNvCxnSpPr>
          <p:nvPr/>
        </p:nvCxnSpPr>
        <p:spPr>
          <a:xfrm flipV="1">
            <a:off x="11373437" y="671260"/>
            <a:ext cx="75036" cy="2773941"/>
          </a:xfrm>
          <a:prstGeom prst="bentConnector3">
            <a:avLst>
              <a:gd name="adj1" fmla="val 6841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F5F589F-63FB-2047-DF75-82A5D8419A0D}"/>
              </a:ext>
            </a:extLst>
          </p:cNvPr>
          <p:cNvSpPr txBox="1"/>
          <p:nvPr/>
        </p:nvSpPr>
        <p:spPr>
          <a:xfrm>
            <a:off x="2057400" y="6006236"/>
            <a:ext cx="95697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체인에는 정적 프로퍼티와 메서드가 없으므로 인스턴스와 함께 참조 또는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호출될 수 없습니다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15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03348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코드가 실행되기 전에 자바스크립트 환경에서 가장 먼저 생성되는 특수한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어떠한 객체에도 속하지 않은 최상위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Browser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가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은 브라우저의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같은 개념</a:t>
            </a:r>
          </a:p>
        </p:txBody>
      </p:sp>
    </p:spTree>
    <p:extLst>
      <p:ext uri="{BB962C8B-B14F-4D97-AF65-F5344CB8AC3E}">
        <p14:creationId xmlns:p14="http://schemas.microsoft.com/office/powerpoint/2010/main" val="6903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1796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특징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객체는 개발자가 의도적으로 생성할 수 없음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프로퍼티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속성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참조할 때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식별자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(window or global)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생략할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A2A0-B3E9-A516-8DB4-8AE2D1224892}"/>
              </a:ext>
            </a:extLst>
          </p:cNvPr>
          <p:cNvSpPr txBox="1"/>
          <p:nvPr/>
        </p:nvSpPr>
        <p:spPr>
          <a:xfrm>
            <a:off x="243281" y="2441196"/>
            <a:ext cx="105176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브라우저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참고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런타임 환경에 상관 없이 전역 객체에 일관된 방식으로 참조할 수 있도록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ES11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globalThis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라는 키워드가 도입되었습니다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globalThis.console.log("hello,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1954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F7668-7361-638A-A6D9-9BF81B9A0494}"/>
              </a:ext>
            </a:extLst>
          </p:cNvPr>
          <p:cNvSpPr txBox="1"/>
          <p:nvPr/>
        </p:nvSpPr>
        <p:spPr>
          <a:xfrm>
            <a:off x="243281" y="503339"/>
            <a:ext cx="7353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정의 방식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선언문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add(x, y) { return x + y;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표현식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function(x, y) { return x + y;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Function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new Function("x", "y", "return x + y;");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화살표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(x, y) =&gt; x + y;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chemeClr val="tx1"/>
            </a:solidFill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2502</Words>
  <Application>Microsoft Office PowerPoint</Application>
  <PresentationFormat>와이드스크린</PresentationFormat>
  <Paragraphs>668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Daniel</dc:creator>
  <cp:lastModifiedBy>Kang Daniel</cp:lastModifiedBy>
  <cp:revision>58</cp:revision>
  <dcterms:created xsi:type="dcterms:W3CDTF">2023-05-07T23:12:39Z</dcterms:created>
  <dcterms:modified xsi:type="dcterms:W3CDTF">2023-05-10T07:43:09Z</dcterms:modified>
</cp:coreProperties>
</file>