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6" r:id="rId11"/>
    <p:sldId id="277" r:id="rId12"/>
    <p:sldId id="278" r:id="rId13"/>
    <p:sldId id="271" r:id="rId14"/>
    <p:sldId id="275" r:id="rId15"/>
    <p:sldId id="280" r:id="rId16"/>
    <p:sldId id="281" r:id="rId17"/>
    <p:sldId id="279" r:id="rId18"/>
    <p:sldId id="276" r:id="rId19"/>
    <p:sldId id="286" r:id="rId20"/>
    <p:sldId id="272" r:id="rId21"/>
    <p:sldId id="273" r:id="rId22"/>
    <p:sldId id="274" r:id="rId23"/>
    <p:sldId id="282" r:id="rId24"/>
    <p:sldId id="283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348DD-B61B-4D03-806F-9A82821D4711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4E1F3-0053-4A7F-9C4F-9B3C9B236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4E1F3-0053-4A7F-9C4F-9B3C9B23639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D32-D70B-49FA-A0D9-536DDC3FA4EC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860E77-5010-4F2D-A237-CB95A51CA1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D32-D70B-49FA-A0D9-536DDC3FA4EC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E77-5010-4F2D-A237-CB95A51C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D32-D70B-49FA-A0D9-536DDC3FA4EC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E77-5010-4F2D-A237-CB95A51C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D32-D70B-49FA-A0D9-536DDC3FA4EC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E77-5010-4F2D-A237-CB95A51CA1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D32-D70B-49FA-A0D9-536DDC3FA4EC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860E77-5010-4F2D-A237-CB95A51C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D32-D70B-49FA-A0D9-536DDC3FA4EC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E77-5010-4F2D-A237-CB95A51CA1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D32-D70B-49FA-A0D9-536DDC3FA4EC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E77-5010-4F2D-A237-CB95A51CA1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D32-D70B-49FA-A0D9-536DDC3FA4EC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E77-5010-4F2D-A237-CB95A51C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D32-D70B-49FA-A0D9-536DDC3FA4EC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E77-5010-4F2D-A237-CB95A51C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D32-D70B-49FA-A0D9-536DDC3FA4EC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E77-5010-4F2D-A237-CB95A51CA1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D32-D70B-49FA-A0D9-536DDC3FA4EC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860E77-5010-4F2D-A237-CB95A51CA1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9BFD32-D70B-49FA-A0D9-536DDC3FA4EC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860E77-5010-4F2D-A237-CB95A51C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.bp.blogspot.com/_B28NJpJ61hA/TNF1uxEb8DI/AAAAAAAAAOU/eOnxOWB6OLQ/s1600/UserRegistrationform.JPG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ATIFYAH@GMAIL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1.bp.blogspot.com/_B28NJpJ61hA/TNF1uxEb8DI/AAAAAAAAAOU/eOnxOWB6OLQ/s1600/UserRegistrationform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BY</a:t>
            </a:r>
            <a:r>
              <a:rPr kumimoji="0" lang="en-US" sz="4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ADEEB.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389062"/>
          </a:xfrm>
        </p:spPr>
        <p:txBody>
          <a:bodyPr/>
          <a:lstStyle/>
          <a:p>
            <a:r>
              <a:rPr lang="en-US" dirty="0" smtClean="0"/>
              <a:t>N-TIER ARCHITECTURE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457200"/>
            <a:ext cx="8458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Now what the data we entered in “Application layer “is performed the operation by “Business logic layer”.</a:t>
            </a:r>
          </a:p>
          <a:p>
            <a:endParaRPr lang="en-US" dirty="0" smtClean="0"/>
          </a:p>
          <a:p>
            <a:r>
              <a:rPr lang="en-US" dirty="0" smtClean="0"/>
              <a:t>In BLL, we have Classes,in  Classes we have Methods to perform the operations</a:t>
            </a:r>
          </a:p>
          <a:p>
            <a:endParaRPr lang="en-US" dirty="0" smtClean="0"/>
          </a:p>
          <a:p>
            <a:r>
              <a:rPr lang="en-US" dirty="0" smtClean="0"/>
              <a:t>For Ex : see above class diagram.we have CLASS REGISTRATION</a:t>
            </a:r>
          </a:p>
          <a:p>
            <a:pPr>
              <a:buNone/>
            </a:pPr>
            <a:r>
              <a:rPr lang="en-US" dirty="0" smtClean="0"/>
              <a:t>                 In Class, we have method like ClsUserRegistration()</a:t>
            </a:r>
          </a:p>
          <a:p>
            <a:endParaRPr lang="en-US" dirty="0" smtClean="0"/>
          </a:p>
          <a:p>
            <a:r>
              <a:rPr lang="en-US" dirty="0" smtClean="0"/>
              <a:t>Now these data has to be store in the Database know.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ACCESS LAYER: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layer which is used to set the data into database and to get the data from database is know as DataAcessLayer(DAL)</a:t>
            </a:r>
          </a:p>
          <a:p>
            <a:endParaRPr lang="en-US" dirty="0" smtClean="0"/>
          </a:p>
          <a:p>
            <a:r>
              <a:rPr lang="en-US" dirty="0" smtClean="0"/>
              <a:t>Data Access Layer contains classes to connect with database and to perform insert,update,delete operations  and to get data from database based on our input data.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Data Access Layer, we have classes, in classes we have methods like Execute Non-Query, Execute Scalar, Execute Reader.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58200" cy="8382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DIAGRAMATTICAL REPRESENTATION OF CLASS(DAL</a:t>
            </a:r>
            <a:r>
              <a:rPr lang="en-US" b="1" dirty="0" smtClean="0"/>
              <a:t>):</a:t>
            </a:r>
            <a:endParaRPr lang="en-US" b="1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752600"/>
            <a:ext cx="2514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219200"/>
            <a:ext cx="3429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</a:t>
            </a:r>
            <a:r>
              <a:rPr smtClean="0"/>
              <a:t>onnection string (class):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572000"/>
          </a:xfrm>
        </p:spPr>
        <p:txBody>
          <a:bodyPr/>
          <a:lstStyle/>
          <a:p>
            <a:r>
              <a:rPr lang="en-US" dirty="0" smtClean="0"/>
              <a:t>Connection string is a class which have two methods usefull  to establish the connection and to get the connection</a:t>
            </a:r>
          </a:p>
          <a:p>
            <a:endParaRPr lang="en-US" dirty="0" smtClean="0"/>
          </a:p>
          <a:p>
            <a:r>
              <a:rPr lang="en-US" dirty="0" smtClean="0"/>
              <a:t>Methods  : 1.clsconnectionString()-to establish the connection</a:t>
            </a:r>
          </a:p>
          <a:p>
            <a:pPr>
              <a:buNone/>
            </a:pPr>
            <a:r>
              <a:rPr lang="en-US" dirty="0" smtClean="0"/>
              <a:t>                     2.getconnectionString()-to get  connection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2.SQLHELPER (Class)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Helper is the class which is usefull to perform the operations like Insert,Update,Delete and Select operations called as DML Operations</a:t>
            </a:r>
          </a:p>
          <a:p>
            <a:endParaRPr lang="en-US" dirty="0" smtClean="0"/>
          </a:p>
          <a:p>
            <a:r>
              <a:rPr lang="en-US" dirty="0" smtClean="0"/>
              <a:t>To perform DML Operations SqlHelper Class Contains Some Methods like   1.ExecuteNonQuery()</a:t>
            </a:r>
          </a:p>
          <a:p>
            <a:pPr>
              <a:buNone/>
            </a:pPr>
            <a:r>
              <a:rPr lang="en-US" dirty="0" smtClean="0"/>
              <a:t>                           2.ExecuteScalar()</a:t>
            </a:r>
          </a:p>
          <a:p>
            <a:pPr>
              <a:buNone/>
            </a:pPr>
            <a:r>
              <a:rPr lang="en-US" dirty="0" smtClean="0"/>
              <a:t>                           3.ExecuteReader()</a:t>
            </a:r>
          </a:p>
          <a:p>
            <a:pPr>
              <a:buNone/>
            </a:pPr>
            <a:r>
              <a:rPr lang="en-US" dirty="0" smtClean="0"/>
              <a:t>                           4.ExecuteDataSet()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DATA ACCESS LAYER: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Execute Non-Query For To perform Insert,update,delete operations</a:t>
            </a:r>
          </a:p>
          <a:p>
            <a:endParaRPr lang="en-US" dirty="0" smtClean="0"/>
          </a:p>
          <a:p>
            <a:r>
              <a:rPr lang="en-US" dirty="0" smtClean="0"/>
              <a:t>Execute Scalar  is for Select operation in the form of Rows &amp;</a:t>
            </a:r>
            <a:r>
              <a:rPr lang="en-US" dirty="0"/>
              <a:t> </a:t>
            </a:r>
            <a:r>
              <a:rPr lang="en-US" dirty="0" smtClean="0"/>
              <a:t>Columns</a:t>
            </a:r>
          </a:p>
          <a:p>
            <a:endParaRPr lang="en-US" dirty="0" smtClean="0"/>
          </a:p>
          <a:p>
            <a:r>
              <a:rPr lang="en-US" dirty="0" smtClean="0"/>
              <a:t>Execute Reader is for Select operation in the form of particular Row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NOTE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LAYER : WHERE YOU GIVE SOMETHING (or) PRESENT SOMETHING</a:t>
            </a:r>
          </a:p>
          <a:p>
            <a:endParaRPr lang="en-US" dirty="0" smtClean="0"/>
          </a:p>
          <a:p>
            <a:r>
              <a:rPr lang="en-US" dirty="0" smtClean="0"/>
              <a:t>BUSINESS LOGIC LAYER:WHERE WE WRITE A LOGICAL CODE FOR THE PERFORMANCE OF APPLICATION LAYER</a:t>
            </a:r>
          </a:p>
          <a:p>
            <a:endParaRPr lang="en-US" dirty="0" smtClean="0"/>
          </a:p>
          <a:p>
            <a:r>
              <a:rPr lang="en-US" dirty="0" smtClean="0"/>
              <a:t>DATAACCESS LAYER : WHERE WE WRITE CODE TO STORE OUR DATA (or) TO GET THE DATA FROM DATABASE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 QUESTION  IS:   </a:t>
            </a:r>
            <a:endParaRPr lang="en-US" dirty="0"/>
          </a:p>
        </p:txBody>
      </p:sp>
      <p:sp>
        <p:nvSpPr>
          <p:cNvPr id="5" name="Title 2"/>
          <p:cNvSpPr txBox="1">
            <a:spLocks noGrp="1"/>
          </p:cNvSpPr>
          <p:nvPr>
            <p:ph sz="quarter" idx="1"/>
          </p:nvPr>
        </p:nvSpPr>
        <p:spPr>
          <a:xfrm>
            <a:off x="914400" y="1447800"/>
            <a:ext cx="7772400" cy="914400"/>
          </a:xfrm>
          <a:prstGeom prst="rect">
            <a:avLst/>
          </a:prstGeom>
        </p:spPr>
        <p:txBody>
          <a:bodyPr bIns="91440" anchor="b" anchorCtr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WHERE THESE LAYERS WILL PRESENT?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3400" y="2667000"/>
            <a:ext cx="7391400" cy="3276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DEPENDING UPON  WHERE THESE LAYERS ARE PRESENTS SAYS WHAT  TYPE OF ARCHITECTURE IT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"/>
            <a:ext cx="8458200" cy="6400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APPLICATION LAYER        </a:t>
            </a:r>
            <a:r>
              <a:rPr lang="en-US" dirty="0" err="1" smtClean="0"/>
              <a:t>BUSINESSlAYER</a:t>
            </a:r>
            <a:r>
              <a:rPr lang="en-US" dirty="0" smtClean="0"/>
              <a:t>             DATALAYER</a:t>
            </a:r>
            <a:endParaRPr lang="en-US" dirty="0"/>
          </a:p>
        </p:txBody>
      </p:sp>
      <p:pic>
        <p:nvPicPr>
          <p:cNvPr id="5" name="Content Placeholder 3" descr="http://1.bp.blogspot.com/_B28NJpJ61hA/TNF1uxEb8DI/AAAAAAAAAOU/eOnxOWB6OLQ/s320/UserRegistrationform.JPG">
            <a:hlinkClick r:id="rId3"/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0" y="762000"/>
            <a:ext cx="3276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124200" y="685800"/>
            <a:ext cx="3276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05600" y="533400"/>
            <a:ext cx="2133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24600" y="3352800"/>
            <a:ext cx="2667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DIAGRAMATICAL REPRESENTATION OF LA</a:t>
            </a:r>
            <a:br>
              <a:rPr lang="en-US" sz="3200" dirty="0" smtClean="0"/>
            </a:br>
            <a:r>
              <a:rPr lang="en-US" sz="3200" dirty="0" smtClean="0"/>
              <a:t>ERS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239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KNOW ABOUT BASIC THINGS: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A TIER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IS A LAYER</a:t>
            </a:r>
          </a:p>
          <a:p>
            <a:endParaRPr lang="en-US" dirty="0" smtClean="0"/>
          </a:p>
          <a:p>
            <a:r>
              <a:rPr lang="en-US" dirty="0" smtClean="0"/>
              <a:t>WHAT ARE THE LAYERS WILL PRESENT IN OUR</a:t>
            </a:r>
          </a:p>
          <a:p>
            <a:pPr>
              <a:buNone/>
            </a:pPr>
            <a:r>
              <a:rPr lang="en-US" dirty="0" smtClean="0"/>
              <a:t>   APLLICATION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TIER ARCHITECTURE: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all these three layers (i,e) Al,BLL,DAl  with DataBase will present in one place (or)in one system(or) In one Server.Then It is called as One Tier Architecture(or) Single Tier Architecture.</a:t>
            </a:r>
          </a:p>
          <a:p>
            <a:endParaRPr lang="en-US" dirty="0" smtClean="0"/>
          </a:p>
          <a:p>
            <a:r>
              <a:rPr lang="en-US" dirty="0" smtClean="0"/>
              <a:t>Single Tier Architecture Means All layers will Present In One P.C .</a:t>
            </a:r>
          </a:p>
          <a:p>
            <a:endParaRPr lang="en-US" dirty="0" smtClean="0"/>
          </a:p>
          <a:p>
            <a:r>
              <a:rPr lang="en-US" dirty="0" smtClean="0"/>
              <a:t>AL+BAL+DAL+DATABASE  = ONE SERVER </a:t>
            </a:r>
          </a:p>
          <a:p>
            <a:endParaRPr lang="en-US" dirty="0" smtClean="0"/>
          </a:p>
          <a:p>
            <a:r>
              <a:rPr lang="en-US" dirty="0" smtClean="0"/>
              <a:t>We can also say If AL,BAL,DAL code will written in single layer then it is called as one tier Arcitecture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TIER ARCHITECTURE: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AL,BLL,DAL  will present In one system And  our DataBase will present in Another System Then it is called Two Tier Arcitecture</a:t>
            </a:r>
          </a:p>
          <a:p>
            <a:endParaRPr lang="en-US" dirty="0" smtClean="0"/>
          </a:p>
          <a:p>
            <a:r>
              <a:rPr lang="en-US" dirty="0" smtClean="0"/>
              <a:t>AL + BAL +DAL  =  ONE SERVER (or) ONE P.C</a:t>
            </a:r>
          </a:p>
          <a:p>
            <a:endParaRPr lang="en-US" dirty="0" smtClean="0"/>
          </a:p>
          <a:p>
            <a:r>
              <a:rPr lang="en-US" dirty="0" smtClean="0"/>
              <a:t>DATEBASE            = ANOTHER P.C (or) IN ONE SERVER</a:t>
            </a:r>
          </a:p>
          <a:p>
            <a:endParaRPr lang="en-US" dirty="0" smtClean="0"/>
          </a:p>
          <a:p>
            <a:r>
              <a:rPr lang="en-US" dirty="0" smtClean="0"/>
              <a:t>We can also say if AL will in one layer.BAL,DAL code will in Another layer then it is called as Two Tier Arcitecture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TIER (or) N TIER ARCITECTURE: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all the Layers  are in Different servers  likeA.L in one server,BLL in one server,DAL in one server And Our DataBase is in Some other server Then It is called as N Tier Arcitecture</a:t>
            </a:r>
          </a:p>
          <a:p>
            <a:r>
              <a:rPr lang="en-US" dirty="0" smtClean="0"/>
              <a:t>AL                = one server</a:t>
            </a:r>
            <a:endParaRPr lang="en-US" dirty="0"/>
          </a:p>
          <a:p>
            <a:r>
              <a:rPr lang="en-US" dirty="0" smtClean="0"/>
              <a:t>Bal                = one server</a:t>
            </a:r>
          </a:p>
          <a:p>
            <a:r>
              <a:rPr lang="en-US" dirty="0" smtClean="0"/>
              <a:t>DAL             = one server</a:t>
            </a:r>
          </a:p>
          <a:p>
            <a:r>
              <a:rPr lang="en-US" dirty="0" smtClean="0"/>
              <a:t>DATABASE  = one server</a:t>
            </a:r>
          </a:p>
          <a:p>
            <a:endParaRPr lang="en-US" dirty="0" smtClean="0"/>
          </a:p>
          <a:p>
            <a:r>
              <a:rPr lang="en-US" dirty="0" smtClean="0"/>
              <a:t>We can also say AL Layer  will in One layer, BLL code in one layer, Dal code in another layer then it is called as N Tier Arcitecture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ANY QUERIES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286000"/>
            <a:ext cx="7772400" cy="2209800"/>
          </a:xfrm>
        </p:spPr>
        <p:txBody>
          <a:bodyPr/>
          <a:lstStyle/>
          <a:p>
            <a:r>
              <a:rPr lang="en-US" dirty="0" smtClean="0"/>
              <a:t>EMAI ID             :  </a:t>
            </a:r>
            <a:r>
              <a:rPr lang="en-US" dirty="0" smtClean="0">
                <a:hlinkClick r:id="rId2"/>
              </a:rPr>
              <a:t>ATIFYAH@GMAIL.COM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CONTACT NO :  9703287632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FEEDBACK PLEASE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If any mistakes are in this,If you know good information</a:t>
            </a:r>
          </a:p>
          <a:p>
            <a:pPr>
              <a:buNone/>
            </a:pPr>
            <a:r>
              <a:rPr lang="en-US" dirty="0" smtClean="0"/>
              <a:t>    more than this, please send me your reply for my pleasure</a:t>
            </a:r>
          </a:p>
          <a:p>
            <a:pPr>
              <a:buNone/>
            </a:pPr>
            <a:r>
              <a:rPr lang="en-US" dirty="0" smtClean="0"/>
              <a:t>    and for others pleasure.I can rectify my mistakes and I can</a:t>
            </a:r>
          </a:p>
          <a:p>
            <a:pPr>
              <a:buNone/>
            </a:pPr>
            <a:r>
              <a:rPr lang="en-US" dirty="0" smtClean="0"/>
              <a:t>     modify it with your suggestions then it will become helpful and valuable to other and for us.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TIER: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Tier means physical deployment computer (or)physically  presented</a:t>
            </a:r>
          </a:p>
          <a:p>
            <a:endParaRPr lang="en-US" dirty="0" smtClean="0"/>
          </a:p>
          <a:p>
            <a:r>
              <a:rPr lang="en-US" dirty="0" smtClean="0"/>
              <a:t>A  single server is a  one Tier</a:t>
            </a:r>
          </a:p>
          <a:p>
            <a:endParaRPr lang="en-US" dirty="0" smtClean="0"/>
          </a:p>
          <a:p>
            <a:r>
              <a:rPr lang="en-US" dirty="0" smtClean="0"/>
              <a:t>Example : our computer is one tier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layer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  means logic software component group mainly by functionality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layer is used for software development purpose</a:t>
            </a:r>
          </a:p>
          <a:p>
            <a:endParaRPr lang="en-US" dirty="0" smtClean="0"/>
          </a:p>
          <a:p>
            <a:r>
              <a:rPr lang="en-US" dirty="0" smtClean="0"/>
              <a:t>Ex:  Application layer(AL)</a:t>
            </a:r>
          </a:p>
          <a:p>
            <a:pPr>
              <a:buNone/>
            </a:pPr>
            <a:r>
              <a:rPr lang="en-US" dirty="0" smtClean="0"/>
              <a:t>          Business  Logic layer(</a:t>
            </a:r>
            <a:r>
              <a:rPr lang="en-US" dirty="0" err="1" smtClean="0"/>
              <a:t>Bll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      Data </a:t>
            </a:r>
            <a:r>
              <a:rPr lang="en-US" dirty="0" err="1" smtClean="0"/>
              <a:t>acess</a:t>
            </a:r>
            <a:r>
              <a:rPr lang="en-US" dirty="0" smtClean="0"/>
              <a:t> layer(DAL)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QUESTION IS: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THIS APPLICATION LAYER</a:t>
            </a:r>
          </a:p>
          <a:p>
            <a:endParaRPr lang="en-US" dirty="0" smtClean="0"/>
          </a:p>
          <a:p>
            <a:r>
              <a:rPr lang="en-US" dirty="0" smtClean="0"/>
              <a:t>WHAT IS THIS BUSSINESS LAYER</a:t>
            </a:r>
          </a:p>
          <a:p>
            <a:endParaRPr lang="en-US" dirty="0" smtClean="0"/>
          </a:p>
          <a:p>
            <a:r>
              <a:rPr lang="en-US" dirty="0" smtClean="0"/>
              <a:t>WHAT IS THIS DATA ACCESS LAYER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APPLICATION LAYER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Application layer that users can access directly, such as desktop UI, web page and etc.</a:t>
            </a:r>
          </a:p>
          <a:p>
            <a:endParaRPr lang="en-US" dirty="0" smtClean="0"/>
          </a:p>
          <a:p>
            <a:r>
              <a:rPr lang="en-US" dirty="0" smtClean="0"/>
              <a:t>A layer which contains some controls like buttons,textboxes etc.</a:t>
            </a:r>
          </a:p>
          <a:p>
            <a:endParaRPr lang="en-US" dirty="0" smtClean="0"/>
          </a:p>
          <a:p>
            <a:r>
              <a:rPr lang="en-US" dirty="0" smtClean="0"/>
              <a:t>A layer where user can apply (or ) give something (or) present something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 for Application layer(AL):</a:t>
            </a:r>
            <a:endParaRPr lang="en-US" dirty="0"/>
          </a:p>
        </p:txBody>
      </p:sp>
      <p:pic>
        <p:nvPicPr>
          <p:cNvPr id="5" name="Content Placeholder 3" descr="http://1.bp.blogspot.com/_B28NJpJ61hA/TNF1uxEb8DI/AAAAAAAAAOU/eOnxOWB6OLQ/s320/UserRegistrationform.JPG">
            <a:hlinkClick r:id="rId2"/>
          </p:cNvPr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 bwMode="auto">
          <a:xfrm>
            <a:off x="1752600" y="1143000"/>
            <a:ext cx="5410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49530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Now in above,A user can enter some data.If  The application wants to perform the operation (or)funtionality.then there  should be some logic (or) some code.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BUSINESS LOGIC LAYER(BLL)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the code (or) logic (or) program in one layer is Know as Business logic layer</a:t>
            </a:r>
          </a:p>
          <a:p>
            <a:endParaRPr lang="en-US" dirty="0" smtClean="0"/>
          </a:p>
          <a:p>
            <a:r>
              <a:rPr lang="en-US" dirty="0" smtClean="0"/>
              <a:t>In Bll,we write the code in the form of classes</a:t>
            </a:r>
          </a:p>
          <a:p>
            <a:endParaRPr lang="en-US" dirty="0" smtClean="0"/>
          </a:p>
          <a:p>
            <a:r>
              <a:rPr lang="en-US" dirty="0" smtClean="0"/>
              <a:t>In Bll,different  classes are present to perform different operation for our Application layer(AL)</a:t>
            </a:r>
          </a:p>
          <a:p>
            <a:r>
              <a:rPr lang="en-US" dirty="0" smtClean="0"/>
              <a:t>A Bll is mediator between AL and </a:t>
            </a:r>
            <a:r>
              <a:rPr lang="en-US" dirty="0" err="1" smtClean="0"/>
              <a:t>DAl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DIAGRAMITICAL REPRESENTATION OF CLASS(BLL)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065653" y="1447800"/>
            <a:ext cx="146989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551</TotalTime>
  <Words>918</Words>
  <Application>Microsoft Office PowerPoint</Application>
  <PresentationFormat>On-screen Show (4:3)</PresentationFormat>
  <Paragraphs>127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Equity</vt:lpstr>
      <vt:lpstr>N-TIER ARCHITECTURE</vt:lpstr>
      <vt:lpstr>FIRST KNOW ABOUT BASIC THINGS:</vt:lpstr>
      <vt:lpstr>WHAT IS A TIER:</vt:lpstr>
      <vt:lpstr>What is a layer</vt:lpstr>
      <vt:lpstr>NOW QUESTION IS:</vt:lpstr>
      <vt:lpstr>WHAT IS APPLICATION LAYER</vt:lpstr>
      <vt:lpstr>Example for Application layer(AL):</vt:lpstr>
      <vt:lpstr>WHAT IS BUSINESS LOGIC LAYER(BLL)</vt:lpstr>
      <vt:lpstr>DIAGRAMITICAL REPRESENTATION OF CLASS(BLL) </vt:lpstr>
      <vt:lpstr>Slide 10</vt:lpstr>
      <vt:lpstr>WHAT IS DATA ACCESS LAYER:</vt:lpstr>
      <vt:lpstr>DIAGRAMATTICAL REPRESENTATION OF CLASS(DAL):</vt:lpstr>
      <vt:lpstr>1. Connection string (class):</vt:lpstr>
      <vt:lpstr>2.SQLHELPER (Class)</vt:lpstr>
      <vt:lpstr> METHODS IN DATA ACCESS LAYER:</vt:lpstr>
      <vt:lpstr>                     NOTE</vt:lpstr>
      <vt:lpstr>NOW  QUESTION  IS:   </vt:lpstr>
      <vt:lpstr>Slide 18</vt:lpstr>
      <vt:lpstr>DIAGRAMATICAL REPRESENTATION OF LA ERS</vt:lpstr>
      <vt:lpstr>ONE TIER ARCHITECTURE:</vt:lpstr>
      <vt:lpstr>TWO TIER ARCHITECTURE:</vt:lpstr>
      <vt:lpstr>3 TIER (or) N TIER ARCITECTURE:</vt:lpstr>
      <vt:lpstr>             ANY QUERIES ?</vt:lpstr>
      <vt:lpstr>        FEEDBACK PLEASE</vt:lpstr>
      <vt:lpstr>Slide 25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N-TIER ARCHITECTURE</dc:title>
  <dc:creator>ADEEB</dc:creator>
  <cp:keywords>LEARN IT</cp:keywords>
  <cp:lastModifiedBy>nareshit</cp:lastModifiedBy>
  <cp:revision>14</cp:revision>
  <dcterms:created xsi:type="dcterms:W3CDTF">2014-03-11T12:12:45Z</dcterms:created>
  <dcterms:modified xsi:type="dcterms:W3CDTF">2014-07-26T11:11:13Z</dcterms:modified>
</cp:coreProperties>
</file>