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 Slab"/>
      <p:regular r:id="rId29"/>
      <p:bold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RobotoSlab-bold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24e676bad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24e676bad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24e676bad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24e676bad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24e676bad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24e676bad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5c644531e_2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5c644531e_2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24e676bad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24e676bad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24e676bad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24e676bad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5c644531e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5c644531e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5c644531e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5c644531e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5c644531e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5c644531e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5c644531e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5c644531e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5c64453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5c64453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5c644531e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5c644531e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24e676bad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24e676bad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5c644531e_2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5c644531e_2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24e676bad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24e676bad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24e676bad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24e676bad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24e676bad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24e676bad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24e676bad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24e676bad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5c644531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5c644531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5c644531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5c644531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5c644531e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5c644531e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5c644531e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5c644531e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빅데이터 분석 프로젝트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기기 기반 데이터를 활용한 헬스케어 분석</a:t>
            </a:r>
            <a:r>
              <a:rPr lang="ko"/>
              <a:t> 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6374550" y="266017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296725" y="4089325"/>
            <a:ext cx="326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2조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서재현 최윤성 고진석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추진 일정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" sz="1700"/>
              <a:t>추진전략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" sz="1700"/>
              <a:t>프로젝트 일정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추진 일정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77"/>
          </a:p>
          <a:p>
            <a:pPr indent="-3022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 sz="1288"/>
              <a:t>추진 전략</a:t>
            </a:r>
            <a:endParaRPr sz="1288"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87900" y="1268825"/>
            <a:ext cx="8884500" cy="3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87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 sz="5675"/>
              <a:t>웨어러블 디바이스에서 건강 데이터 수집</a:t>
            </a:r>
            <a:endParaRPr sz="567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75"/>
          </a:p>
          <a:p>
            <a:pPr indent="-31870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 sz="5675"/>
              <a:t>수집한 건강 데이터 안드로이드 스마트폰으로 전송</a:t>
            </a:r>
            <a:endParaRPr sz="567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75"/>
          </a:p>
          <a:p>
            <a:pPr indent="-31870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 sz="5675"/>
              <a:t>앱에서 서버로 데이터 전송하여 서버 하둡에 적재</a:t>
            </a:r>
            <a:endParaRPr sz="56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75"/>
          </a:p>
          <a:p>
            <a:pPr indent="-31870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 sz="5675"/>
              <a:t>하둡에 적재된 데이터를 토대로 사용자의 건강상태 분석</a:t>
            </a:r>
            <a:endParaRPr sz="567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75"/>
          </a:p>
          <a:p>
            <a:pPr indent="-31870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 sz="5675"/>
              <a:t>분석된 데이터 대시보드에 시각화</a:t>
            </a:r>
            <a:endParaRPr sz="56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9623975" y="3074050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추진 일정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77"/>
          </a:p>
          <a:p>
            <a:pPr indent="-3022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 sz="1288"/>
              <a:t>프로젝트 일정</a:t>
            </a:r>
            <a:endParaRPr sz="1288"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734925" y="945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개발 기간 : 2022.06.13 ~ 2022.07.26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/>
              <a:t>1주차 : 주제 선정 및 계획 수립                                     5주차 : 대쉬보드를 활용한 시각화</a:t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/>
              <a:t>2주차 : 데이터 수집 및 적재 시스템 구현                    6주차 : 마무리 작업 및 최종보고서 작성</a:t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/>
              <a:t>3주차 : 수집한 데이터 분석 및 모델 수립</a:t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/>
              <a:t>4주차 : 분석 결과 검증 및 신뢰성 검증</a:t>
            </a:r>
            <a:endParaRPr sz="1100"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9623975" y="3074050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850" y="3074050"/>
            <a:ext cx="706755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개발 내용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" sz="1700"/>
              <a:t>상세 요구 사항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내용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77"/>
          </a:p>
          <a:p>
            <a:pPr indent="-3022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 sz="1288"/>
              <a:t>상세 요구 사항</a:t>
            </a:r>
            <a:endParaRPr sz="1288"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1297500" y="1602050"/>
            <a:ext cx="3669900" cy="3630900"/>
          </a:xfrm>
          <a:prstGeom prst="rect">
            <a:avLst/>
          </a:prstGeom>
        </p:spPr>
        <p:txBody>
          <a:bodyPr anchorCtr="0" anchor="t" bIns="0" lIns="9000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 txBox="1"/>
          <p:nvPr/>
        </p:nvSpPr>
        <p:spPr>
          <a:xfrm>
            <a:off x="9623975" y="3074050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4572000" y="1477475"/>
            <a:ext cx="37773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사망률: 인구 대비 코로나 사망률</a:t>
            </a:r>
            <a:endParaRPr sz="12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누적일차: 1차 접종을 마친 접종자 누계</a:t>
            </a:r>
            <a:endParaRPr sz="12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누적이차: 2차 접종을 마친 접종자 누계</a:t>
            </a:r>
            <a:endParaRPr sz="12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당일일차: 당일 1차 접종을 마친 접종자</a:t>
            </a:r>
            <a:endParaRPr sz="12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당일이차: 당일 2차 접종을 마친 접종자</a:t>
            </a:r>
            <a:endParaRPr sz="12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일차접종률: 인구 대비 1차 접종률</a:t>
            </a:r>
            <a:endParaRPr sz="12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접종률: 인구 대비 2차 접종까지 끝마친 접종률</a:t>
            </a:r>
            <a:endParaRPr sz="12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미접종자수: 미접종자의 수 (인구 - 2차접종 누계)</a:t>
            </a:r>
            <a:endParaRPr sz="12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1297500" y="1181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k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변수 설명</a:t>
            </a:r>
            <a:endParaRPr sz="1700"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625" y="787200"/>
            <a:ext cx="3869275" cy="427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39575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평가 방법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" sz="1700"/>
              <a:t>평가 방법 개요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" sz="1700"/>
              <a:t>세부 평가 항목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평가 방법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77"/>
          </a:p>
          <a:p>
            <a:pPr indent="-3022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 sz="1288"/>
              <a:t>평가 방법 개요</a:t>
            </a:r>
            <a:endParaRPr sz="1288"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87900" y="1268825"/>
            <a:ext cx="8884500" cy="3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평가자는 학습자가 학습 목표를 성공적으로 달성하였는지에 관하여 평가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평가자가 따로 없으므로 프로젝트 진행자인  학습자가 평가를 시행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8"/>
          <p:cNvSpPr txBox="1"/>
          <p:nvPr/>
        </p:nvSpPr>
        <p:spPr>
          <a:xfrm>
            <a:off x="9623975" y="3074050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평가 방법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77"/>
          </a:p>
          <a:p>
            <a:pPr indent="-3022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 sz="1288"/>
              <a:t>세부 평가 항목</a:t>
            </a:r>
            <a:endParaRPr sz="1288"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87900" y="1268825"/>
            <a:ext cx="8884500" cy="3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앱 기능 동작의 여부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해당 데이터가 하둡 데이터베이스에 적재가 잘 되는지의 여부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적재된 데이터의 전처리 적합성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앱 자체적으로 사용자의 건강 상태가 잘 분석이 되는지의 여부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해당 앱에서 수집한 데이터가 웹의 대시보드와 연동 상태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9"/>
          <p:cNvSpPr txBox="1"/>
          <p:nvPr/>
        </p:nvSpPr>
        <p:spPr>
          <a:xfrm>
            <a:off x="9623975" y="3074050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152" y="790063"/>
            <a:ext cx="1696850" cy="356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평가 방법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77"/>
          </a:p>
          <a:p>
            <a:pPr indent="-3022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 sz="1288"/>
              <a:t>세부 평가 항목</a:t>
            </a:r>
            <a:endParaRPr sz="1288"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87900" y="1268825"/>
            <a:ext cx="8884500" cy="3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데이터 수집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평상시에 데이터를 설정된 주기대로 수집하게</a:t>
            </a:r>
            <a:br>
              <a:rPr lang="ko" sz="1400"/>
            </a:br>
            <a:r>
              <a:rPr lang="ko" sz="1400"/>
              <a:t>잘 작동하는지의 여부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응급 상황시 또는 이상치의 데이터가 발견되었을 때,</a:t>
            </a:r>
            <a:br>
              <a:rPr lang="ko" sz="1400"/>
            </a:br>
            <a:r>
              <a:rPr lang="ko" sz="1400"/>
              <a:t>작동의 여부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수집된 데이터는 전처리가 잘 진행되어 데이터베이스에</a:t>
            </a:r>
            <a:br>
              <a:rPr lang="ko" sz="1400"/>
            </a:br>
            <a:r>
              <a:rPr lang="ko" sz="1400"/>
              <a:t>알맞게 적재되는지의 여부</a:t>
            </a:r>
            <a:endParaRPr/>
          </a:p>
        </p:txBody>
      </p:sp>
      <p:sp>
        <p:nvSpPr>
          <p:cNvPr id="179" name="Google Shape;179;p30"/>
          <p:cNvSpPr txBox="1"/>
          <p:nvPr/>
        </p:nvSpPr>
        <p:spPr>
          <a:xfrm>
            <a:off x="9623975" y="3074050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625" y="891150"/>
            <a:ext cx="3374475" cy="21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평가 방법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77"/>
          </a:p>
          <a:p>
            <a:pPr indent="-3022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 sz="1288"/>
              <a:t>세부 평가 항목</a:t>
            </a:r>
            <a:endParaRPr sz="1288"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87900" y="1268825"/>
            <a:ext cx="8884500" cy="3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데이터 시각화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착용자가 별다른 불편함없이 데이터를 한눈에</a:t>
            </a:r>
            <a:br>
              <a:rPr lang="ko" sz="1400"/>
            </a:br>
            <a:r>
              <a:rPr lang="ko" sz="1400"/>
              <a:t> 쉽게 알아볼 수 있는지의 여부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시각화된 데이터의 무결성과 일치성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응급 상황시에 위기감을 알려주는 적절한</a:t>
            </a:r>
            <a:br>
              <a:rPr lang="ko" sz="1400"/>
            </a:br>
            <a:r>
              <a:rPr lang="ko" sz="1400"/>
              <a:t>시각화 시스템의 마련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1"/>
          <p:cNvSpPr txBox="1"/>
          <p:nvPr/>
        </p:nvSpPr>
        <p:spPr>
          <a:xfrm>
            <a:off x="9623975" y="3074050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550" y="1846200"/>
            <a:ext cx="3198075" cy="21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조원 소개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 sz="1888"/>
              <a:t>조원 역할</a:t>
            </a:r>
            <a:endParaRPr sz="1888"/>
          </a:p>
        </p:txBody>
      </p:sp>
      <p:sp>
        <p:nvSpPr>
          <p:cNvPr id="72" name="Google Shape;72;p14"/>
          <p:cNvSpPr txBox="1"/>
          <p:nvPr/>
        </p:nvSpPr>
        <p:spPr>
          <a:xfrm>
            <a:off x="886800" y="1394700"/>
            <a:ext cx="6820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서재현 : 데이터 시각화, 데이터 분석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고진석 : 서버 개발, 데이터 분석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최윤성 : 안드로이드  앱 개발, 데이터 분석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애로사항 / Q&amp;A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" sz="1700"/>
              <a:t>애로사항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" sz="1700"/>
              <a:t>Q/A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애로사항/Q&amp;A</a:t>
            </a:r>
            <a:endParaRPr sz="1177"/>
          </a:p>
          <a:p>
            <a:pPr indent="-3022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 sz="1288"/>
              <a:t>애로사항</a:t>
            </a:r>
            <a:endParaRPr sz="1288"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웨어러블 디바이스의 부재로 사용자의 건강상태를 직접적으로 수집 못 할 수 있음(가상 로그를 생성하여 분석)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앱과 서버의 실시간 연동 및 하둡 적재에</a:t>
            </a:r>
            <a:r>
              <a:rPr lang="ko"/>
              <a:t>서 기술적 문제가 발생할 수 있음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앱과 서버 개발이 지연된다면 데이터 분석 기간이 충분하지 않을 수 있음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0" y="16304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0"/>
              <a:t>Q&amp;A</a:t>
            </a:r>
            <a:endParaRPr sz="1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096300" y="2114700"/>
            <a:ext cx="2951400" cy="9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900"/>
              <a:t>감사합니다 !</a:t>
            </a:r>
            <a:endParaRPr sz="2788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88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326000"/>
            <a:ext cx="3449700" cy="3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프로젝트 개요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/>
              <a:t>-주제 선정 및 필요성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/>
              <a:t>-데이터 수집 방법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/>
              <a:t>-기대효과</a:t>
            </a:r>
            <a:endParaRPr sz="13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추진 일정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/>
              <a:t>-추진 전략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/>
              <a:t>-프로젝트 일정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개발 내용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00"/>
              <a:t>-상세 요구사항</a:t>
            </a:r>
            <a:endParaRPr sz="1300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872075" y="1326000"/>
            <a:ext cx="3449700" cy="3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평가 방법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/>
              <a:t>-평가 방법 개요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/>
              <a:t>-세부 평가 항목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애로 사항 / Q&amp;A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프로젝트 개요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" sz="1700"/>
              <a:t>주제 선정 및 필요성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" sz="1700"/>
              <a:t>데이터 수집 방법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" sz="1700"/>
              <a:t>기대효과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29600" y="4460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개요</a:t>
            </a:r>
            <a:br>
              <a:rPr lang="ko"/>
            </a:br>
            <a:r>
              <a:rPr lang="ko" sz="1555"/>
              <a:t>주제 선정 및 필요성</a:t>
            </a:r>
            <a:endParaRPr sz="1177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91725" y="1384750"/>
            <a:ext cx="7038900" cy="32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헬스케어란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/>
              <a:t>생명과 건강에 관해 새로운 시각에서 장래의 발전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/>
              <a:t>가능성을 모색하는 것을 말한다. 환자의 치료와 재활,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/>
              <a:t>질병의 예방과 완화를 위한 상품과 서비스를 제공하는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/>
              <a:t>경제 시스템 내의 부문들의 집합체로서, 건강의 유지와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100"/>
              <a:t>회복에 관여하는 제품과 서비스의 개발을 말한다.</a:t>
            </a:r>
            <a:endParaRPr sz="11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200" y="1115313"/>
            <a:ext cx="4417626" cy="291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29600" y="4460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개요</a:t>
            </a:r>
            <a:br>
              <a:rPr lang="ko"/>
            </a:br>
            <a:r>
              <a:rPr lang="ko" sz="1555"/>
              <a:t>주제 선정 및 필요성</a:t>
            </a:r>
            <a:endParaRPr sz="1177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0" y="1392825"/>
            <a:ext cx="7038900" cy="32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주변에서도 찾아볼 수 있는 스마트워치 등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웨어러블 기기 역시 디지털 헬스케어 해당.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해당 기기에서 데이터를 수집하여 데이터를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분석하는것이 목표.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7200" y="1324800"/>
            <a:ext cx="1800301" cy="2698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29600" y="4460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개요</a:t>
            </a:r>
            <a:br>
              <a:rPr lang="ko"/>
            </a:br>
            <a:r>
              <a:rPr lang="ko" sz="1555"/>
              <a:t>주제 선정 및 필요성</a:t>
            </a:r>
            <a:endParaRPr sz="1177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201500" y="2626300"/>
            <a:ext cx="7038900" cy="32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왜 헬스케어인가 ?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폭발적인 디지털 헬스케어 시장의 성장세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글로벌 대기업들의 헬스케어 사업 시작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빅데이터 부문에서 주목받는 주제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100" y="269475"/>
            <a:ext cx="5181500" cy="26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29600" y="4460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개요</a:t>
            </a:r>
            <a:br>
              <a:rPr lang="ko"/>
            </a:br>
            <a:r>
              <a:rPr lang="ko" sz="1555"/>
              <a:t>데이터 수집 방법</a:t>
            </a:r>
            <a:endParaRPr sz="1177"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86975" y="1392825"/>
            <a:ext cx="6651900" cy="32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스마트 기기에서 사용자의 정보 수집(맥박,산소포화도,걸음수 ,혈압 등)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데이터를 전처리하여 서버로 보내는 앱 개발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수집한 데이터를 데이터베이스에 적재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스마트 기기 등에서 애로사항이 있으면 가상 데이터를 생성하여 대체될 수 있음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29600" y="4460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개요</a:t>
            </a:r>
            <a:br>
              <a:rPr lang="ko"/>
            </a:br>
            <a:r>
              <a:rPr lang="ko" sz="1555"/>
              <a:t>기대효과</a:t>
            </a:r>
            <a:endParaRPr sz="1177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86975" y="1392825"/>
            <a:ext cx="6651900" cy="32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응급 상황 및 질병 예방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일괄된 데이터 품질 확보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가명화 정보 규제 완화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안드로이드 개발, 데이터 서버 적재,</a:t>
            </a:r>
            <a:br>
              <a:rPr lang="ko"/>
            </a:br>
            <a:r>
              <a:rPr lang="ko"/>
              <a:t>대쉬보드 시각화등으로 인한 실력 향상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