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E5C63-4DA2-4797-A66C-2BA433936B46}" v="13" dt="2024-04-16T08:35:59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서 김" userId="f769281bb3dee50b" providerId="LiveId" clId="{667E5C63-4DA2-4797-A66C-2BA433936B46}"/>
    <pc:docChg chg="delSld modSld">
      <pc:chgData name="진서 김" userId="f769281bb3dee50b" providerId="LiveId" clId="{667E5C63-4DA2-4797-A66C-2BA433936B46}" dt="2024-04-16T08:44:36.223" v="111" actId="47"/>
      <pc:docMkLst>
        <pc:docMk/>
      </pc:docMkLst>
      <pc:sldChg chg="modSp mod">
        <pc:chgData name="진서 김" userId="f769281bb3dee50b" providerId="LiveId" clId="{667E5C63-4DA2-4797-A66C-2BA433936B46}" dt="2024-04-16T08:36:49.056" v="103" actId="121"/>
        <pc:sldMkLst>
          <pc:docMk/>
          <pc:sldMk cId="1322492152" sldId="256"/>
        </pc:sldMkLst>
        <pc:spChg chg="mod">
          <ac:chgData name="진서 김" userId="f769281bb3dee50b" providerId="LiveId" clId="{667E5C63-4DA2-4797-A66C-2BA433936B46}" dt="2024-04-16T08:36:43.513" v="82" actId="20577"/>
          <ac:spMkLst>
            <pc:docMk/>
            <pc:sldMk cId="1322492152" sldId="256"/>
            <ac:spMk id="2" creationId="{2FEB6CF4-A463-5D10-42E4-3C2EEDAC7294}"/>
          </ac:spMkLst>
        </pc:spChg>
        <pc:spChg chg="mod">
          <ac:chgData name="진서 김" userId="f769281bb3dee50b" providerId="LiveId" clId="{667E5C63-4DA2-4797-A66C-2BA433936B46}" dt="2024-04-16T08:36:49.056" v="103" actId="121"/>
          <ac:spMkLst>
            <pc:docMk/>
            <pc:sldMk cId="1322492152" sldId="256"/>
            <ac:spMk id="3" creationId="{4431FEE8-9B3C-8371-9093-B6A290D6CE3C}"/>
          </ac:spMkLst>
        </pc:spChg>
      </pc:sldChg>
      <pc:sldChg chg="addSp delSp modSp mod">
        <pc:chgData name="진서 김" userId="f769281bb3dee50b" providerId="LiveId" clId="{667E5C63-4DA2-4797-A66C-2BA433936B46}" dt="2024-04-16T08:25:53.161" v="10" actId="962"/>
        <pc:sldMkLst>
          <pc:docMk/>
          <pc:sldMk cId="3692885431" sldId="260"/>
        </pc:sldMkLst>
        <pc:spChg chg="del">
          <ac:chgData name="진서 김" userId="f769281bb3dee50b" providerId="LiveId" clId="{667E5C63-4DA2-4797-A66C-2BA433936B46}" dt="2024-04-16T08:25:18.483" v="0"/>
          <ac:spMkLst>
            <pc:docMk/>
            <pc:sldMk cId="3692885431" sldId="260"/>
            <ac:spMk id="7" creationId="{74D30A28-3B39-CDF5-8884-E39B2D62B1BA}"/>
          </ac:spMkLst>
        </pc:spChg>
        <pc:picChg chg="add mod">
          <ac:chgData name="진서 김" userId="f769281bb3dee50b" providerId="LiveId" clId="{667E5C63-4DA2-4797-A66C-2BA433936B46}" dt="2024-04-16T08:25:20.962" v="3" actId="1076"/>
          <ac:picMkLst>
            <pc:docMk/>
            <pc:sldMk cId="3692885431" sldId="260"/>
            <ac:picMk id="9" creationId="{6A955FC4-9860-C89D-285A-6FD3D595E8F9}"/>
          </ac:picMkLst>
        </pc:picChg>
        <pc:picChg chg="add mod">
          <ac:chgData name="진서 김" userId="f769281bb3dee50b" providerId="LiveId" clId="{667E5C63-4DA2-4797-A66C-2BA433936B46}" dt="2024-04-16T08:25:37.851" v="6" actId="27614"/>
          <ac:picMkLst>
            <pc:docMk/>
            <pc:sldMk cId="3692885431" sldId="260"/>
            <ac:picMk id="11" creationId="{AAAC341B-0710-36FF-317B-2300059F001A}"/>
          </ac:picMkLst>
        </pc:picChg>
        <pc:picChg chg="add mod">
          <ac:chgData name="진서 김" userId="f769281bb3dee50b" providerId="LiveId" clId="{667E5C63-4DA2-4797-A66C-2BA433936B46}" dt="2024-04-16T08:25:53.161" v="10" actId="962"/>
          <ac:picMkLst>
            <pc:docMk/>
            <pc:sldMk cId="3692885431" sldId="260"/>
            <ac:picMk id="13" creationId="{D83856EF-5307-122B-6155-F57FD6F1F9AE}"/>
          </ac:picMkLst>
        </pc:picChg>
      </pc:sldChg>
      <pc:sldChg chg="addSp delSp modSp mod">
        <pc:chgData name="진서 김" userId="f769281bb3dee50b" providerId="LiveId" clId="{667E5C63-4DA2-4797-A66C-2BA433936B46}" dt="2024-04-16T08:26:59.622" v="14" actId="1076"/>
        <pc:sldMkLst>
          <pc:docMk/>
          <pc:sldMk cId="2019157922" sldId="261"/>
        </pc:sldMkLst>
        <pc:spChg chg="del">
          <ac:chgData name="진서 김" userId="f769281bb3dee50b" providerId="LiveId" clId="{667E5C63-4DA2-4797-A66C-2BA433936B46}" dt="2024-04-16T08:26:57.826" v="11"/>
          <ac:spMkLst>
            <pc:docMk/>
            <pc:sldMk cId="2019157922" sldId="261"/>
            <ac:spMk id="7" creationId="{9D2DE7DA-BB42-C984-7445-05FBA70FF521}"/>
          </ac:spMkLst>
        </pc:spChg>
        <pc:picChg chg="add mod">
          <ac:chgData name="진서 김" userId="f769281bb3dee50b" providerId="LiveId" clId="{667E5C63-4DA2-4797-A66C-2BA433936B46}" dt="2024-04-16T08:26:59.622" v="14" actId="1076"/>
          <ac:picMkLst>
            <pc:docMk/>
            <pc:sldMk cId="2019157922" sldId="261"/>
            <ac:picMk id="9" creationId="{40506AC0-74DF-07E0-A40C-CEFCCA4D69F2}"/>
          </ac:picMkLst>
        </pc:picChg>
      </pc:sldChg>
      <pc:sldChg chg="addSp delSp modSp mod">
        <pc:chgData name="진서 김" userId="f769281bb3dee50b" providerId="LiveId" clId="{667E5C63-4DA2-4797-A66C-2BA433936B46}" dt="2024-04-16T08:28:13.374" v="23" actId="1076"/>
        <pc:sldMkLst>
          <pc:docMk/>
          <pc:sldMk cId="2991305016" sldId="262"/>
        </pc:sldMkLst>
        <pc:spChg chg="del">
          <ac:chgData name="진서 김" userId="f769281bb3dee50b" providerId="LiveId" clId="{667E5C63-4DA2-4797-A66C-2BA433936B46}" dt="2024-04-16T08:28:04.448" v="15"/>
          <ac:spMkLst>
            <pc:docMk/>
            <pc:sldMk cId="2991305016" sldId="262"/>
            <ac:spMk id="3" creationId="{DA8C2919-0F46-5EFB-0AD0-7F5555A43CA1}"/>
          </ac:spMkLst>
        </pc:spChg>
        <pc:picChg chg="add mod">
          <ac:chgData name="진서 김" userId="f769281bb3dee50b" providerId="LiveId" clId="{667E5C63-4DA2-4797-A66C-2BA433936B46}" dt="2024-04-16T08:28:09.926" v="22" actId="1076"/>
          <ac:picMkLst>
            <pc:docMk/>
            <pc:sldMk cId="2991305016" sldId="262"/>
            <ac:picMk id="5" creationId="{9BFFDD9F-37F4-5F68-24A0-CDFBB462367A}"/>
          </ac:picMkLst>
        </pc:picChg>
        <pc:picChg chg="add mod">
          <ac:chgData name="진서 김" userId="f769281bb3dee50b" providerId="LiveId" clId="{667E5C63-4DA2-4797-A66C-2BA433936B46}" dt="2024-04-16T08:28:13.374" v="23" actId="1076"/>
          <ac:picMkLst>
            <pc:docMk/>
            <pc:sldMk cId="2991305016" sldId="262"/>
            <ac:picMk id="7" creationId="{46F96451-8D5A-1A49-FBA8-E6B35AA4D5DF}"/>
          </ac:picMkLst>
        </pc:picChg>
      </pc:sldChg>
      <pc:sldChg chg="addSp delSp modSp mod">
        <pc:chgData name="진서 김" userId="f769281bb3dee50b" providerId="LiveId" clId="{667E5C63-4DA2-4797-A66C-2BA433936B46}" dt="2024-04-16T08:33:00.783" v="41" actId="1076"/>
        <pc:sldMkLst>
          <pc:docMk/>
          <pc:sldMk cId="1230215475" sldId="263"/>
        </pc:sldMkLst>
        <pc:spChg chg="del">
          <ac:chgData name="진서 김" userId="f769281bb3dee50b" providerId="LiveId" clId="{667E5C63-4DA2-4797-A66C-2BA433936B46}" dt="2024-04-16T08:32:03.163" v="24"/>
          <ac:spMkLst>
            <pc:docMk/>
            <pc:sldMk cId="1230215475" sldId="263"/>
            <ac:spMk id="3" creationId="{A854E133-0894-30EE-6C00-49122101CFF3}"/>
          </ac:spMkLst>
        </pc:spChg>
        <pc:picChg chg="add mod">
          <ac:chgData name="진서 김" userId="f769281bb3dee50b" providerId="LiveId" clId="{667E5C63-4DA2-4797-A66C-2BA433936B46}" dt="2024-04-16T08:32:53.739" v="39" actId="1076"/>
          <ac:picMkLst>
            <pc:docMk/>
            <pc:sldMk cId="1230215475" sldId="263"/>
            <ac:picMk id="5" creationId="{E9B387FF-80A4-D87A-C17C-8B4C769A30D2}"/>
          </ac:picMkLst>
        </pc:picChg>
        <pc:picChg chg="add mod">
          <ac:chgData name="진서 김" userId="f769281bb3dee50b" providerId="LiveId" clId="{667E5C63-4DA2-4797-A66C-2BA433936B46}" dt="2024-04-16T08:32:59.212" v="40" actId="1076"/>
          <ac:picMkLst>
            <pc:docMk/>
            <pc:sldMk cId="1230215475" sldId="263"/>
            <ac:picMk id="7" creationId="{81138F75-690F-0EB0-1879-4EB42667F774}"/>
          </ac:picMkLst>
        </pc:picChg>
        <pc:picChg chg="add mod">
          <ac:chgData name="진서 김" userId="f769281bb3dee50b" providerId="LiveId" clId="{667E5C63-4DA2-4797-A66C-2BA433936B46}" dt="2024-04-16T08:33:00.783" v="41" actId="1076"/>
          <ac:picMkLst>
            <pc:docMk/>
            <pc:sldMk cId="1230215475" sldId="263"/>
            <ac:picMk id="9" creationId="{34DA731D-B6D5-170B-CC61-8089FFC1A7F4}"/>
          </ac:picMkLst>
        </pc:picChg>
        <pc:picChg chg="add mod">
          <ac:chgData name="진서 김" userId="f769281bb3dee50b" providerId="LiveId" clId="{667E5C63-4DA2-4797-A66C-2BA433936B46}" dt="2024-04-16T08:32:52.109" v="38" actId="1076"/>
          <ac:picMkLst>
            <pc:docMk/>
            <pc:sldMk cId="1230215475" sldId="263"/>
            <ac:picMk id="11" creationId="{AE08BA9D-A25B-27BA-A7F0-4963FE910379}"/>
          </ac:picMkLst>
        </pc:picChg>
      </pc:sldChg>
      <pc:sldChg chg="addSp delSp modSp mod">
        <pc:chgData name="진서 김" userId="f769281bb3dee50b" providerId="LiveId" clId="{667E5C63-4DA2-4797-A66C-2BA433936B46}" dt="2024-04-16T08:34:50.831" v="51" actId="1076"/>
        <pc:sldMkLst>
          <pc:docMk/>
          <pc:sldMk cId="3711470969" sldId="264"/>
        </pc:sldMkLst>
        <pc:spChg chg="del">
          <ac:chgData name="진서 김" userId="f769281bb3dee50b" providerId="LiveId" clId="{667E5C63-4DA2-4797-A66C-2BA433936B46}" dt="2024-04-16T08:34:36.123" v="42"/>
          <ac:spMkLst>
            <pc:docMk/>
            <pc:sldMk cId="3711470969" sldId="264"/>
            <ac:spMk id="3" creationId="{F5DD7529-AD91-0DEB-8249-FC6E539DA525}"/>
          </ac:spMkLst>
        </pc:spChg>
        <pc:picChg chg="add mod">
          <ac:chgData name="진서 김" userId="f769281bb3dee50b" providerId="LiveId" clId="{667E5C63-4DA2-4797-A66C-2BA433936B46}" dt="2024-04-16T08:34:49.359" v="50" actId="1076"/>
          <ac:picMkLst>
            <pc:docMk/>
            <pc:sldMk cId="3711470969" sldId="264"/>
            <ac:picMk id="5" creationId="{91344518-3A0E-90BF-3C84-90BCABA81421}"/>
          </ac:picMkLst>
        </pc:picChg>
        <pc:picChg chg="add mod">
          <ac:chgData name="진서 김" userId="f769281bb3dee50b" providerId="LiveId" clId="{667E5C63-4DA2-4797-A66C-2BA433936B46}" dt="2024-04-16T08:34:50.831" v="51" actId="1076"/>
          <ac:picMkLst>
            <pc:docMk/>
            <pc:sldMk cId="3711470969" sldId="264"/>
            <ac:picMk id="7" creationId="{DE7E4641-509A-0C6A-24A9-88D952CE286E}"/>
          </ac:picMkLst>
        </pc:picChg>
      </pc:sldChg>
      <pc:sldChg chg="addSp delSp modSp mod">
        <pc:chgData name="진서 김" userId="f769281bb3dee50b" providerId="LiveId" clId="{667E5C63-4DA2-4797-A66C-2BA433936B46}" dt="2024-04-16T08:36:07.484" v="60" actId="1076"/>
        <pc:sldMkLst>
          <pc:docMk/>
          <pc:sldMk cId="1478139710" sldId="265"/>
        </pc:sldMkLst>
        <pc:spChg chg="del">
          <ac:chgData name="진서 김" userId="f769281bb3dee50b" providerId="LiveId" clId="{667E5C63-4DA2-4797-A66C-2BA433936B46}" dt="2024-04-16T08:35:59.315" v="52"/>
          <ac:spMkLst>
            <pc:docMk/>
            <pc:sldMk cId="1478139710" sldId="265"/>
            <ac:spMk id="3" creationId="{A6651AB8-272D-425C-C211-6A4E9042E7B2}"/>
          </ac:spMkLst>
        </pc:spChg>
        <pc:picChg chg="add mod">
          <ac:chgData name="진서 김" userId="f769281bb3dee50b" providerId="LiveId" clId="{667E5C63-4DA2-4797-A66C-2BA433936B46}" dt="2024-04-16T08:36:03.844" v="59" actId="1076"/>
          <ac:picMkLst>
            <pc:docMk/>
            <pc:sldMk cId="1478139710" sldId="265"/>
            <ac:picMk id="5" creationId="{8FD49093-4338-D3F4-18A3-F2E21D18B140}"/>
          </ac:picMkLst>
        </pc:picChg>
        <pc:picChg chg="add mod">
          <ac:chgData name="진서 김" userId="f769281bb3dee50b" providerId="LiveId" clId="{667E5C63-4DA2-4797-A66C-2BA433936B46}" dt="2024-04-16T08:36:07.484" v="60" actId="1076"/>
          <ac:picMkLst>
            <pc:docMk/>
            <pc:sldMk cId="1478139710" sldId="265"/>
            <ac:picMk id="7" creationId="{5A4A18B2-1D61-3707-5A3D-58DCCA2ECC40}"/>
          </ac:picMkLst>
        </pc:picChg>
      </pc:sldChg>
      <pc:sldChg chg="del">
        <pc:chgData name="진서 김" userId="f769281bb3dee50b" providerId="LiveId" clId="{667E5C63-4DA2-4797-A66C-2BA433936B46}" dt="2024-04-16T08:44:32.446" v="104" actId="47"/>
        <pc:sldMkLst>
          <pc:docMk/>
          <pc:sldMk cId="2852178771" sldId="266"/>
        </pc:sldMkLst>
      </pc:sldChg>
      <pc:sldChg chg="del">
        <pc:chgData name="진서 김" userId="f769281bb3dee50b" providerId="LiveId" clId="{667E5C63-4DA2-4797-A66C-2BA433936B46}" dt="2024-04-16T08:44:36.223" v="111" actId="47"/>
        <pc:sldMkLst>
          <pc:docMk/>
          <pc:sldMk cId="3507244741" sldId="267"/>
        </pc:sldMkLst>
      </pc:sldChg>
      <pc:sldChg chg="del">
        <pc:chgData name="진서 김" userId="f769281bb3dee50b" providerId="LiveId" clId="{667E5C63-4DA2-4797-A66C-2BA433936B46}" dt="2024-04-16T08:44:35.797" v="110" actId="47"/>
        <pc:sldMkLst>
          <pc:docMk/>
          <pc:sldMk cId="861788781" sldId="268"/>
        </pc:sldMkLst>
      </pc:sldChg>
      <pc:sldChg chg="del">
        <pc:chgData name="진서 김" userId="f769281bb3dee50b" providerId="LiveId" clId="{667E5C63-4DA2-4797-A66C-2BA433936B46}" dt="2024-04-16T08:44:35.483" v="109" actId="47"/>
        <pc:sldMkLst>
          <pc:docMk/>
          <pc:sldMk cId="3370469394" sldId="269"/>
        </pc:sldMkLst>
      </pc:sldChg>
      <pc:sldChg chg="del">
        <pc:chgData name="진서 김" userId="f769281bb3dee50b" providerId="LiveId" clId="{667E5C63-4DA2-4797-A66C-2BA433936B46}" dt="2024-04-16T08:44:35.213" v="108" actId="47"/>
        <pc:sldMkLst>
          <pc:docMk/>
          <pc:sldMk cId="2448046440" sldId="270"/>
        </pc:sldMkLst>
      </pc:sldChg>
      <pc:sldChg chg="del">
        <pc:chgData name="진서 김" userId="f769281bb3dee50b" providerId="LiveId" clId="{667E5C63-4DA2-4797-A66C-2BA433936B46}" dt="2024-04-16T08:44:34.945" v="107" actId="47"/>
        <pc:sldMkLst>
          <pc:docMk/>
          <pc:sldMk cId="4009429054" sldId="271"/>
        </pc:sldMkLst>
      </pc:sldChg>
      <pc:sldChg chg="del">
        <pc:chgData name="진서 김" userId="f769281bb3dee50b" providerId="LiveId" clId="{667E5C63-4DA2-4797-A66C-2BA433936B46}" dt="2024-04-16T08:44:34.676" v="106" actId="47"/>
        <pc:sldMkLst>
          <pc:docMk/>
          <pc:sldMk cId="3131717623" sldId="272"/>
        </pc:sldMkLst>
      </pc:sldChg>
      <pc:sldChg chg="del">
        <pc:chgData name="진서 김" userId="f769281bb3dee50b" providerId="LiveId" clId="{667E5C63-4DA2-4797-A66C-2BA433936B46}" dt="2024-04-16T08:44:34.384" v="105" actId="47"/>
        <pc:sldMkLst>
          <pc:docMk/>
          <pc:sldMk cId="355676691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DF791-2AD2-7DC4-1C40-07BB057C4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169CE-4218-39C8-E6E2-7E10D6EDC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A1E92-F39B-AC48-0E15-2812922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10DF2-7459-A245-4AB2-65865CBA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33BD4-55CE-8BDE-8B62-D560D8B6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7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079D-D04F-65A4-3BD5-DD86500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7A6DD6-5A8C-B53B-5CE8-4D950883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D4398-50EC-710F-7AF5-9DD7268C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70567-54A4-1C46-B7BA-004D1D95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DDBD4-7F13-2036-A353-5B8542B4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54423D-F9C3-EA0C-C097-88D70EA8F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9F31A-0131-9C5C-11CA-1E859FBA9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1894C-2DC9-6DF3-6B49-CF22698C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1D79-D7A3-AFE5-633C-44A3E70B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44ACC-4A7B-3A63-AC13-EDC2764A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8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26B43-1A93-BD2D-DAD2-FBA39F4D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D1C5-F4F3-A47D-C6E4-86D3CFE0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E2410-71B0-A46D-008C-B6BF2A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BE022-759B-8871-F94D-D5B07B36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168C7-B98A-BDC6-44D3-5A9F5526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60A70-F05E-D29B-6341-C410167F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AE0B1-D455-B977-7365-3A64374B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5D065-D4EE-1583-3453-644714E6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6C18B-94C7-600D-8F4C-620B9B07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C2B25-C7F1-A7B5-A42C-E27EA8B1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E1F22-37E2-85B2-61E4-DB7517D2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30FCC-7851-18A3-D831-EAC691DC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6806B-70D6-6C57-4789-8B329CFD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9DB48-F56A-4AC6-3E2F-E4B7D862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FD22A-4D40-2C51-8E35-932B03E5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662CE-7806-731E-174C-B699EB1D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38373-43F4-8E1C-CC9B-23C42325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99623-C5B8-0740-5850-A21F4A67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466A3-3526-5E8E-744C-E0939992F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966B66-232E-24B7-D4A8-CF2AFAB90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FC8E5-E13D-4CBB-0EEE-93EA4DF26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9EF597-42A0-DB53-C400-6613A7C7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E56271-F51C-A751-ECA7-48B41179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A8B6B-1D12-E41A-B5BA-246A730E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5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8E052-3624-8546-BC06-1EC048B8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3B6AEE-3EE3-F005-4B12-AC96F9FF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B5AC2-B30A-9F8C-1638-73BF6313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2D306-F2D4-DE43-5BF1-0D61C55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92C33B-CBA3-10AB-9333-1DF5E6C8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6CEB7-C40F-3E9D-7F44-2DD5AF96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823F0-1DC6-6A45-423B-6CB2B8FA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4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7E5AD-1503-4527-153C-FF5C25D5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023F7-BCC4-B5AA-332C-A43C5641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4840F-1276-85A6-656F-DB3E9DCC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6B811-9E39-D64E-FCC7-72D62884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16E5A-FF23-7B13-4B89-6A848656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2D9AA-48E1-15F6-98A7-2F542C24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7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B1F7-FD13-C15E-7941-96EECC94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83E2F-FB60-1051-6B2E-19400BE5B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FB2347-75C3-7AB3-6287-74534C297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0D72B-7141-EE8F-60AD-E5CE678D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94578-B28A-6D19-8AA0-6C898299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3C44A-548E-F5FA-63D9-06CE4EC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B8B123-7ABA-0613-B159-DC89CABB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EF665-8EF3-72E2-9550-4035D343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329DC-733E-8A9D-0FD4-3F87D9645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59D4C-BAE9-46E4-97DE-53E9AC9B118C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62FC1-92A8-C559-5C85-6FF8BD6CD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3727A-C6C6-5648-C9B3-ED885E1AE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073844-A9D6-4446-8758-5F9A43E4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8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B6CF4-A463-5D10-42E4-3C2EEDAC7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오픈소스</a:t>
            </a:r>
            <a:r>
              <a:rPr lang="en-US" altLang="ko-KR" dirty="0" err="1"/>
              <a:t>sw</a:t>
            </a:r>
            <a:r>
              <a:rPr lang="ko-KR" altLang="en-US" dirty="0"/>
              <a:t>개론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31FEE8-9B3C-8371-9093-B6A290D6C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20213265 </a:t>
            </a:r>
            <a:r>
              <a:rPr lang="ko-KR" altLang="en-US" dirty="0" err="1"/>
              <a:t>김진서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9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B5CEE-3D31-A11C-5F2C-9C35FC5C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FD49093-4338-D3F4-18A3-F2E21D18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49219" cy="1190791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A4A18B2-1D61-3707-5A3D-58DCCA2EC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1479"/>
            <a:ext cx="684943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AFD21-DB83-44B9-E872-AFB86707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78252E9-C6EB-9C18-79C8-4C29EDBF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77587" cy="1324160"/>
          </a:xfrm>
        </p:spPr>
      </p:pic>
      <p:pic>
        <p:nvPicPr>
          <p:cNvPr id="6" name="내용 개체 틀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B91994FE-FC56-0EF8-4BA0-B2C8D3DFF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4848"/>
            <a:ext cx="4458322" cy="1124107"/>
          </a:xfrm>
          <a:prstGeom prst="rect">
            <a:avLst/>
          </a:prstGeom>
        </p:spPr>
      </p:pic>
      <p:pic>
        <p:nvPicPr>
          <p:cNvPr id="7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97E07F-3A94-4A44-F19B-8D9D40546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8955"/>
            <a:ext cx="567769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8F-645E-A114-5D7A-E7C26070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7F673C-7FB3-A060-FD1A-5C031802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41DF0EB-6C65-A291-0107-0CD82C792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89210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3AC42-05F6-B4B8-AEF0-493596F3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EA6E5C-C357-85F6-3681-8C310F4A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9838"/>
            <a:ext cx="5639587" cy="1276528"/>
          </a:xfrm>
        </p:spPr>
      </p:pic>
      <p:pic>
        <p:nvPicPr>
          <p:cNvPr id="8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04E9D6-2884-895F-CECF-2199052F4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506218" cy="1524213"/>
          </a:xfrm>
          <a:prstGeom prst="rect">
            <a:avLst/>
          </a:prstGeom>
        </p:spPr>
      </p:pic>
      <p:pic>
        <p:nvPicPr>
          <p:cNvPr id="12" name="그림 1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DB42615-8324-4830-7D33-51D2155F9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366"/>
            <a:ext cx="564911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F8458-CDCF-D4D6-3506-EDFD0E7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6A955FC4-9860-C89D-285A-6FD3D595E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58269" cy="1247949"/>
          </a:xfr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AAAC341B-0710-36FF-317B-2300059F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8637"/>
            <a:ext cx="4382112" cy="905001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83856EF-5307-122B-6155-F57FD6F1F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3638"/>
            <a:ext cx="536332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67E67-2E1E-CB39-FACB-3C58603B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0506AC0-74DF-07E0-A40C-CEFCCA4D6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87536" cy="2000529"/>
          </a:xfrm>
        </p:spPr>
      </p:pic>
    </p:spTree>
    <p:extLst>
      <p:ext uri="{BB962C8B-B14F-4D97-AF65-F5344CB8AC3E}">
        <p14:creationId xmlns:p14="http://schemas.microsoft.com/office/powerpoint/2010/main" val="201915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30960-AD4B-0E0F-483B-8CFACF73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BFFDD9F-37F4-5F68-24A0-CDFBB4623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11167" cy="2648320"/>
          </a:xfrm>
        </p:spPr>
      </p:pic>
      <p:pic>
        <p:nvPicPr>
          <p:cNvPr id="7" name="그림 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46F96451-8D5A-1A49-FBA8-E6B35AA4D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9008"/>
            <a:ext cx="694469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C67AC-6690-CBCA-A41A-CF9BF33B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9B387FF-80A4-D87A-C17C-8B4C769A3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2003"/>
            <a:ext cx="5992061" cy="1409897"/>
          </a:xfr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81138F75-690F-0EB0-1879-4EB42667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4" y="2671900"/>
            <a:ext cx="4706007" cy="981212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4DA731D-B6D5-170B-CC61-8089FFC1A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4" y="3653112"/>
            <a:ext cx="5382376" cy="1781424"/>
          </a:xfrm>
          <a:prstGeom prst="rect">
            <a:avLst/>
          </a:prstGeom>
        </p:spPr>
      </p:pic>
      <p:pic>
        <p:nvPicPr>
          <p:cNvPr id="11" name="그림 10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AE08BA9D-A25B-27BA-A7F0-4963FE910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44879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1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844E3-AA0A-1ECD-3A0C-D34A80D8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1344518-3A0E-90BF-3C84-90BCABA8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15904" cy="2267266"/>
          </a:xfrm>
        </p:spPr>
      </p:pic>
      <p:pic>
        <p:nvPicPr>
          <p:cNvPr id="7" name="그림 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E7E4641-509A-0C6A-24A9-88D952CE2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7954"/>
            <a:ext cx="623021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7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오픈소스sw개론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진서 김</dc:creator>
  <cp:lastModifiedBy>진서 김</cp:lastModifiedBy>
  <cp:revision>1</cp:revision>
  <dcterms:created xsi:type="dcterms:W3CDTF">2024-04-16T08:13:17Z</dcterms:created>
  <dcterms:modified xsi:type="dcterms:W3CDTF">2024-04-16T08:44:44Z</dcterms:modified>
</cp:coreProperties>
</file>