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72" r:id="rId12"/>
    <p:sldId id="287" r:id="rId13"/>
    <p:sldId id="257" r:id="rId14"/>
    <p:sldId id="258" r:id="rId15"/>
    <p:sldId id="259" r:id="rId16"/>
    <p:sldId id="260" r:id="rId17"/>
    <p:sldId id="288" r:id="rId18"/>
    <p:sldId id="26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90" r:id="rId30"/>
    <p:sldId id="262" r:id="rId31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33"/>
      <p:bold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Merriweather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</a:t>
            </a:r>
            <a:r>
              <a:rPr lang="en-US" altLang="ko" smtClean="0"/>
              <a:t>cup</a:t>
            </a:r>
            <a:r>
              <a:rPr lang="ko" smtClean="0"/>
              <a:t>개발</a:t>
            </a:r>
            <a:r>
              <a:rPr lang="ko-KR" altLang="en-US" smtClean="0"/>
              <a:t>보고서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 marL="11430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및 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ko-KR" sz="1600" dirty="0"/>
              <a:t>시간배분</a:t>
            </a:r>
            <a:r>
              <a:rPr lang="en-US" altLang="ko-KR" sz="1600" dirty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altLang="ko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 smtClean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수집 및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 상황분류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743</Words>
  <Application>Microsoft Office PowerPoint</Application>
  <PresentationFormat>화면 슬라이드 쇼(16:9)</PresentationFormat>
  <Paragraphs>168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굴림</vt:lpstr>
      <vt:lpstr>Arial</vt:lpstr>
      <vt:lpstr>Malgun Gothic</vt:lpstr>
      <vt:lpstr>Roboto</vt:lpstr>
      <vt:lpstr>Merriweather</vt:lpstr>
      <vt:lpstr>-apple-system</vt:lpstr>
      <vt:lpstr>Calibri</vt:lpstr>
      <vt:lpstr>Paradigm</vt:lpstr>
      <vt:lpstr>Ai world cup개발보고서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 및  상황분류</vt:lpstr>
      <vt:lpstr>해설 스크립트 수집 원칙</vt:lpstr>
      <vt:lpstr>해설 스크립트 데이터</vt:lpstr>
      <vt:lpstr>데이터 전처리</vt:lpstr>
      <vt:lpstr>데이터 전처리 결과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dc:creator>Affinity</dc:creator>
  <cp:lastModifiedBy>Windows User</cp:lastModifiedBy>
  <cp:revision>33</cp:revision>
  <dcterms:modified xsi:type="dcterms:W3CDTF">2019-09-10T02:37:12Z</dcterms:modified>
</cp:coreProperties>
</file>