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64" r:id="rId3"/>
    <p:sldId id="285" r:id="rId4"/>
    <p:sldId id="266" r:id="rId5"/>
    <p:sldId id="283" r:id="rId6"/>
    <p:sldId id="284" r:id="rId7"/>
    <p:sldId id="286" r:id="rId8"/>
    <p:sldId id="265" r:id="rId9"/>
    <p:sldId id="269" r:id="rId10"/>
    <p:sldId id="271" r:id="rId11"/>
    <p:sldId id="272" r:id="rId12"/>
    <p:sldId id="291" r:id="rId13"/>
    <p:sldId id="292" r:id="rId14"/>
    <p:sldId id="287" r:id="rId15"/>
    <p:sldId id="257" r:id="rId16"/>
    <p:sldId id="258" r:id="rId17"/>
    <p:sldId id="259" r:id="rId18"/>
    <p:sldId id="260" r:id="rId19"/>
    <p:sldId id="288" r:id="rId20"/>
    <p:sldId id="261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9" r:id="rId31"/>
    <p:sldId id="290" r:id="rId32"/>
    <p:sldId id="262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Merriweather" panose="020B0604020202020204" charset="0"/>
      <p:regular r:id="rId39"/>
      <p:bold r:id="rId40"/>
      <p:italic r:id="rId41"/>
      <p:boldItalic r:id="rId42"/>
    </p:embeddedFont>
    <p:embeddedFont>
      <p:font typeface="Malgun Gothic" panose="020B0503020000020004" pitchFamily="50" charset="-127"/>
      <p:regular r:id="rId43"/>
      <p:bold r:id="rId44"/>
    </p:embeddedFont>
    <p:embeddedFont>
      <p:font typeface="Roboto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4" autoAdjust="0"/>
    <p:restoredTop sz="94660"/>
  </p:normalViewPr>
  <p:slideViewPr>
    <p:cSldViewPr snapToGrid="0">
      <p:cViewPr>
        <p:scale>
          <a:sx n="99" d="100"/>
          <a:sy n="99" d="100"/>
        </p:scale>
        <p:origin x="-108" y="-5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02380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25f5bf367_8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625f5bf367_8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25f5bf367_8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625f5bf367_8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25f5bf367_8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625f5bf367_8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25f5bf367_8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625f5bf367_8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25f5bf367_8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625f5bf367_8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5f5bf367_8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625f5bf367_8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5f5bf367_8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625f5bf367_8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aro8303/sangsang_people/blob/master/nlp_wordfrequency_%EA%B3%A0%EC%A4%80%EC%84%9D_20190904.ipynb" TargetMode="Externa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wc/aiwc_manual/wiki/AIWC-Development-Guide-Python-P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taro8303/sangsang_people/blob/master/commentator_sp.p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taro8303/sangsang_people/blob/master/commentator_sp.p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naver.me/GtM1XNVK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" dirty="0" smtClean="0"/>
              <a:t>Ai world cup</a:t>
            </a:r>
            <a:r>
              <a:rPr lang="ko" dirty="0" smtClean="0"/>
              <a:t>개발일지</a:t>
            </a: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ko" sz="2400" dirty="0" smtClean="0"/>
              <a:t>고준석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https://github.com/kotaro8303/sangsang_people/blob/master/nlp_wordfrequency_%</a:t>
            </a:r>
            <a:r>
              <a:rPr lang="en-US" altLang="ko-KR" dirty="0" smtClean="0">
                <a:hlinkClick r:id="rId2"/>
              </a:rPr>
              <a:t>EA%B3%A0%EC%A4%80%EC%84%9D_20190904.ipynb</a:t>
            </a:r>
            <a:endParaRPr lang="en-US" altLang="ko-KR" dirty="0" smtClean="0"/>
          </a:p>
          <a:p>
            <a:r>
              <a:rPr lang="en-US" altLang="ko-KR" dirty="0" err="1" smtClean="0"/>
              <a:t>Nltk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라이브러리의 </a:t>
            </a:r>
            <a:r>
              <a:rPr lang="en-US" altLang="ko-KR" dirty="0" err="1" smtClean="0"/>
              <a:t>word_tokenize</a:t>
            </a:r>
            <a:r>
              <a:rPr lang="ko-KR" altLang="en-US" dirty="0" smtClean="0"/>
              <a:t>를 통해 토큰화</a:t>
            </a:r>
            <a:endParaRPr lang="en-US" altLang="ko-KR" dirty="0" smtClean="0"/>
          </a:p>
          <a:p>
            <a:r>
              <a:rPr lang="en-US" altLang="ko-KR" dirty="0" err="1" smtClean="0"/>
              <a:t>Nltk</a:t>
            </a:r>
            <a:r>
              <a:rPr lang="en-US" altLang="ko-KR" dirty="0" smtClean="0"/>
              <a:t> stop words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불용어</a:t>
            </a:r>
            <a:r>
              <a:rPr lang="ko-KR" altLang="en-US" dirty="0" smtClean="0"/>
              <a:t> 제거</a:t>
            </a:r>
            <a:endParaRPr lang="en-US" altLang="ko-KR" dirty="0" smtClean="0"/>
          </a:p>
          <a:p>
            <a:r>
              <a:rPr lang="ko-KR" altLang="en-US" dirty="0" smtClean="0"/>
              <a:t>정규식을 통해 필요 없는 성분 제거</a:t>
            </a:r>
            <a:endParaRPr lang="en-US" altLang="ko-KR" dirty="0" smtClean="0"/>
          </a:p>
          <a:p>
            <a:r>
              <a:rPr lang="en-US" altLang="ko-KR" dirty="0" err="1" smtClean="0"/>
              <a:t>Keras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</a:t>
            </a:r>
            <a:r>
              <a:rPr lang="en-US" altLang="ko-KR" dirty="0"/>
              <a:t>T</a:t>
            </a:r>
            <a:r>
              <a:rPr lang="en-US" altLang="ko-KR" dirty="0" smtClean="0"/>
              <a:t>okenizer</a:t>
            </a:r>
            <a:r>
              <a:rPr lang="ko-KR" altLang="en-US" dirty="0" smtClean="0"/>
              <a:t>를 통해 벡터화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벡터화된 자료를 바탕으로 단어 빈도수 추출</a:t>
            </a:r>
            <a:endParaRPr lang="en-US" altLang="ko-KR" dirty="0" smtClean="0"/>
          </a:p>
          <a:p>
            <a:r>
              <a:rPr lang="ko-KR" altLang="en-US" dirty="0" smtClean="0"/>
              <a:t>임의로 단어 선택</a:t>
            </a:r>
            <a:endParaRPr lang="en-US" altLang="ko-KR" dirty="0" smtClean="0"/>
          </a:p>
          <a:p>
            <a:r>
              <a:rPr lang="ko-KR" altLang="en-US" dirty="0" smtClean="0"/>
              <a:t>비교적 로봇축구에 쓸만한 단어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개선필요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판단기준필</a:t>
            </a:r>
            <a:r>
              <a:rPr lang="ko-KR" altLang="en-US" dirty="0"/>
              <a:t>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423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전처리 결과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948" y="1126153"/>
            <a:ext cx="4585736" cy="359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25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rgbClr val="FF0000"/>
                </a:solidFill>
              </a:rPr>
              <a:t>문장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ko-KR" dirty="0">
                <a:solidFill>
                  <a:srgbClr val="FF0000"/>
                </a:solidFill>
              </a:rPr>
              <a:t>추출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빈도</a:t>
            </a:r>
            <a:r>
              <a:rPr lang="en-US" altLang="ko-KR" dirty="0"/>
              <a:t> </a:t>
            </a:r>
            <a:r>
              <a:rPr lang="ko-KR" altLang="ko-KR" dirty="0"/>
              <a:t>높은</a:t>
            </a:r>
            <a:r>
              <a:rPr lang="en-US" altLang="ko-KR" dirty="0"/>
              <a:t> </a:t>
            </a:r>
            <a:r>
              <a:rPr lang="ko-KR" altLang="ko-KR" dirty="0"/>
              <a:t>단어</a:t>
            </a:r>
            <a:r>
              <a:rPr lang="en-US" altLang="ko-KR" dirty="0"/>
              <a:t> 50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중</a:t>
            </a:r>
            <a:r>
              <a:rPr lang="en-US" altLang="ko-KR" dirty="0"/>
              <a:t> </a:t>
            </a:r>
            <a:r>
              <a:rPr lang="ko-KR" altLang="ko-KR" dirty="0"/>
              <a:t>한</a:t>
            </a:r>
            <a:r>
              <a:rPr lang="en-US" altLang="ko-KR" dirty="0"/>
              <a:t> </a:t>
            </a:r>
            <a:r>
              <a:rPr lang="ko-KR" altLang="ko-KR" dirty="0"/>
              <a:t>문장에서</a:t>
            </a:r>
            <a:r>
              <a:rPr lang="en-US" altLang="ko-KR" dirty="0"/>
              <a:t> </a:t>
            </a:r>
            <a:r>
              <a:rPr lang="ko-KR" altLang="ko-KR" dirty="0"/>
              <a:t>그</a:t>
            </a:r>
            <a:r>
              <a:rPr lang="en-US" altLang="ko-KR" dirty="0"/>
              <a:t> </a:t>
            </a:r>
            <a:r>
              <a:rPr lang="ko-KR" altLang="ko-KR" dirty="0"/>
              <a:t>단어가</a:t>
            </a:r>
            <a:r>
              <a:rPr lang="en-US" altLang="ko-KR" dirty="0"/>
              <a:t> </a:t>
            </a:r>
            <a:r>
              <a:rPr lang="ko-KR" altLang="ko-KR" dirty="0" smtClean="0"/>
              <a:t>몇</a:t>
            </a:r>
            <a:r>
              <a:rPr lang="en-US" altLang="ko-KR" dirty="0" smtClean="0"/>
              <a:t> </a:t>
            </a:r>
            <a:r>
              <a:rPr lang="ko-KR" altLang="ko-KR" dirty="0" smtClean="0"/>
              <a:t>번</a:t>
            </a:r>
            <a:r>
              <a:rPr lang="en-US" altLang="ko-KR" dirty="0" smtClean="0"/>
              <a:t> </a:t>
            </a:r>
            <a:r>
              <a:rPr lang="ko-KR" altLang="ko-KR" dirty="0" smtClean="0"/>
              <a:t>나오는지</a:t>
            </a:r>
            <a:r>
              <a:rPr lang="en-US" altLang="ko-KR" dirty="0" smtClean="0"/>
              <a:t> </a:t>
            </a:r>
            <a:r>
              <a:rPr lang="x-none" altLang="ko-KR"/>
              <a:t>count</a:t>
            </a:r>
            <a:endParaRPr lang="ko-KR" altLang="ko-KR"/>
          </a:p>
          <a:p>
            <a:pPr fontAlgn="ctr"/>
            <a:r>
              <a:rPr lang="x-none" altLang="ko-KR"/>
              <a:t>Count_.list</a:t>
            </a:r>
            <a:r>
              <a:rPr lang="ko-KR" altLang="ko-KR"/>
              <a:t>와</a:t>
            </a:r>
            <a:r>
              <a:rPr lang="en-US" altLang="ko-KR" dirty="0"/>
              <a:t> </a:t>
            </a:r>
            <a:r>
              <a:rPr lang="ko-KR" altLang="ko-KR" dirty="0"/>
              <a:t>문장을</a:t>
            </a:r>
            <a:r>
              <a:rPr lang="en-US" altLang="ko-KR" dirty="0"/>
              <a:t> </a:t>
            </a:r>
            <a:r>
              <a:rPr lang="ko-KR" altLang="ko-KR" dirty="0"/>
              <a:t>합쳐</a:t>
            </a:r>
            <a:r>
              <a:rPr lang="en-US" altLang="ko-KR" dirty="0"/>
              <a:t> </a:t>
            </a:r>
            <a:r>
              <a:rPr lang="ko-KR" altLang="ko-KR" dirty="0"/>
              <a:t>새로운</a:t>
            </a:r>
            <a:r>
              <a:rPr lang="en-US" altLang="ko-KR" dirty="0"/>
              <a:t> </a:t>
            </a:r>
            <a:r>
              <a:rPr lang="ko-KR" altLang="ko-KR" dirty="0"/>
              <a:t>데이터</a:t>
            </a:r>
            <a:r>
              <a:rPr lang="en-US" altLang="ko-KR" dirty="0"/>
              <a:t> </a:t>
            </a:r>
            <a:r>
              <a:rPr lang="ko-KR" altLang="ko-KR" dirty="0"/>
              <a:t>프레임을</a:t>
            </a:r>
            <a:r>
              <a:rPr lang="en-US" altLang="ko-KR" dirty="0"/>
              <a:t> </a:t>
            </a:r>
            <a:r>
              <a:rPr lang="ko-KR" altLang="ko-KR" dirty="0"/>
              <a:t>만들고</a:t>
            </a:r>
            <a:r>
              <a:rPr lang="en-US" altLang="ko-KR" dirty="0"/>
              <a:t> </a:t>
            </a:r>
            <a:r>
              <a:rPr lang="x-none" altLang="ko-KR"/>
              <a:t>csv</a:t>
            </a:r>
            <a:r>
              <a:rPr lang="ko-KR" altLang="ko-KR"/>
              <a:t>로</a:t>
            </a:r>
            <a:r>
              <a:rPr lang="en-US" altLang="ko-KR" dirty="0"/>
              <a:t> </a:t>
            </a:r>
            <a:r>
              <a:rPr lang="ko-KR" altLang="ko-KR" dirty="0"/>
              <a:t>저장</a:t>
            </a:r>
          </a:p>
          <a:p>
            <a:pPr fontAlgn="ctr"/>
            <a:r>
              <a:rPr lang="en-US" altLang="ko-KR" dirty="0" smtClean="0"/>
              <a:t>Count </a:t>
            </a:r>
            <a:r>
              <a:rPr lang="ko-KR" altLang="ko-KR" dirty="0" smtClean="0"/>
              <a:t>수에</a:t>
            </a:r>
            <a:r>
              <a:rPr lang="en-US" altLang="ko-KR" dirty="0" smtClean="0"/>
              <a:t> </a:t>
            </a:r>
            <a:r>
              <a:rPr lang="ko-KR" altLang="ko-KR" dirty="0" smtClean="0"/>
              <a:t>따라</a:t>
            </a:r>
            <a:r>
              <a:rPr lang="en-US" altLang="ko-KR" dirty="0" smtClean="0"/>
              <a:t> </a:t>
            </a:r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정해짐</a:t>
            </a: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03" y="2262137"/>
            <a:ext cx="37147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47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rgbClr val="FF0000"/>
                </a:solidFill>
              </a:rPr>
              <a:t>문장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ko-KR" dirty="0">
                <a:solidFill>
                  <a:srgbClr val="FF0000"/>
                </a:solidFill>
              </a:rPr>
              <a:t>추출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높을수록</a:t>
            </a:r>
            <a:r>
              <a:rPr lang="en-US" altLang="ko-KR" dirty="0"/>
              <a:t> </a:t>
            </a:r>
            <a:r>
              <a:rPr lang="ko-KR" altLang="ko-KR" dirty="0"/>
              <a:t>문장이</a:t>
            </a:r>
            <a:r>
              <a:rPr lang="en-US" altLang="ko-KR" dirty="0"/>
              <a:t> </a:t>
            </a:r>
            <a:r>
              <a:rPr lang="ko-KR" altLang="ko-KR" dirty="0"/>
              <a:t>길어지고</a:t>
            </a:r>
            <a:r>
              <a:rPr lang="en-US" altLang="ko-KR" dirty="0"/>
              <a:t> </a:t>
            </a:r>
            <a:r>
              <a:rPr lang="ko-KR" altLang="ko-KR" dirty="0" err="1"/>
              <a:t>상황에대한</a:t>
            </a:r>
            <a:r>
              <a:rPr lang="en-US" altLang="ko-KR" dirty="0"/>
              <a:t> </a:t>
            </a:r>
            <a:r>
              <a:rPr lang="ko-KR" altLang="ko-KR" dirty="0"/>
              <a:t>설명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추가상황이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ko-KR" dirty="0"/>
              <a:t>많이</a:t>
            </a:r>
            <a:r>
              <a:rPr lang="en-US" altLang="ko-KR" dirty="0"/>
              <a:t> </a:t>
            </a:r>
            <a:r>
              <a:rPr lang="ko-KR" altLang="ko-KR" dirty="0"/>
              <a:t>포함되어</a:t>
            </a:r>
            <a:r>
              <a:rPr lang="en-US" altLang="ko-KR" dirty="0"/>
              <a:t> </a:t>
            </a:r>
            <a:r>
              <a:rPr lang="ko-KR" altLang="ko-KR" dirty="0"/>
              <a:t>있음</a:t>
            </a:r>
          </a:p>
          <a:p>
            <a:pPr fontAlgn="ctr"/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낮을</a:t>
            </a:r>
            <a:r>
              <a:rPr lang="en-US" altLang="ko-KR" dirty="0"/>
              <a:t> </a:t>
            </a:r>
            <a:r>
              <a:rPr lang="ko-KR" altLang="ko-KR" dirty="0"/>
              <a:t>수록</a:t>
            </a:r>
            <a:r>
              <a:rPr lang="en-US" altLang="ko-KR" dirty="0"/>
              <a:t> </a:t>
            </a:r>
            <a:r>
              <a:rPr lang="ko-KR" altLang="ko-KR" dirty="0"/>
              <a:t>문장이</a:t>
            </a:r>
            <a:r>
              <a:rPr lang="en-US" altLang="ko-KR" dirty="0"/>
              <a:t> </a:t>
            </a:r>
            <a:r>
              <a:rPr lang="ko-KR" altLang="ko-KR" dirty="0" err="1"/>
              <a:t>짦고</a:t>
            </a:r>
            <a:r>
              <a:rPr lang="en-US" altLang="ko-KR" dirty="0"/>
              <a:t> </a:t>
            </a:r>
            <a:r>
              <a:rPr lang="ko-KR" altLang="ko-KR" dirty="0"/>
              <a:t>명료해지며</a:t>
            </a:r>
            <a:r>
              <a:rPr lang="en-US" altLang="ko-KR" dirty="0"/>
              <a:t>, </a:t>
            </a:r>
            <a:r>
              <a:rPr lang="ko-KR" altLang="ko-KR" dirty="0"/>
              <a:t>상황에</a:t>
            </a:r>
            <a:r>
              <a:rPr lang="en-US" altLang="ko-KR" dirty="0"/>
              <a:t> </a:t>
            </a:r>
            <a:r>
              <a:rPr lang="ko-KR" altLang="ko-KR" dirty="0"/>
              <a:t>대한</a:t>
            </a:r>
            <a:r>
              <a:rPr lang="en-US" altLang="ko-KR" dirty="0"/>
              <a:t> </a:t>
            </a:r>
            <a:r>
              <a:rPr lang="ko-KR" altLang="ko-KR" dirty="0"/>
              <a:t>설명이</a:t>
            </a:r>
            <a:r>
              <a:rPr lang="en-US" altLang="ko-KR" dirty="0"/>
              <a:t> </a:t>
            </a:r>
            <a:r>
              <a:rPr lang="ko-KR" altLang="ko-KR" dirty="0"/>
              <a:t>부족함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89" y="2120115"/>
            <a:ext cx="55149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08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dirty="0"/>
              <a:t>상황 별 알고리즘</a:t>
            </a:r>
            <a:r>
              <a:rPr lang="en-US" altLang="ko-KR" dirty="0"/>
              <a:t> </a:t>
            </a:r>
            <a:r>
              <a:rPr lang="ko-KR" altLang="en-US" dirty="0"/>
              <a:t>및 시간 배분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570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Ai commetory code 이해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9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Input data(received_frame, frame</a:t>
            </a:r>
            <a:r>
              <a:rPr lang="ko" sz="1800" dirty="0" smtClean="0"/>
              <a:t>)</a:t>
            </a:r>
            <a:r>
              <a:rPr lang="ko-KR" altLang="en-US" sz="1800" dirty="0" smtClean="0"/>
              <a:t>는 </a:t>
            </a:r>
            <a:r>
              <a:rPr lang="ko" sz="1800" dirty="0" smtClean="0"/>
              <a:t>무엇인지?</a:t>
            </a:r>
            <a:endParaRPr lang="en-US" altLang="ko" sz="1800" dirty="0" smtClean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경기 </a:t>
            </a:r>
            <a:r>
              <a:rPr lang="ko" sz="1800" dirty="0"/>
              <a:t>진행 중 frame 데이터가 얼만큼 자세하게 넘어오는지?(ex) 각각 선수들 객체정보를 담고있는지? 특정상황(코너킥, 골킥등)의 상황까지 결정해서 알려주는지?</a:t>
            </a:r>
            <a:endParaRPr sz="1800" dirty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u="sng" dirty="0">
                <a:solidFill>
                  <a:schemeClr val="hlink"/>
                </a:solidFill>
                <a:hlinkClick r:id="rId3"/>
              </a:rPr>
              <a:t>https://</a:t>
            </a:r>
            <a:r>
              <a:rPr lang="ko" sz="1800" u="sng" dirty="0" smtClean="0">
                <a:solidFill>
                  <a:schemeClr val="hlink"/>
                </a:solidFill>
                <a:hlinkClick r:id="rId3"/>
              </a:rPr>
              <a:t>github.com/aiwc/aiwc_manual/wiki/AIWC-Development-Guide-Python-P2</a:t>
            </a:r>
            <a:r>
              <a:rPr lang="ko" sz="1800" dirty="0" smtClean="0"/>
              <a:t>에서 </a:t>
            </a:r>
            <a:r>
              <a:rPr lang="ko" sz="1800" dirty="0"/>
              <a:t>정보 획득 </a:t>
            </a:r>
            <a:r>
              <a:rPr lang="ko" sz="1800" dirty="0" smtClean="0"/>
              <a:t>중</a:t>
            </a:r>
            <a:endParaRPr lang="en-US" altLang="ko" sz="1800" dirty="0" smtClean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received_frame</a:t>
            </a:r>
            <a:r>
              <a:rPr lang="ko" sz="1800" dirty="0"/>
              <a:t>객체가 정보를 포함하고있음(time, scroe, game_state, coordinates 등</a:t>
            </a:r>
            <a:r>
              <a:rPr lang="ko" sz="1800" dirty="0" smtClean="0"/>
              <a:t>)</a:t>
            </a:r>
            <a:endParaRPr lang="en-US" altLang="ko" sz="1800" dirty="0" smtClean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특히 </a:t>
            </a:r>
            <a:r>
              <a:rPr lang="ko" sz="1800" dirty="0"/>
              <a:t>received_frame.coordinates에 각 선수의 좌표와 공의좌표가 표시되어있음. 이 좌표를 중심으로 코멘트를 달변 좋을 것이라 생각 됨</a:t>
            </a:r>
            <a:endParaRPr sz="180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248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algun Gothic"/>
              <a:buNone/>
            </a:pPr>
            <a:r>
              <a:rPr lang="ko" sz="3959"/>
              <a:t>실제 단어를 기반실험적으로 코딩</a:t>
            </a:r>
            <a:endParaRPr sz="3959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sz="1600" dirty="0"/>
              <a:t>빈도수가 높은 단어 임의 추출</a:t>
            </a:r>
            <a:endParaRPr sz="16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6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sz="1600" dirty="0"/>
              <a:t>Foul, right, left, shoot, assist, defensive, block, center, miss, attack, try, caught</a:t>
            </a:r>
            <a:endParaRPr sz="1600" dirty="0"/>
          </a:p>
          <a:p>
            <a:pPr marL="342900" lvl="0" indent="-139700" algn="l" rtl="0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각 단어별 </a:t>
            </a:r>
            <a:r>
              <a:rPr lang="ko" dirty="0" smtClean="0"/>
              <a:t>알고리즘</a:t>
            </a:r>
            <a:r>
              <a:rPr lang="en-US" altLang="ko" dirty="0" smtClean="0"/>
              <a:t>(</a:t>
            </a:r>
            <a:r>
              <a:rPr lang="ko-KR" altLang="en-US" dirty="0" smtClean="0"/>
              <a:t>의사코드</a:t>
            </a:r>
            <a:r>
              <a:rPr lang="en-US" altLang="ko-KR" dirty="0" smtClean="0"/>
              <a:t>)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97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Foul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문서참조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Right, left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공의 </a:t>
            </a:r>
            <a:r>
              <a:rPr lang="ko" sz="1800" dirty="0"/>
              <a:t>위치를 기반으로 각팀의 골대를 기반으로 표현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Shoot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공의 </a:t>
            </a:r>
            <a:r>
              <a:rPr lang="ko" sz="1800" dirty="0"/>
              <a:t>위치와 골대위치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Assist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득점시 슈터와 가장가까운 봇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Defensive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수비시 멘트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Block </a:t>
            </a:r>
            <a:r>
              <a:rPr lang="en-US" altLang="ko" sz="1800" dirty="0" smtClean="0"/>
              <a:t> : </a:t>
            </a:r>
            <a:r>
              <a:rPr lang="ko" sz="1800" dirty="0" smtClean="0"/>
              <a:t>키퍼가 </a:t>
            </a:r>
            <a:r>
              <a:rPr lang="ko" sz="1800" dirty="0"/>
              <a:t>공을 터치할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Center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공이 중앙으로 가는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Miss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 </a:t>
            </a:r>
            <a:r>
              <a:rPr lang="ko" sz="1800" dirty="0"/>
              <a:t>터치후 상대에게 공이 간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Attack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공격시 멘트( defensive랑 반반 언급)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Try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특별한 상황 없을시 언급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Caught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공을 터치시</a:t>
            </a:r>
            <a:endParaRPr sz="180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248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실제 코드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67550" y="76701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ko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https://github.com/kotaro8303/sangsang_people/blob/master/commentator_sp.py</a:t>
            </a:r>
            <a:endParaRPr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59" y="1342274"/>
            <a:ext cx="64103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실제 코드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67550" y="76701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ko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https://github.com/kotaro8303/sangsang_people/blob/master/commentator_sp.py</a:t>
            </a:r>
            <a:endParaRPr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798" y="1422434"/>
            <a:ext cx="63436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89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</a:t>
            </a:r>
            <a:r>
              <a:rPr lang="ko-KR" altLang="en-US"/>
              <a:t>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600" dirty="0" smtClean="0"/>
              <a:t>개발일지 작성규칙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개발환경 설정</a:t>
            </a:r>
            <a:r>
              <a:rPr lang="en-US" altLang="ko-KR" sz="1600" dirty="0" smtClean="0"/>
              <a:t>(Linux)</a:t>
            </a:r>
            <a:endParaRPr lang="en-US" altLang="ko-KR" sz="1600" dirty="0"/>
          </a:p>
          <a:p>
            <a:pPr marL="114300" indent="0">
              <a:lnSpc>
                <a:spcPct val="100000"/>
              </a:lnSpc>
              <a:buNone/>
            </a:pP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해설 스크립트 수집 및 상황분류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상황 별 알고리즘</a:t>
            </a:r>
            <a:r>
              <a:rPr lang="en-US" altLang="ko-KR" sz="1600" dirty="0"/>
              <a:t> </a:t>
            </a:r>
          </a:p>
          <a:p>
            <a:pPr>
              <a:lnSpc>
                <a:spcPct val="100000"/>
              </a:lnSpc>
            </a:pP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ko-KR" sz="1600" dirty="0"/>
              <a:t>시간배분</a:t>
            </a:r>
            <a:r>
              <a:rPr lang="en-US" altLang="ko-KR" sz="1600" dirty="0"/>
              <a:t> </a:t>
            </a:r>
            <a:r>
              <a:rPr lang="ko-KR" altLang="ko-KR" sz="1600" dirty="0"/>
              <a:t>관련</a:t>
            </a:r>
            <a:r>
              <a:rPr lang="en-US" altLang="ko-KR" sz="1600" dirty="0"/>
              <a:t> </a:t>
            </a:r>
            <a:r>
              <a:rPr lang="ko-KR" altLang="ko-KR" sz="1600" dirty="0" smtClean="0"/>
              <a:t>코딩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기타 문제 해결 및 디테일 개선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199283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구현 결과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7073" y="1228725"/>
            <a:ext cx="6000633" cy="339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79858"/>
          </a:xfrm>
        </p:spPr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 err="1" smtClean="0"/>
              <a:t>데드락</a:t>
            </a:r>
            <a:endParaRPr lang="en-US" altLang="ko-KR" sz="1400" dirty="0" smtClean="0"/>
          </a:p>
          <a:p>
            <a:pPr lvl="1" fontAlgn="ctr">
              <a:lnSpc>
                <a:spcPct val="100000"/>
              </a:lnSpc>
            </a:pPr>
            <a:r>
              <a:rPr lang="ko-KR" altLang="en-US" sz="1200" dirty="0"/>
              <a:t> </a:t>
            </a:r>
            <a:r>
              <a:rPr lang="en-US" altLang="ko-KR" dirty="0"/>
              <a:t>4 </a:t>
            </a:r>
            <a:r>
              <a:rPr lang="ko-KR" altLang="en-US" dirty="0"/>
              <a:t>초 동안 </a:t>
            </a:r>
            <a:r>
              <a:rPr lang="en-US" altLang="ko-KR" dirty="0"/>
              <a:t>0.4m / s </a:t>
            </a:r>
            <a:r>
              <a:rPr lang="ko-KR" altLang="en-US" dirty="0"/>
              <a:t>미만의 축구 공 이동 속도로 정의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코너지역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해당지역</a:t>
            </a:r>
            <a:r>
              <a:rPr lang="en-US" altLang="ko-KR" dirty="0"/>
              <a:t> </a:t>
            </a:r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 smtClean="0"/>
              <a:t>더</a:t>
            </a:r>
            <a:r>
              <a:rPr lang="en-US" altLang="ko-KR" dirty="0" smtClean="0"/>
              <a:t> </a:t>
            </a:r>
            <a:r>
              <a:rPr lang="ko-KR" altLang="ko-KR" dirty="0" smtClean="0"/>
              <a:t>많은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수가</a:t>
            </a:r>
            <a:r>
              <a:rPr lang="en-US" altLang="ko-KR" dirty="0"/>
              <a:t> </a:t>
            </a:r>
            <a:r>
              <a:rPr lang="ko-KR" altLang="ko-KR" dirty="0"/>
              <a:t>같으면</a:t>
            </a:r>
            <a:r>
              <a:rPr lang="en-US" altLang="ko-KR" dirty="0"/>
              <a:t> </a:t>
            </a:r>
            <a:r>
              <a:rPr lang="ko-KR" altLang="ko-KR" dirty="0"/>
              <a:t>평균거리가</a:t>
            </a:r>
            <a:r>
              <a:rPr lang="en-US" altLang="ko-KR" dirty="0"/>
              <a:t> </a:t>
            </a:r>
            <a:r>
              <a:rPr lang="ko-KR" altLang="ko-KR" dirty="0" smtClean="0"/>
              <a:t>작은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평균거리가</a:t>
            </a:r>
            <a:r>
              <a:rPr lang="en-US" altLang="ko-KR" dirty="0"/>
              <a:t> </a:t>
            </a:r>
            <a:r>
              <a:rPr lang="ko-KR" altLang="ko-KR" dirty="0"/>
              <a:t>같으면</a:t>
            </a:r>
            <a:r>
              <a:rPr lang="en-US" altLang="ko-KR" dirty="0"/>
              <a:t> </a:t>
            </a:r>
            <a:r>
              <a:rPr lang="ko-KR" altLang="ko-KR" dirty="0"/>
              <a:t>해당지역에서</a:t>
            </a:r>
            <a:r>
              <a:rPr lang="en-US" altLang="ko-KR" dirty="0"/>
              <a:t> </a:t>
            </a:r>
            <a:r>
              <a:rPr lang="ko-KR" altLang="ko-KR" dirty="0"/>
              <a:t>멀리</a:t>
            </a:r>
            <a:r>
              <a:rPr lang="en-US" altLang="ko-KR" dirty="0"/>
              <a:t> </a:t>
            </a:r>
            <a:r>
              <a:rPr lang="ko-KR" altLang="ko-KR" dirty="0"/>
              <a:t>떨어진</a:t>
            </a:r>
            <a:r>
              <a:rPr lang="en-US" altLang="ko-KR" dirty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/>
              <a:t>가진</a:t>
            </a:r>
            <a:r>
              <a:rPr lang="en-US" altLang="ko-KR" dirty="0"/>
              <a:t> </a:t>
            </a:r>
            <a:r>
              <a:rPr lang="ko-KR" altLang="ko-KR" dirty="0"/>
              <a:t>팀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</a:t>
            </a:r>
            <a:r>
              <a:rPr lang="en-US" altLang="ko-KR" dirty="0"/>
              <a:t> </a:t>
            </a:r>
            <a:r>
              <a:rPr lang="ko-KR" altLang="ko-KR" dirty="0" err="1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 smtClean="0"/>
              <a:t>위와</a:t>
            </a:r>
            <a:r>
              <a:rPr lang="en-US" altLang="ko-KR" dirty="0" smtClean="0"/>
              <a:t> </a:t>
            </a:r>
            <a:r>
              <a:rPr lang="ko-KR" altLang="ko-KR" dirty="0" smtClean="0"/>
              <a:t>같음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기타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공재배치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443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파울</a:t>
            </a:r>
          </a:p>
          <a:p>
            <a:pPr lvl="1" fontAlgn="ctr"/>
            <a:r>
              <a:rPr lang="ko-KR" altLang="ko-KR" dirty="0"/>
              <a:t>수비</a:t>
            </a:r>
            <a:r>
              <a:rPr lang="en-US" altLang="ko-KR" dirty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파울</a:t>
            </a:r>
            <a:endParaRPr lang="ko-KR" altLang="ko-KR" dirty="0"/>
          </a:p>
          <a:p>
            <a:pPr lvl="2" fontAlgn="ctr"/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지역에</a:t>
            </a:r>
            <a:r>
              <a:rPr lang="en-US" altLang="ko-KR" dirty="0"/>
              <a:t> </a:t>
            </a:r>
            <a:r>
              <a:rPr lang="ko-KR" altLang="ko-KR" dirty="0"/>
              <a:t>수비</a:t>
            </a:r>
            <a:r>
              <a:rPr lang="en-US" altLang="ko-KR" dirty="0"/>
              <a:t>4</a:t>
            </a:r>
            <a:r>
              <a:rPr lang="ko-KR" altLang="ko-KR" dirty="0"/>
              <a:t>명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파울</a:t>
            </a:r>
            <a:endParaRPr lang="ko-KR" altLang="ko-KR" dirty="0"/>
          </a:p>
          <a:p>
            <a:pPr lvl="2" fontAlgn="ctr"/>
            <a:r>
              <a:rPr lang="ko-KR" altLang="ko-KR" dirty="0" err="1" smtClean="0"/>
              <a:t>패</a:t>
            </a:r>
            <a:r>
              <a:rPr lang="ko-KR" altLang="en-US" dirty="0" err="1" smtClean="0"/>
              <a:t>널</a:t>
            </a:r>
            <a:r>
              <a:rPr lang="ko-KR" altLang="ko-KR" dirty="0" err="1" smtClean="0"/>
              <a:t>티</a:t>
            </a:r>
            <a:r>
              <a:rPr lang="en-US" altLang="ko-KR" dirty="0" smtClean="0"/>
              <a:t> </a:t>
            </a:r>
            <a:r>
              <a:rPr lang="ko-KR" altLang="ko-KR" dirty="0"/>
              <a:t>지역에</a:t>
            </a:r>
            <a:r>
              <a:rPr lang="en-US" altLang="ko-KR" dirty="0"/>
              <a:t> </a:t>
            </a:r>
            <a:r>
              <a:rPr lang="ko-KR" altLang="ko-KR" dirty="0"/>
              <a:t>공격</a:t>
            </a:r>
            <a:r>
              <a:rPr lang="en-US" altLang="ko-KR" dirty="0"/>
              <a:t> 3</a:t>
            </a:r>
            <a:r>
              <a:rPr lang="ko-KR" altLang="ko-KR" dirty="0"/>
              <a:t>명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en-US" dirty="0" smtClean="0"/>
              <a:t>지역 파울</a:t>
            </a:r>
            <a:endParaRPr lang="ko-KR" altLang="ko-KR" dirty="0"/>
          </a:p>
          <a:p>
            <a:pPr lvl="2" fontAlgn="ctr"/>
            <a:r>
              <a:rPr lang="ko-KR" altLang="ko-KR" dirty="0"/>
              <a:t>상대방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지역에</a:t>
            </a:r>
            <a:r>
              <a:rPr lang="en-US" altLang="ko-KR" dirty="0" smtClean="0"/>
              <a:t> </a:t>
            </a:r>
            <a:r>
              <a:rPr lang="en-US" altLang="ko-KR" dirty="0"/>
              <a:t>1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이상</a:t>
            </a:r>
            <a:r>
              <a:rPr lang="en-US" altLang="ko-KR" dirty="0" smtClean="0"/>
              <a:t> </a:t>
            </a:r>
            <a:r>
              <a:rPr lang="ko-KR" altLang="ko-KR" dirty="0"/>
              <a:t>머무르면</a:t>
            </a:r>
            <a:r>
              <a:rPr lang="en-US" altLang="ko-KR" dirty="0"/>
              <a:t> </a:t>
            </a:r>
            <a:r>
              <a:rPr lang="ko-KR" altLang="ko-KR" dirty="0"/>
              <a:t>지정위치로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lvl="2" fontAlgn="ctr"/>
            <a:r>
              <a:rPr lang="ko-KR" altLang="ko-KR" dirty="0" smtClean="0"/>
              <a:t>공격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r>
              <a:rPr lang="en-US" altLang="ko-KR" dirty="0" smtClean="0"/>
              <a:t> </a:t>
            </a:r>
            <a:r>
              <a:rPr lang="ko-KR" altLang="ko-KR" dirty="0"/>
              <a:t>골키퍼는</a:t>
            </a:r>
            <a:r>
              <a:rPr lang="en-US" altLang="ko-KR" dirty="0"/>
              <a:t> 5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 err="1"/>
              <a:t>패널티로</a:t>
            </a:r>
            <a:r>
              <a:rPr lang="en-US" altLang="ko-KR" dirty="0"/>
              <a:t> </a:t>
            </a:r>
            <a:r>
              <a:rPr lang="ko-KR" altLang="ko-KR" dirty="0"/>
              <a:t>퇴장</a:t>
            </a:r>
            <a:r>
              <a:rPr lang="en-US" altLang="ko-KR" dirty="0"/>
              <a:t> 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78" y="910992"/>
            <a:ext cx="20383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874" y="3367638"/>
            <a:ext cx="20193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532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볼</a:t>
            </a:r>
            <a:r>
              <a:rPr lang="en-US" altLang="ko-KR" sz="1400" dirty="0"/>
              <a:t> </a:t>
            </a:r>
            <a:r>
              <a:rPr lang="ko-KR" altLang="ko-KR" sz="1400" dirty="0"/>
              <a:t>아웃</a:t>
            </a:r>
          </a:p>
          <a:p>
            <a:pPr lvl="1" fontAlgn="ctr"/>
            <a:r>
              <a:rPr lang="ko-KR" altLang="ko-KR" dirty="0" smtClean="0"/>
              <a:t>볼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r>
              <a:rPr lang="en-US" altLang="ko-KR" dirty="0" smtClean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수가</a:t>
            </a:r>
            <a:r>
              <a:rPr lang="en-US" altLang="ko-KR" dirty="0"/>
              <a:t> </a:t>
            </a:r>
            <a:r>
              <a:rPr lang="ko-KR" altLang="ko-KR" dirty="0"/>
              <a:t>적으면</a:t>
            </a:r>
            <a:r>
              <a:rPr lang="en-US" altLang="ko-KR" dirty="0"/>
              <a:t> </a:t>
            </a:r>
            <a:r>
              <a:rPr lang="ko-KR" altLang="ko-KR" dirty="0"/>
              <a:t>소유권</a:t>
            </a:r>
            <a:r>
              <a:rPr lang="en-US" altLang="ko-KR" dirty="0"/>
              <a:t> </a:t>
            </a:r>
            <a:r>
              <a:rPr lang="ko-KR" altLang="ko-KR" dirty="0" smtClean="0"/>
              <a:t>갖</a:t>
            </a:r>
            <a:r>
              <a:rPr lang="ko-KR" altLang="en-US" dirty="0" smtClean="0"/>
              <a:t>는다</a:t>
            </a:r>
            <a:endParaRPr lang="ko-KR" altLang="ko-KR" dirty="0"/>
          </a:p>
          <a:p>
            <a:pPr lvl="1" fontAlgn="ctr"/>
            <a:r>
              <a:rPr lang="ko-KR" altLang="en-US" dirty="0" smtClean="0"/>
              <a:t>로봇 수 가 같</a:t>
            </a:r>
            <a:r>
              <a:rPr lang="ko-KR" altLang="ko-KR" dirty="0" smtClean="0"/>
              <a:t>으면</a:t>
            </a:r>
            <a:r>
              <a:rPr lang="en-US" altLang="ko-KR" dirty="0" smtClean="0"/>
              <a:t> </a:t>
            </a:r>
            <a:r>
              <a:rPr lang="ko-KR" altLang="ko-KR" dirty="0"/>
              <a:t>경기장을</a:t>
            </a:r>
            <a:r>
              <a:rPr lang="en-US" altLang="ko-KR" dirty="0"/>
              <a:t> </a:t>
            </a:r>
            <a:r>
              <a:rPr lang="ko-KR" altLang="ko-KR" dirty="0"/>
              <a:t>떠난</a:t>
            </a:r>
            <a:r>
              <a:rPr lang="en-US" altLang="ko-KR" dirty="0"/>
              <a:t> </a:t>
            </a:r>
            <a:r>
              <a:rPr lang="ko-KR" altLang="ko-KR" dirty="0"/>
              <a:t>방향으로</a:t>
            </a:r>
            <a:r>
              <a:rPr lang="en-US" altLang="ko-KR" dirty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 smtClean="0"/>
              <a:t>가진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팀이</a:t>
            </a:r>
            <a:r>
              <a:rPr lang="en-US" altLang="ko-KR" dirty="0" smtClean="0"/>
              <a:t> </a:t>
            </a: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소유</a:t>
            </a:r>
          </a:p>
          <a:p>
            <a:pPr lvl="1" fontAlgn="ctr"/>
            <a:r>
              <a:rPr lang="ko-KR" altLang="ko-KR" dirty="0"/>
              <a:t>공소유자가</a:t>
            </a:r>
            <a:r>
              <a:rPr lang="en-US" altLang="ko-KR" dirty="0"/>
              <a:t>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방향으로</a:t>
            </a:r>
            <a:r>
              <a:rPr lang="en-US" altLang="ko-KR" dirty="0" smtClean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/>
              <a:t>가지면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r>
              <a:rPr lang="en-US" altLang="ko-KR" dirty="0" smtClean="0"/>
              <a:t> </a:t>
            </a:r>
            <a:r>
              <a:rPr lang="ko-KR" altLang="ko-KR" dirty="0"/>
              <a:t>아니면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240" y="1407795"/>
            <a:ext cx="18669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06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ko-KR" sz="1400" dirty="0"/>
              <a:t> </a:t>
            </a:r>
            <a:r>
              <a:rPr lang="ko-KR" altLang="ko-KR" sz="1400" dirty="0"/>
              <a:t>킥오프</a:t>
            </a:r>
          </a:p>
          <a:p>
            <a:pPr lvl="1" fontAlgn="ctr"/>
            <a:r>
              <a:rPr lang="x-none" altLang="ko-KR"/>
              <a:t>F2</a:t>
            </a:r>
            <a:r>
              <a:rPr lang="ko-KR" altLang="ko-KR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게임을</a:t>
            </a:r>
            <a:r>
              <a:rPr lang="en-US" altLang="ko-KR" dirty="0"/>
              <a:t> </a:t>
            </a:r>
            <a:r>
              <a:rPr lang="ko-KR" altLang="ko-KR" dirty="0"/>
              <a:t>시작</a:t>
            </a:r>
          </a:p>
          <a:p>
            <a:pPr lvl="1" fontAlgn="ctr"/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원을</a:t>
            </a:r>
            <a:r>
              <a:rPr lang="en-US" altLang="ko-KR" dirty="0"/>
              <a:t> </a:t>
            </a:r>
            <a:r>
              <a:rPr lang="ko-KR" altLang="ko-KR" dirty="0"/>
              <a:t>떠나거나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 smtClean="0"/>
              <a:t>지나면</a:t>
            </a:r>
            <a:r>
              <a:rPr lang="en-US" altLang="ko-KR" dirty="0" smtClean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765" y="1334051"/>
            <a:ext cx="28860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smtClean="0"/>
              <a:t>코너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endParaRPr lang="ko-KR" altLang="ko-KR" sz="1400" dirty="0"/>
          </a:p>
          <a:p>
            <a:pPr lvl="1" fontAlgn="ctr"/>
            <a:r>
              <a:rPr lang="x-none" altLang="ko-KR"/>
              <a:t>F2</a:t>
            </a:r>
            <a:r>
              <a:rPr lang="ko-KR" altLang="ko-KR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en-US" dirty="0" smtClean="0"/>
              <a:t>킥</a:t>
            </a:r>
            <a:r>
              <a:rPr lang="ko-KR" altLang="ko-KR" dirty="0" smtClean="0"/>
              <a:t>과</a:t>
            </a:r>
            <a:r>
              <a:rPr lang="en-US" altLang="ko-KR" dirty="0" smtClean="0"/>
              <a:t> </a:t>
            </a:r>
            <a:r>
              <a:rPr lang="ko-KR" altLang="ko-KR" dirty="0"/>
              <a:t>수비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r>
              <a:rPr lang="ko-KR" altLang="en-US" dirty="0" smtClean="0"/>
              <a:t>에 따라 </a:t>
            </a:r>
            <a:r>
              <a:rPr lang="ko-KR" altLang="ko-KR" dirty="0" smtClean="0"/>
              <a:t>로봇배치가</a:t>
            </a:r>
            <a:r>
              <a:rPr lang="en-US" altLang="ko-KR" dirty="0" smtClean="0"/>
              <a:t> </a:t>
            </a:r>
            <a:r>
              <a:rPr lang="ko-KR" altLang="ko-KR" dirty="0"/>
              <a:t>다름</a:t>
            </a:r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81" y="2573004"/>
            <a:ext cx="259791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72" y="2573004"/>
            <a:ext cx="33432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39468" y="42256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9397" y="422537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err="1"/>
              <a:t>패널티</a:t>
            </a:r>
            <a:r>
              <a:rPr lang="en-US" altLang="ko-KR" sz="1400" dirty="0"/>
              <a:t> </a:t>
            </a:r>
            <a:r>
              <a:rPr lang="ko-KR" altLang="ko-KR" sz="1400" dirty="0"/>
              <a:t>킥</a:t>
            </a:r>
          </a:p>
          <a:p>
            <a:pPr lvl="1" fontAlgn="ctr"/>
            <a:r>
              <a:rPr lang="en-US" altLang="ko-KR" dirty="0"/>
              <a:t>F2</a:t>
            </a:r>
            <a:r>
              <a:rPr lang="ko-KR" altLang="ko-KR" dirty="0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69" y="2434014"/>
            <a:ext cx="3308884" cy="169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ko-KR" sz="1400" dirty="0"/>
              <a:t> </a:t>
            </a:r>
            <a:r>
              <a:rPr lang="ko-KR" altLang="ko-KR" sz="1400" dirty="0" smtClean="0"/>
              <a:t>골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endParaRPr lang="ko-KR" altLang="ko-KR" sz="1400" dirty="0"/>
          </a:p>
          <a:p>
            <a:pPr lvl="1" fontAlgn="ctr"/>
            <a:r>
              <a:rPr lang="x-none" altLang="ko-KR"/>
              <a:t>GK</a:t>
            </a:r>
            <a:r>
              <a:rPr lang="ko-KR" altLang="ko-KR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54" y="2204336"/>
            <a:ext cx="59721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en-US" dirty="0" err="1" smtClean="0"/>
              <a:t>데드</a:t>
            </a:r>
            <a:r>
              <a:rPr lang="ko-KR" altLang="en-US" dirty="0" err="1"/>
              <a:t>락</a:t>
            </a:r>
            <a:r>
              <a:rPr lang="en-US" altLang="ko-KR" dirty="0" smtClean="0"/>
              <a:t> </a:t>
            </a:r>
            <a:r>
              <a:rPr lang="ko-KR" altLang="ko-KR" dirty="0" smtClean="0"/>
              <a:t>후</a:t>
            </a:r>
            <a:r>
              <a:rPr lang="en-US" altLang="ko-KR" dirty="0" smtClean="0"/>
              <a:t> </a:t>
            </a: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fontAlgn="ctr"/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위치에서</a:t>
            </a:r>
            <a:r>
              <a:rPr lang="en-US" altLang="ko-KR" dirty="0"/>
              <a:t> </a:t>
            </a:r>
            <a:r>
              <a:rPr lang="ko-KR" altLang="ko-KR" dirty="0"/>
              <a:t>가장</a:t>
            </a:r>
            <a:r>
              <a:rPr lang="en-US" altLang="ko-KR" dirty="0"/>
              <a:t> </a:t>
            </a:r>
            <a:r>
              <a:rPr lang="ko-KR" altLang="ko-KR" dirty="0"/>
              <a:t>가까운</a:t>
            </a:r>
            <a:r>
              <a:rPr lang="en-US" altLang="ko-KR" dirty="0"/>
              <a:t> </a:t>
            </a:r>
            <a:r>
              <a:rPr lang="ko-KR" altLang="ko-KR" dirty="0"/>
              <a:t>위치로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fontAlgn="ctr"/>
            <a:r>
              <a:rPr lang="ko-KR" altLang="ko-KR" dirty="0"/>
              <a:t>로봇은</a:t>
            </a:r>
            <a:r>
              <a:rPr lang="en-US" altLang="ko-KR" dirty="0"/>
              <a:t> </a:t>
            </a:r>
            <a:r>
              <a:rPr lang="ko-KR" altLang="ko-KR" dirty="0"/>
              <a:t>재배치되지</a:t>
            </a:r>
            <a:r>
              <a:rPr lang="en-US" altLang="ko-KR" dirty="0"/>
              <a:t> </a:t>
            </a:r>
            <a:r>
              <a:rPr lang="ko-KR" altLang="ko-KR" dirty="0"/>
              <a:t>않음</a:t>
            </a:r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127742"/>
              </p:ext>
            </p:extLst>
          </p:nvPr>
        </p:nvGraphicFramePr>
        <p:xfrm>
          <a:off x="878112" y="2433955"/>
          <a:ext cx="3595421" cy="853440"/>
        </p:xfrm>
        <a:graphic>
          <a:graphicData uri="http://schemas.openxmlformats.org/drawingml/2006/table">
            <a:tbl>
              <a:tblPr/>
              <a:tblGrid>
                <a:gridCol w="1207008"/>
                <a:gridCol w="868680"/>
                <a:gridCol w="774497"/>
                <a:gridCol w="745236"/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볼 재배치 위치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B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C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(-1.5, 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(-1.5, -1.0)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(1.5, 1.0)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  <a:ea typeface="-apple-system"/>
                        </a:rPr>
                        <a:t>(1.5, -1.0)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231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로봇</a:t>
            </a:r>
            <a:r>
              <a:rPr lang="en-US" altLang="ko-KR" sz="1400" dirty="0"/>
              <a:t> </a:t>
            </a:r>
            <a:r>
              <a:rPr lang="ko-KR" altLang="ko-KR" sz="1400" dirty="0"/>
              <a:t>이동</a:t>
            </a:r>
          </a:p>
          <a:p>
            <a:pPr lvl="1" fontAlgn="ctr"/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쓰러지고</a:t>
            </a:r>
            <a:r>
              <a:rPr lang="en-US" altLang="ko-KR" dirty="0"/>
              <a:t> 3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회복할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 smtClean="0"/>
              <a:t>없는</a:t>
            </a:r>
            <a:r>
              <a:rPr lang="en-US" altLang="ko-KR" dirty="0" smtClean="0"/>
              <a:t> </a:t>
            </a:r>
            <a:r>
              <a:rPr lang="ko-KR" altLang="ko-KR" dirty="0" smtClean="0"/>
              <a:t>경우</a:t>
            </a:r>
            <a:r>
              <a:rPr lang="en-US" altLang="ko-KR" dirty="0" smtClean="0"/>
              <a:t> </a:t>
            </a:r>
            <a:r>
              <a:rPr lang="en-US" altLang="ko-KR" dirty="0"/>
              <a:t>5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퇴장</a:t>
            </a:r>
          </a:p>
          <a:p>
            <a:pPr lvl="1" fontAlgn="ctr"/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실수로</a:t>
            </a:r>
            <a:r>
              <a:rPr lang="en-US" altLang="ko-KR" dirty="0"/>
              <a:t> </a:t>
            </a:r>
            <a:r>
              <a:rPr lang="ko-KR" altLang="ko-KR" dirty="0"/>
              <a:t>축구장을</a:t>
            </a:r>
            <a:r>
              <a:rPr lang="en-US" altLang="ko-KR" dirty="0"/>
              <a:t> </a:t>
            </a:r>
            <a:r>
              <a:rPr lang="ko-KR" altLang="ko-KR" dirty="0"/>
              <a:t>떠나도</a:t>
            </a:r>
            <a:r>
              <a:rPr lang="en-US" altLang="ko-KR" dirty="0"/>
              <a:t> 5</a:t>
            </a:r>
            <a:r>
              <a:rPr lang="ko-KR" altLang="ko-KR" dirty="0"/>
              <a:t>초</a:t>
            </a:r>
            <a:r>
              <a:rPr lang="en-US" altLang="ko-KR" dirty="0"/>
              <a:t> </a:t>
            </a:r>
            <a:r>
              <a:rPr lang="ko-KR" altLang="ko-KR" dirty="0"/>
              <a:t>퇴장</a:t>
            </a:r>
          </a:p>
          <a:p>
            <a:pPr lvl="1" fontAlgn="ctr"/>
            <a:r>
              <a:rPr lang="ko-KR" altLang="ko-KR" dirty="0"/>
              <a:t>복귀지역이</a:t>
            </a:r>
            <a:r>
              <a:rPr lang="en-US" altLang="ko-KR" dirty="0"/>
              <a:t> </a:t>
            </a:r>
            <a:r>
              <a:rPr lang="ko-KR" altLang="ko-KR" dirty="0"/>
              <a:t>비면</a:t>
            </a:r>
            <a:r>
              <a:rPr lang="en-US" altLang="ko-KR" dirty="0"/>
              <a:t> </a:t>
            </a:r>
            <a:r>
              <a:rPr lang="ko-KR" altLang="ko-KR" dirty="0"/>
              <a:t>그때</a:t>
            </a:r>
            <a:r>
              <a:rPr lang="en-US" altLang="ko-KR" dirty="0"/>
              <a:t> </a:t>
            </a:r>
            <a:r>
              <a:rPr lang="ko-KR" altLang="ko-KR" dirty="0"/>
              <a:t>위치</a:t>
            </a:r>
            <a:r>
              <a:rPr lang="en-US" altLang="ko-KR" dirty="0"/>
              <a:t> </a:t>
            </a:r>
            <a:r>
              <a:rPr lang="ko-KR" altLang="ko-KR" dirty="0"/>
              <a:t>복구</a:t>
            </a:r>
          </a:p>
          <a:p>
            <a:pPr lvl="1" fontAlgn="ctr"/>
            <a:r>
              <a:rPr lang="ko-KR" altLang="ko-KR" dirty="0"/>
              <a:t>골키퍼가</a:t>
            </a:r>
            <a:r>
              <a:rPr lang="en-US" altLang="ko-KR" dirty="0"/>
              <a:t> 3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이상</a:t>
            </a:r>
            <a:r>
              <a:rPr lang="en-US" altLang="ko-KR" dirty="0" smtClean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</a:t>
            </a:r>
            <a:r>
              <a:rPr lang="en-US" altLang="ko-KR" dirty="0" smtClean="0"/>
              <a:t> </a:t>
            </a:r>
            <a:r>
              <a:rPr lang="ko-KR" altLang="ko-KR" dirty="0"/>
              <a:t>벗어나면</a:t>
            </a:r>
            <a:r>
              <a:rPr lang="en-US" altLang="ko-KR" dirty="0"/>
              <a:t> </a:t>
            </a:r>
            <a:r>
              <a:rPr lang="ko-KR" altLang="ko-KR" dirty="0"/>
              <a:t>기본위치로</a:t>
            </a:r>
            <a:r>
              <a:rPr lang="en-US" altLang="ko-KR" dirty="0"/>
              <a:t> </a:t>
            </a:r>
            <a:r>
              <a:rPr lang="ko-KR" altLang="ko-KR" dirty="0"/>
              <a:t>복귀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23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b="1" dirty="0"/>
              <a:t>개발일지 작성 규칙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977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ko-KR" dirty="0"/>
              <a:t>시간배분</a:t>
            </a:r>
            <a:r>
              <a:rPr lang="en-US" altLang="ko-KR" dirty="0"/>
              <a:t> </a:t>
            </a:r>
            <a:r>
              <a:rPr lang="ko-KR" altLang="ko-KR" dirty="0"/>
              <a:t>관련</a:t>
            </a:r>
            <a:r>
              <a:rPr lang="en-US" altLang="ko-KR" dirty="0"/>
              <a:t> </a:t>
            </a:r>
            <a:r>
              <a:rPr lang="ko-KR" altLang="ko-KR" dirty="0"/>
              <a:t>코딩</a:t>
            </a:r>
            <a:r>
              <a:rPr lang="en-US" altLang="ko-KR" dirty="0"/>
              <a:t> </a:t>
            </a:r>
            <a:r>
              <a:rPr lang="en-US" altLang="ko-KR" dirty="0" smtClean="0"/>
              <a:t>(Callback </a:t>
            </a:r>
            <a:r>
              <a:rPr lang="ko-KR" altLang="ko-KR" dirty="0"/>
              <a:t>사용</a:t>
            </a:r>
            <a:r>
              <a:rPr lang="en-US" altLang="ko-KR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5129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dirty="0"/>
              <a:t>기타 문제 해결 및 디테일 개선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6186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직면한 문제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altLang="ko" dirty="0" smtClean="0"/>
              <a:t>09_05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dirty="0" smtClean="0"/>
              <a:t>코멘트간 </a:t>
            </a:r>
            <a:r>
              <a:rPr lang="ko" dirty="0"/>
              <a:t>우선순위 문제(해설 시간 배분)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dirty="0"/>
              <a:t>If-else로 계속 구현 할 것인지</a:t>
            </a:r>
            <a:r>
              <a:rPr lang="ko" dirty="0" smtClean="0"/>
              <a:t>?</a:t>
            </a:r>
            <a:endParaRPr lang="en-US" altLang="ko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09_06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테스트 코드 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 world</a:t>
            </a:r>
            <a:r>
              <a:rPr lang="ko-KR" altLang="en-US" dirty="0"/>
              <a:t> </a:t>
            </a:r>
            <a:r>
              <a:rPr lang="en-US" altLang="ko-KR" dirty="0" smtClean="0"/>
              <a:t>cup </a:t>
            </a:r>
            <a:r>
              <a:rPr lang="ko-KR" altLang="en-US" dirty="0" smtClean="0"/>
              <a:t>수준이 떨어져서 양질의 해설을 진행할 수 있을지</a:t>
            </a:r>
            <a:r>
              <a:rPr lang="en-US" altLang="ko-KR" dirty="0" smtClean="0"/>
              <a:t>?</a:t>
            </a:r>
            <a:endParaRPr lang="en-US" dirty="0" smtClean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09_09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문장 추출 우선순위가 어떤 것이 좋은지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빈도 높은 단어 많이 포함</a:t>
            </a:r>
            <a:r>
              <a:rPr lang="en-US" altLang="ko-KR" dirty="0" smtClean="0"/>
              <a:t>?)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개발일지 작성 규칙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dirty="0" smtClean="0"/>
              <a:t>코드 재현 가능성 유의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다른 사람이 이해하기 쉽도록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주석</a:t>
            </a:r>
            <a:endParaRPr lang="en-US" altLang="ko-KR" sz="1600" dirty="0"/>
          </a:p>
          <a:p>
            <a:r>
              <a:rPr lang="ko-KR" altLang="en-US" sz="1800" dirty="0" smtClean="0"/>
              <a:t>소스 출처 및 상황 기록</a:t>
            </a:r>
            <a:endParaRPr lang="en-US" altLang="ko-KR" sz="1800" dirty="0" smtClean="0"/>
          </a:p>
          <a:p>
            <a:r>
              <a:rPr lang="ko-KR" altLang="en-US" sz="1800" dirty="0" smtClean="0"/>
              <a:t>진행상황 디테일 하게 표기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7232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설정</a:t>
            </a:r>
            <a:r>
              <a:rPr lang="en-US" altLang="ko-KR" dirty="0" smtClean="0"/>
              <a:t>(Linux)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400"/>
              <a:t>Window, Linux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Duel </a:t>
            </a:r>
            <a:r>
              <a:rPr lang="ko-KR" altLang="ko-KR" sz="1400" dirty="0"/>
              <a:t>부팅</a:t>
            </a:r>
            <a:r>
              <a:rPr lang="en-US" altLang="ko-KR" sz="1400" dirty="0"/>
              <a:t> </a:t>
            </a:r>
            <a:r>
              <a:rPr lang="ko-KR" altLang="ko-KR" sz="1400" dirty="0"/>
              <a:t>환경</a:t>
            </a:r>
            <a:r>
              <a:rPr lang="en-US" altLang="ko-KR" sz="1400" dirty="0"/>
              <a:t> </a:t>
            </a:r>
            <a:r>
              <a:rPr lang="ko-KR" altLang="ko-KR" sz="1400" dirty="0"/>
              <a:t>설정</a:t>
            </a:r>
          </a:p>
          <a:p>
            <a:pPr lvl="1" fontAlgn="ctr"/>
            <a:r>
              <a:rPr lang="ko-KR" altLang="ko-KR" dirty="0"/>
              <a:t>파티션</a:t>
            </a:r>
            <a:r>
              <a:rPr lang="en-US" altLang="ko-KR" dirty="0"/>
              <a:t> </a:t>
            </a:r>
            <a:r>
              <a:rPr lang="ko-KR" altLang="ko-KR" dirty="0"/>
              <a:t>나누기</a:t>
            </a:r>
          </a:p>
          <a:p>
            <a:pPr lvl="1" fontAlgn="ctr"/>
            <a:r>
              <a:rPr lang="en-US" altLang="ko-KR" dirty="0" smtClean="0"/>
              <a:t>USB </a:t>
            </a:r>
            <a:r>
              <a:rPr lang="ko-KR" altLang="ko-KR" dirty="0"/>
              <a:t>부팅</a:t>
            </a:r>
            <a:r>
              <a:rPr lang="en-US" altLang="ko-KR" dirty="0"/>
              <a:t> </a:t>
            </a:r>
            <a:r>
              <a:rPr lang="ko-KR" altLang="ko-KR" dirty="0"/>
              <a:t>메모리</a:t>
            </a:r>
            <a:r>
              <a:rPr lang="en-US" altLang="ko-KR" dirty="0"/>
              <a:t> </a:t>
            </a:r>
            <a:r>
              <a:rPr lang="ko-KR" altLang="ko-KR" dirty="0"/>
              <a:t>만들기</a:t>
            </a:r>
          </a:p>
          <a:p>
            <a:pPr lvl="1" fontAlgn="ctr"/>
            <a:r>
              <a:rPr lang="en-US" altLang="ko-KR" dirty="0"/>
              <a:t>Bios</a:t>
            </a:r>
            <a:r>
              <a:rPr lang="ko-KR" altLang="ko-KR" dirty="0"/>
              <a:t>에서</a:t>
            </a:r>
            <a:r>
              <a:rPr lang="en-US" altLang="ko-KR" dirty="0"/>
              <a:t> </a:t>
            </a:r>
            <a:r>
              <a:rPr lang="x-none" altLang="ko-KR"/>
              <a:t>usb</a:t>
            </a:r>
            <a:r>
              <a:rPr lang="en-US" altLang="ko-KR" dirty="0"/>
              <a:t> </a:t>
            </a:r>
            <a:r>
              <a:rPr lang="ko-KR" altLang="ko-KR" dirty="0" smtClean="0"/>
              <a:t>부팅</a:t>
            </a:r>
            <a:r>
              <a:rPr lang="en-US" altLang="ko-KR" dirty="0" smtClean="0"/>
              <a:t> </a:t>
            </a:r>
            <a:r>
              <a:rPr lang="ko-KR" altLang="ko-KR" dirty="0" smtClean="0"/>
              <a:t>가능하도록</a:t>
            </a:r>
            <a:r>
              <a:rPr lang="en-US" altLang="ko-KR" dirty="0" smtClean="0"/>
              <a:t>  </a:t>
            </a:r>
            <a:r>
              <a:rPr lang="ko-KR" altLang="ko-KR" dirty="0" smtClean="0"/>
              <a:t>순서</a:t>
            </a:r>
            <a:r>
              <a:rPr lang="en-US" altLang="ko-KR" dirty="0" smtClean="0"/>
              <a:t> </a:t>
            </a:r>
            <a:r>
              <a:rPr lang="ko-KR" altLang="ko-KR" dirty="0"/>
              <a:t>설정</a:t>
            </a:r>
          </a:p>
          <a:p>
            <a:pPr lvl="2" fontAlgn="ctr"/>
            <a:r>
              <a:rPr lang="en-US" altLang="ko-KR" dirty="0"/>
              <a:t>**</a:t>
            </a:r>
            <a:r>
              <a:rPr lang="ko-KR" altLang="ko-KR" dirty="0"/>
              <a:t>현재</a:t>
            </a:r>
            <a:r>
              <a:rPr lang="en-US" altLang="ko-KR" dirty="0"/>
              <a:t> </a:t>
            </a:r>
            <a:r>
              <a:rPr lang="ko-KR" altLang="ko-KR" dirty="0"/>
              <a:t>사용</a:t>
            </a:r>
            <a:r>
              <a:rPr lang="en-US" altLang="ko-KR" dirty="0"/>
              <a:t> </a:t>
            </a:r>
            <a:r>
              <a:rPr lang="ko-KR" altLang="ko-KR" dirty="0"/>
              <a:t>중인</a:t>
            </a:r>
            <a:r>
              <a:rPr lang="en-US" altLang="ko-KR" dirty="0"/>
              <a:t> </a:t>
            </a:r>
            <a:r>
              <a:rPr lang="ko-KR" altLang="ko-KR" dirty="0"/>
              <a:t>노트북</a:t>
            </a:r>
            <a:r>
              <a:rPr lang="en-US" altLang="ko-KR" dirty="0"/>
              <a:t>(</a:t>
            </a:r>
            <a:r>
              <a:rPr lang="x-none" altLang="ko-KR"/>
              <a:t>lg)</a:t>
            </a:r>
            <a:r>
              <a:rPr lang="ko-KR" altLang="ko-KR"/>
              <a:t>의</a:t>
            </a:r>
            <a:r>
              <a:rPr lang="en-US" altLang="ko-KR" dirty="0"/>
              <a:t> </a:t>
            </a:r>
            <a:r>
              <a:rPr lang="x-none" altLang="ko-KR"/>
              <a:t>bios</a:t>
            </a:r>
            <a:r>
              <a:rPr lang="en-US" altLang="ko-KR" dirty="0"/>
              <a:t> </a:t>
            </a:r>
            <a:r>
              <a:rPr lang="ko-KR" altLang="ko-KR" dirty="0"/>
              <a:t>인</a:t>
            </a:r>
            <a:r>
              <a:rPr lang="en-US" altLang="ko-KR" dirty="0"/>
              <a:t> </a:t>
            </a:r>
            <a:r>
              <a:rPr lang="x-none" altLang="ko-KR"/>
              <a:t>insydeH20</a:t>
            </a:r>
            <a:r>
              <a:rPr lang="ko-KR" altLang="ko-KR"/>
              <a:t>에서</a:t>
            </a:r>
            <a:br>
              <a:rPr lang="ko-KR" altLang="ko-KR"/>
            </a:br>
            <a:r>
              <a:rPr lang="x-none" altLang="ko-KR"/>
              <a:t>fat32</a:t>
            </a:r>
            <a:r>
              <a:rPr lang="ko-KR" altLang="ko-KR"/>
              <a:t>시스템으로는</a:t>
            </a:r>
            <a:r>
              <a:rPr lang="en-US" altLang="ko-KR" dirty="0"/>
              <a:t> </a:t>
            </a:r>
            <a:r>
              <a:rPr lang="ko-KR" altLang="ko-KR" dirty="0"/>
              <a:t>부팅이</a:t>
            </a:r>
            <a:r>
              <a:rPr lang="en-US" altLang="ko-KR" dirty="0"/>
              <a:t> </a:t>
            </a:r>
            <a:r>
              <a:rPr lang="ko-KR" altLang="ko-KR" dirty="0" smtClean="0"/>
              <a:t>안</a:t>
            </a:r>
            <a:r>
              <a:rPr lang="en-US" altLang="ko-KR" dirty="0" smtClean="0"/>
              <a:t> </a:t>
            </a:r>
            <a:r>
              <a:rPr lang="ko-KR" altLang="ko-KR" dirty="0" smtClean="0"/>
              <a:t>되는</a:t>
            </a:r>
            <a:r>
              <a:rPr lang="en-US" altLang="ko-KR" dirty="0" smtClean="0"/>
              <a:t>  </a:t>
            </a:r>
            <a:r>
              <a:rPr lang="ko-KR" altLang="ko-KR" dirty="0" smtClean="0"/>
              <a:t>버그가</a:t>
            </a:r>
            <a:r>
              <a:rPr lang="en-US" altLang="ko-KR" dirty="0" smtClean="0"/>
              <a:t> </a:t>
            </a:r>
            <a:r>
              <a:rPr lang="ko-KR" altLang="ko-KR" dirty="0"/>
              <a:t>존재</a:t>
            </a:r>
          </a:p>
          <a:p>
            <a:pPr lvl="2" fontAlgn="ctr"/>
            <a:r>
              <a:rPr lang="en-US" altLang="ko-KR" dirty="0">
                <a:hlinkClick r:id="rId2"/>
              </a:rPr>
              <a:t>http://naver.me/GtM1XNVK</a:t>
            </a:r>
            <a:r>
              <a:rPr lang="en-US" altLang="ko-KR" dirty="0"/>
              <a:t> </a:t>
            </a:r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출처의</a:t>
            </a:r>
            <a:r>
              <a:rPr lang="en-US" altLang="ko-KR" dirty="0"/>
              <a:t> </a:t>
            </a:r>
            <a:r>
              <a:rPr lang="ko-KR" altLang="ko-KR" dirty="0"/>
              <a:t>설명에</a:t>
            </a:r>
            <a:r>
              <a:rPr lang="en-US" altLang="ko-KR" dirty="0"/>
              <a:t> </a:t>
            </a:r>
            <a:r>
              <a:rPr lang="ko-KR" altLang="ko-KR" dirty="0"/>
              <a:t>따라</a:t>
            </a:r>
            <a:r>
              <a:rPr lang="x-none" altLang="ko-KR"/>
              <a:t/>
            </a:r>
            <a:br>
              <a:rPr lang="x-none" altLang="ko-KR"/>
            </a:br>
            <a:r>
              <a:rPr lang="x-none" altLang="ko-KR"/>
              <a:t>fat32, ntfs</a:t>
            </a:r>
            <a:r>
              <a:rPr lang="en-US" altLang="ko-KR" dirty="0"/>
              <a:t> </a:t>
            </a:r>
            <a:r>
              <a:rPr lang="ko-KR" altLang="ko-KR" dirty="0"/>
              <a:t>시스템</a:t>
            </a:r>
            <a:r>
              <a:rPr lang="x-none" altLang="ko-KR"/>
              <a:t>usb</a:t>
            </a:r>
            <a:r>
              <a:rPr lang="en-US" altLang="ko-KR" dirty="0"/>
              <a:t>2</a:t>
            </a:r>
            <a:r>
              <a:rPr lang="ko-KR" altLang="ko-KR" dirty="0"/>
              <a:t>개를</a:t>
            </a:r>
            <a:r>
              <a:rPr lang="en-US" altLang="ko-KR" dirty="0"/>
              <a:t> </a:t>
            </a:r>
            <a:r>
              <a:rPr lang="ko-KR" altLang="ko-KR" dirty="0"/>
              <a:t>만들어</a:t>
            </a:r>
            <a:r>
              <a:rPr lang="en-US" altLang="ko-KR" dirty="0"/>
              <a:t> </a:t>
            </a:r>
            <a:r>
              <a:rPr lang="ko-KR" altLang="ko-KR" dirty="0"/>
              <a:t>동시에</a:t>
            </a:r>
            <a:r>
              <a:rPr lang="en-US" altLang="ko-KR" dirty="0"/>
              <a:t> </a:t>
            </a:r>
            <a:r>
              <a:rPr lang="ko-KR" altLang="ko-KR" dirty="0"/>
              <a:t>꼽고</a:t>
            </a:r>
            <a:r>
              <a:rPr lang="en-US" altLang="ko-KR" dirty="0"/>
              <a:t> </a:t>
            </a:r>
            <a:r>
              <a:rPr lang="ko-KR" altLang="ko-KR" dirty="0"/>
              <a:t>부팅</a:t>
            </a:r>
          </a:p>
          <a:p>
            <a:pPr lvl="2" fontAlgn="ctr"/>
            <a:r>
              <a:rPr lang="ko-KR" altLang="ko-KR" dirty="0"/>
              <a:t>적절한</a:t>
            </a:r>
            <a:r>
              <a:rPr lang="en-US" altLang="ko-KR" dirty="0"/>
              <a:t> </a:t>
            </a:r>
            <a:r>
              <a:rPr lang="ko-KR" altLang="ko-KR" dirty="0"/>
              <a:t>파티션에</a:t>
            </a:r>
            <a:r>
              <a:rPr lang="en-US" altLang="ko-KR" dirty="0"/>
              <a:t> </a:t>
            </a:r>
            <a:r>
              <a:rPr lang="x-none" altLang="ko-KR"/>
              <a:t>linux</a:t>
            </a:r>
            <a:r>
              <a:rPr lang="ko-KR" altLang="ko-KR"/>
              <a:t>설치</a:t>
            </a:r>
            <a:r>
              <a:rPr lang="en-US" altLang="ko-KR" dirty="0"/>
              <a:t> </a:t>
            </a:r>
            <a:r>
              <a:rPr lang="ko-KR" altLang="ko-KR" dirty="0"/>
              <a:t>완료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73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r>
              <a:rPr lang="ko-KR" altLang="ko-KR" dirty="0"/>
              <a:t>에서</a:t>
            </a:r>
            <a:r>
              <a:rPr lang="en-US" altLang="ko-KR" dirty="0"/>
              <a:t> </a:t>
            </a:r>
            <a:r>
              <a:rPr lang="x-none" altLang="ko-KR"/>
              <a:t>aiwc</a:t>
            </a:r>
            <a:r>
              <a:rPr lang="ko-KR" altLang="ko-KR"/>
              <a:t>환경설정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600"/>
              <a:t>Anaconda </a:t>
            </a:r>
            <a:r>
              <a:rPr lang="ko-KR" altLang="ko-KR" sz="1600"/>
              <a:t>설치</a:t>
            </a:r>
          </a:p>
          <a:p>
            <a:pPr fontAlgn="ctr"/>
            <a:r>
              <a:rPr lang="x-none" altLang="ko-KR" sz="1600"/>
              <a:t>Bashrc설정        </a:t>
            </a:r>
          </a:p>
          <a:p>
            <a:pPr fontAlgn="ctr"/>
            <a:r>
              <a:rPr lang="x-none" altLang="ko-KR" sz="1600"/>
              <a:t>Python </a:t>
            </a:r>
            <a:r>
              <a:rPr lang="ko-KR" altLang="ko-KR" sz="1600"/>
              <a:t>모듈</a:t>
            </a:r>
            <a:r>
              <a:rPr lang="en-US" altLang="ko-KR" sz="1600" dirty="0"/>
              <a:t> </a:t>
            </a:r>
            <a:r>
              <a:rPr lang="ko-KR" altLang="ko-KR" sz="1600" dirty="0"/>
              <a:t>설치</a:t>
            </a:r>
          </a:p>
          <a:p>
            <a:pPr fontAlgn="ctr"/>
            <a:r>
              <a:rPr lang="x-none" altLang="ko-KR" sz="1600"/>
              <a:t>Webot설치        </a:t>
            </a:r>
          </a:p>
          <a:p>
            <a:pPr fontAlgn="ctr"/>
            <a:r>
              <a:rPr lang="x-none" altLang="ko-KR" sz="1600"/>
              <a:t>Python </a:t>
            </a:r>
            <a:r>
              <a:rPr lang="ko-KR" altLang="ko-KR" sz="1600"/>
              <a:t>파일</a:t>
            </a:r>
            <a:r>
              <a:rPr lang="en-US" altLang="ko-KR" sz="1600" dirty="0"/>
              <a:t> </a:t>
            </a:r>
            <a:r>
              <a:rPr lang="ko-KR" altLang="ko-KR" sz="1600" dirty="0"/>
              <a:t>경로</a:t>
            </a:r>
            <a:r>
              <a:rPr lang="en-US" altLang="ko-KR" sz="1600" dirty="0"/>
              <a:t> </a:t>
            </a:r>
            <a:r>
              <a:rPr lang="ko-KR" altLang="ko-KR" sz="1600" dirty="0"/>
              <a:t>설정</a:t>
            </a:r>
            <a:r>
              <a:rPr lang="en-US" altLang="ko-KR" sz="1600" dirty="0"/>
              <a:t>(</a:t>
            </a:r>
            <a:r>
              <a:rPr lang="x-none" altLang="ko-KR" sz="1600"/>
              <a:t>anaconda python</a:t>
            </a:r>
            <a:r>
              <a:rPr lang="ko-KR" altLang="ko-KR" sz="1600"/>
              <a:t>으로</a:t>
            </a:r>
            <a:r>
              <a:rPr lang="en-US" altLang="ko-KR" sz="1600" dirty="0"/>
              <a:t>)</a:t>
            </a:r>
            <a:endParaRPr lang="ko-KR" altLang="ko-KR" sz="1600" dirty="0"/>
          </a:p>
          <a:p>
            <a:pPr fontAlgn="ctr"/>
            <a:r>
              <a:rPr lang="en-US" altLang="ko-KR" sz="1600" dirty="0"/>
              <a:t>Compile</a:t>
            </a:r>
            <a:r>
              <a:rPr lang="ko-KR" altLang="ko-KR" sz="1600" dirty="0"/>
              <a:t>이</a:t>
            </a:r>
            <a:r>
              <a:rPr lang="en-US" altLang="ko-KR" sz="1600" dirty="0"/>
              <a:t> </a:t>
            </a:r>
            <a:r>
              <a:rPr lang="ko-KR" altLang="ko-KR" sz="1600" dirty="0"/>
              <a:t>필요한</a:t>
            </a:r>
            <a:r>
              <a:rPr lang="en-US" altLang="ko-KR" sz="1600" dirty="0"/>
              <a:t> 3</a:t>
            </a:r>
            <a:r>
              <a:rPr lang="ko-KR" altLang="ko-KR" sz="1600" dirty="0"/>
              <a:t>개</a:t>
            </a:r>
            <a:r>
              <a:rPr lang="en-US" altLang="ko-KR" sz="1600" dirty="0"/>
              <a:t> </a:t>
            </a:r>
            <a:r>
              <a:rPr lang="ko-KR" altLang="ko-KR" sz="1600" dirty="0"/>
              <a:t>파일</a:t>
            </a:r>
            <a:r>
              <a:rPr lang="en-US" altLang="ko-KR" sz="1600" dirty="0"/>
              <a:t> </a:t>
            </a:r>
            <a:r>
              <a:rPr lang="ko-KR" altLang="ko-KR" sz="1600" dirty="0"/>
              <a:t>컴파일</a:t>
            </a:r>
            <a:r>
              <a:rPr lang="en-US" altLang="ko-KR" sz="1600" dirty="0"/>
              <a:t>(</a:t>
            </a:r>
            <a:r>
              <a:rPr lang="x-none" altLang="ko-KR" sz="1600"/>
              <a:t>supervisor, robot, plugin)</a:t>
            </a:r>
            <a:endParaRPr lang="ko-KR" altLang="ko-KR" sz="1600"/>
          </a:p>
          <a:p>
            <a:pPr fontAlgn="ctr"/>
            <a:r>
              <a:rPr lang="ko-KR" altLang="ko-KR" sz="1600" dirty="0"/>
              <a:t>실행확인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5590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b="1" dirty="0"/>
              <a:t>해설 스크립트 수집 및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/>
              <a:t> 상황분류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844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해설 스크립트 수집 원칙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짧고 명확한 문장위주로 수집</a:t>
            </a:r>
            <a:r>
              <a:rPr lang="en-US" altLang="ko-KR" sz="1600" dirty="0"/>
              <a:t>(</a:t>
            </a:r>
            <a:r>
              <a:rPr lang="ko-KR" altLang="en-US" sz="1600" dirty="0"/>
              <a:t>영어번역염두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smtClean="0"/>
              <a:t>dead </a:t>
            </a:r>
            <a:r>
              <a:rPr lang="en-US" altLang="ko-KR" sz="1600" dirty="0"/>
              <a:t>line</a:t>
            </a:r>
            <a:r>
              <a:rPr lang="ko-KR" altLang="en-US" sz="1600" dirty="0"/>
              <a:t>을 정하고 디테일을 나눔</a:t>
            </a:r>
          </a:p>
          <a:p>
            <a:r>
              <a:rPr lang="en-US" altLang="ko-KR" sz="1600" dirty="0" smtClean="0"/>
              <a:t>template </a:t>
            </a:r>
            <a:r>
              <a:rPr lang="ko-KR" altLang="en-US" sz="1600" dirty="0"/>
              <a:t>기반으로 문장구성</a:t>
            </a:r>
            <a:r>
              <a:rPr lang="en-US" altLang="ko-KR" sz="1600" dirty="0"/>
              <a:t>, </a:t>
            </a:r>
            <a:r>
              <a:rPr lang="ko-KR" altLang="en-US" sz="1600" dirty="0"/>
              <a:t>다른 성분이 들어갈 수 있도록 </a:t>
            </a:r>
          </a:p>
          <a:p>
            <a:r>
              <a:rPr lang="en-US" altLang="ko-KR" sz="1600" dirty="0" smtClean="0"/>
              <a:t>"[</a:t>
            </a:r>
            <a:r>
              <a:rPr lang="en-US" altLang="ko-KR" sz="1600" dirty="0"/>
              <a:t>a]</a:t>
            </a:r>
            <a:r>
              <a:rPr lang="ko-KR" altLang="en-US" sz="1600" dirty="0"/>
              <a:t>선수가 슈팅 찬스 입니다</a:t>
            </a:r>
            <a:r>
              <a:rPr lang="en-US" altLang="ko-KR" sz="1600" dirty="0"/>
              <a:t>."</a:t>
            </a:r>
          </a:p>
          <a:p>
            <a:r>
              <a:rPr lang="ko-KR" altLang="en-US" sz="1600" dirty="0" smtClean="0"/>
              <a:t>해설 </a:t>
            </a:r>
            <a:r>
              <a:rPr lang="ko-KR" altLang="en-US" sz="1600" dirty="0"/>
              <a:t>문장 추출 및 중복제거 </a:t>
            </a:r>
            <a:r>
              <a:rPr lang="en-US" altLang="ko-KR" sz="1600" dirty="0"/>
              <a:t>: </a:t>
            </a:r>
            <a:r>
              <a:rPr lang="ko-KR" altLang="en-US" sz="1600" dirty="0"/>
              <a:t>단어빈도수 기반 후보 문장선택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stop word</a:t>
            </a:r>
            <a:r>
              <a:rPr lang="en-US" altLang="ko-KR" sz="1600" dirty="0"/>
              <a:t>, name </a:t>
            </a:r>
            <a:r>
              <a:rPr lang="ko-KR" altLang="en-US" sz="1600" dirty="0"/>
              <a:t>제거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 smtClean="0"/>
              <a:t>상황 </a:t>
            </a:r>
            <a:r>
              <a:rPr lang="ko-KR" altLang="en-US" sz="1600" dirty="0"/>
              <a:t>추출 </a:t>
            </a:r>
            <a:r>
              <a:rPr lang="en-US" altLang="ko-KR" sz="1600" dirty="0"/>
              <a:t>: </a:t>
            </a:r>
            <a:r>
              <a:rPr lang="ko-KR" altLang="en-US" sz="1600" dirty="0"/>
              <a:t>해설문장 랭킹 순서로 선택</a:t>
            </a:r>
          </a:p>
          <a:p>
            <a:r>
              <a:rPr lang="ko-KR" altLang="en-US" sz="1600" dirty="0" smtClean="0"/>
              <a:t>하나의 </a:t>
            </a:r>
            <a:r>
              <a:rPr lang="ko-KR" altLang="en-US" sz="1600" dirty="0"/>
              <a:t>상황은 하나의 문장으로 표현</a:t>
            </a:r>
          </a:p>
        </p:txBody>
      </p:sp>
    </p:spTree>
    <p:extLst>
      <p:ext uri="{BB962C8B-B14F-4D97-AF65-F5344CB8AC3E}">
        <p14:creationId xmlns:p14="http://schemas.microsoft.com/office/powerpoint/2010/main" val="168772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해설 스크립트 데이터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데이터 출처 </a:t>
            </a:r>
            <a:r>
              <a:rPr lang="en-US" altLang="ko-KR" sz="1600" dirty="0"/>
              <a:t>: https://www.kaggle.com/secareanualin/football-events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수집한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사</a:t>
            </a:r>
            <a:r>
              <a:rPr lang="ko-KR" altLang="en-US" sz="1600" dirty="0"/>
              <a:t>람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: </a:t>
            </a:r>
            <a:r>
              <a:rPr lang="en-US" altLang="ko-KR" sz="1600" dirty="0" err="1"/>
              <a:t>Alin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Secareanu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수집의도 </a:t>
            </a:r>
            <a:r>
              <a:rPr lang="en-US" altLang="ko-KR" sz="1600" dirty="0"/>
              <a:t>: </a:t>
            </a:r>
            <a:r>
              <a:rPr lang="ko-KR" altLang="en-US" sz="1600" dirty="0"/>
              <a:t>축구 결과 예측 모델</a:t>
            </a:r>
            <a:r>
              <a:rPr lang="en-US" altLang="ko-KR" sz="1600" dirty="0"/>
              <a:t>, </a:t>
            </a:r>
            <a:r>
              <a:rPr lang="ko-KR" altLang="en-US" sz="1600" dirty="0"/>
              <a:t>경기 시각화</a:t>
            </a:r>
          </a:p>
          <a:p>
            <a:endParaRPr lang="ko-KR" altLang="en-US" sz="1600" dirty="0"/>
          </a:p>
          <a:p>
            <a:r>
              <a:rPr lang="ko-KR" altLang="en-US" sz="1600" dirty="0"/>
              <a:t>수집기간 </a:t>
            </a:r>
            <a:r>
              <a:rPr lang="en-US" altLang="ko-KR" sz="1600" dirty="0"/>
              <a:t>: 2011~2017</a:t>
            </a:r>
          </a:p>
          <a:p>
            <a:endParaRPr lang="en-US" altLang="ko-KR" sz="1600" dirty="0"/>
          </a:p>
          <a:p>
            <a:r>
              <a:rPr lang="ko-KR" altLang="en-US" sz="1600" dirty="0"/>
              <a:t>수집방향 </a:t>
            </a:r>
            <a:r>
              <a:rPr lang="en-US" altLang="ko-KR" sz="1600" dirty="0"/>
              <a:t>: </a:t>
            </a:r>
            <a:r>
              <a:rPr lang="ko-KR" altLang="en-US" sz="1600" dirty="0"/>
              <a:t>정규식을 사용하여 텍스트 주석을 </a:t>
            </a:r>
            <a:r>
              <a:rPr lang="en-US" altLang="ko-KR" sz="1600" dirty="0" smtClean="0"/>
              <a:t>reverse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engineering</a:t>
            </a:r>
            <a:r>
              <a:rPr lang="ko-KR" altLang="en-US" sz="1600" dirty="0" smtClean="0"/>
              <a:t>하여 </a:t>
            </a:r>
            <a:r>
              <a:rPr lang="ko-KR" altLang="en-US" sz="1600" dirty="0"/>
              <a:t>파생</a:t>
            </a:r>
          </a:p>
        </p:txBody>
      </p:sp>
    </p:spTree>
    <p:extLst>
      <p:ext uri="{BB962C8B-B14F-4D97-AF65-F5344CB8AC3E}">
        <p14:creationId xmlns:p14="http://schemas.microsoft.com/office/powerpoint/2010/main" val="46954242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786</Words>
  <Application>Microsoft Office PowerPoint</Application>
  <PresentationFormat>화면 슬라이드 쇼(16:9)</PresentationFormat>
  <Paragraphs>175</Paragraphs>
  <Slides>32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굴림</vt:lpstr>
      <vt:lpstr>Arial</vt:lpstr>
      <vt:lpstr>Calibri</vt:lpstr>
      <vt:lpstr>Merriweather</vt:lpstr>
      <vt:lpstr>-apple-system</vt:lpstr>
      <vt:lpstr>Malgun Gothic</vt:lpstr>
      <vt:lpstr>Roboto</vt:lpstr>
      <vt:lpstr>Paradigm</vt:lpstr>
      <vt:lpstr>Ai world cup개발일지</vt:lpstr>
      <vt:lpstr>목차</vt:lpstr>
      <vt:lpstr>개발일지 작성 규칙</vt:lpstr>
      <vt:lpstr>개발일지 작성 규칙</vt:lpstr>
      <vt:lpstr>개발환경 설정(Linux)</vt:lpstr>
      <vt:lpstr>Linux에서 aiwc환경설정</vt:lpstr>
      <vt:lpstr>해설 스크립트 수집 및  상황분류</vt:lpstr>
      <vt:lpstr>해설 스크립트 수집 원칙</vt:lpstr>
      <vt:lpstr>해설 스크립트 데이터</vt:lpstr>
      <vt:lpstr>데이터 전처리</vt:lpstr>
      <vt:lpstr>데이터 전처리 결과</vt:lpstr>
      <vt:lpstr>문장 추출</vt:lpstr>
      <vt:lpstr>문장 추출</vt:lpstr>
      <vt:lpstr>상황 별 알고리즘 및 시간 배분</vt:lpstr>
      <vt:lpstr>Ai commetory code 이해</vt:lpstr>
      <vt:lpstr>실제 단어를 기반실험적으로 코딩</vt:lpstr>
      <vt:lpstr>각 단어별 알고리즘(의사코드)</vt:lpstr>
      <vt:lpstr>실제 코드</vt:lpstr>
      <vt:lpstr>실제 코드</vt:lpstr>
      <vt:lpstr>구현 결과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시간배분 관련 코딩 (Callback 사용)</vt:lpstr>
      <vt:lpstr>기타 문제 해결 및 디테일 개선</vt:lpstr>
      <vt:lpstr>직면한 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world cup개발일지</dc:title>
  <cp:lastModifiedBy>Windows User</cp:lastModifiedBy>
  <cp:revision>33</cp:revision>
  <dcterms:modified xsi:type="dcterms:W3CDTF">2019-09-10T08:31:28Z</dcterms:modified>
</cp:coreProperties>
</file>