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72" r:id="rId12"/>
    <p:sldId id="291" r:id="rId13"/>
    <p:sldId id="292" r:id="rId14"/>
    <p:sldId id="294" r:id="rId15"/>
    <p:sldId id="295" r:id="rId16"/>
    <p:sldId id="287" r:id="rId17"/>
    <p:sldId id="257" r:id="rId18"/>
    <p:sldId id="258" r:id="rId19"/>
    <p:sldId id="259" r:id="rId20"/>
    <p:sldId id="260" r:id="rId21"/>
    <p:sldId id="288" r:id="rId22"/>
    <p:sldId id="261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96" r:id="rId33"/>
    <p:sldId id="297" r:id="rId34"/>
    <p:sldId id="298" r:id="rId35"/>
    <p:sldId id="289" r:id="rId36"/>
    <p:sldId id="290" r:id="rId37"/>
    <p:sldId id="262" r:id="rId38"/>
  </p:sldIdLst>
  <p:sldSz cx="9144000" cy="5143500" type="screen16x9"/>
  <p:notesSz cx="6858000" cy="9144000"/>
  <p:embeddedFontLst>
    <p:embeddedFont>
      <p:font typeface="Merriweather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Malgun Gothic" panose="020B0503020000020004" pitchFamily="50" charset="-127"/>
      <p:regular r:id="rId48"/>
      <p:bold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 snapToGrid="0">
      <p:cViewPr>
        <p:scale>
          <a:sx n="99" d="100"/>
          <a:sy n="99" d="100"/>
        </p:scale>
        <p:origin x="-108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" y="2262137"/>
            <a:ext cx="3714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err="1"/>
              <a:t>상황에대한</a:t>
            </a:r>
            <a:r>
              <a:rPr lang="en-US" altLang="ko-KR" dirty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 err="1"/>
              <a:t>짦고</a:t>
            </a:r>
            <a:r>
              <a:rPr lang="en-US" altLang="ko-KR" dirty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" y="2120115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rgbClr val="FF0000"/>
                </a:solidFill>
              </a:rPr>
              <a:t>상황분류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FF0000"/>
                </a:solidFill>
              </a:rPr>
              <a:t>상황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분류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핵심문장으로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셋</a:t>
            </a:r>
            <a:r>
              <a:rPr lang="en-US" altLang="ko-KR" dirty="0"/>
              <a:t> </a:t>
            </a:r>
            <a:r>
              <a:rPr lang="ko-KR" altLang="ko-KR" dirty="0"/>
              <a:t>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달변 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/>
              <a:t>실제 단어를 기반실험적으로 코딩</a:t>
            </a:r>
            <a:endParaRPr sz="3959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</a:t>
            </a:r>
            <a:r>
              <a:rPr lang="ko-KR" altLang="en-US" sz="1600" dirty="0" smtClean="0"/>
              <a:t>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</a:t>
            </a:r>
            <a:r>
              <a:rPr lang="ko-KR" altLang="en-US" sz="1600" dirty="0" smtClean="0"/>
              <a:t>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</a:t>
            </a:r>
            <a:r>
              <a:rPr lang="ko-KR" altLang="en-US" sz="1600" dirty="0" smtClean="0"/>
              <a:t>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시스템 규칙 의사코드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시스템 규칙 의사코드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시스템 규칙 의사코드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849</Words>
  <Application>Microsoft Office PowerPoint</Application>
  <PresentationFormat>화면 슬라이드 쇼(16:9)</PresentationFormat>
  <Paragraphs>193</Paragraphs>
  <Slides>37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굴림</vt:lpstr>
      <vt:lpstr>Arial</vt:lpstr>
      <vt:lpstr>Merriweather</vt:lpstr>
      <vt:lpstr>Calibri</vt:lpstr>
      <vt:lpstr>Malgun Gothic</vt:lpstr>
      <vt:lpstr>Roboto</vt:lpstr>
      <vt:lpstr>-apple-system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데이터 전처리 결과</vt:lpstr>
      <vt:lpstr>문장 추출</vt:lpstr>
      <vt:lpstr>문장 추출</vt:lpstr>
      <vt:lpstr>상황분류</vt:lpstr>
      <vt:lpstr>상황 분류</vt:lpstr>
      <vt:lpstr>상황 별 알고리즘 및 시간 배분</vt:lpstr>
      <vt:lpstr>Ai commetory code 이해</vt:lpstr>
      <vt:lpstr>실제 단어를 기반실험적으로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규칙 의사코드 </vt:lpstr>
      <vt:lpstr>시스템 규칙 의사코드 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37</cp:revision>
  <dcterms:modified xsi:type="dcterms:W3CDTF">2019-09-11T07:21:55Z</dcterms:modified>
</cp:coreProperties>
</file>