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294" r:id="rId18"/>
    <p:sldId id="295" r:id="rId19"/>
    <p:sldId id="302" r:id="rId20"/>
    <p:sldId id="304" r:id="rId21"/>
    <p:sldId id="308" r:id="rId22"/>
    <p:sldId id="303" r:id="rId23"/>
    <p:sldId id="287" r:id="rId24"/>
    <p:sldId id="257" r:id="rId25"/>
    <p:sldId id="258" r:id="rId26"/>
    <p:sldId id="259" r:id="rId27"/>
    <p:sldId id="260" r:id="rId28"/>
    <p:sldId id="288" r:id="rId29"/>
    <p:sldId id="261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96" r:id="rId40"/>
    <p:sldId id="305" r:id="rId41"/>
    <p:sldId id="306" r:id="rId42"/>
    <p:sldId id="297" r:id="rId43"/>
    <p:sldId id="307" r:id="rId44"/>
    <p:sldId id="298" r:id="rId45"/>
    <p:sldId id="309" r:id="rId46"/>
    <p:sldId id="289" r:id="rId47"/>
    <p:sldId id="290" r:id="rId48"/>
    <p:sldId id="262" r:id="rId49"/>
  </p:sldIdLst>
  <p:sldSz cx="9144000" cy="5143500" type="screen16x9"/>
  <p:notesSz cx="6858000" cy="9144000"/>
  <p:embeddedFontLst>
    <p:embeddedFont>
      <p:font typeface="Roboto" panose="020B0604020202020204" charset="0"/>
      <p:regular r:id="rId51"/>
      <p:bold r:id="rId52"/>
      <p:italic r:id="rId53"/>
      <p:boldItalic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Merriweather" panose="020B0604020202020204" charset="0"/>
      <p:regular r:id="rId59"/>
      <p:bold r:id="rId60"/>
      <p:italic r:id="rId61"/>
      <p:boldItalic r:id="rId62"/>
    </p:embeddedFont>
    <p:embeddedFont>
      <p:font typeface="Malgun Gothic" panose="020B0503020000020004" pitchFamily="50" charset="-127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 snapToGrid="0">
      <p:cViewPr>
        <p:scale>
          <a:sx n="99" d="100"/>
          <a:sy n="99" d="100"/>
        </p:scale>
        <p:origin x="-108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" y="2262137"/>
            <a:ext cx="3714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 err="1"/>
              <a:t>짦고</a:t>
            </a:r>
            <a:r>
              <a:rPr lang="en-US" altLang="ko-KR" dirty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" y="2120115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핵심문장으로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셋</a:t>
            </a:r>
            <a:r>
              <a:rPr lang="en-US" altLang="ko-KR" dirty="0"/>
              <a:t> </a:t>
            </a:r>
            <a:r>
              <a:rPr lang="ko-KR" altLang="ko-KR" dirty="0"/>
              <a:t>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/>
              <a:t>반복</a:t>
            </a:r>
          </a:p>
          <a:p>
            <a:pPr fontAlgn="ctr"/>
            <a:r>
              <a:rPr lang="ko-KR" altLang="ko-KR" dirty="0"/>
              <a:t>약</a:t>
            </a:r>
            <a:r>
              <a:rPr lang="en-US" altLang="ko-KR" dirty="0"/>
              <a:t> 30</a:t>
            </a:r>
            <a:r>
              <a:rPr lang="ko-KR" altLang="ko-KR" dirty="0"/>
              <a:t>가지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</a:t>
            </a:r>
            <a:r>
              <a:rPr lang="en-US" altLang="ko-KR" dirty="0"/>
              <a:t> </a:t>
            </a:r>
            <a:r>
              <a:rPr lang="ko-KR" altLang="ko-KR" dirty="0"/>
              <a:t>예정</a:t>
            </a:r>
          </a:p>
          <a:p>
            <a:pPr fontAlgn="ctr"/>
            <a:r>
              <a:rPr lang="ko-KR" altLang="ko-KR" dirty="0"/>
              <a:t>너무</a:t>
            </a:r>
            <a:r>
              <a:rPr lang="en-US" altLang="ko-KR" dirty="0"/>
              <a:t> </a:t>
            </a:r>
            <a:r>
              <a:rPr lang="ko-KR" altLang="ko-KR" dirty="0"/>
              <a:t>반복되는</a:t>
            </a:r>
            <a:r>
              <a:rPr lang="en-US" altLang="ko-KR" dirty="0"/>
              <a:t> </a:t>
            </a:r>
            <a:r>
              <a:rPr lang="ko-KR" altLang="ko-KR" dirty="0"/>
              <a:t>작업이라</a:t>
            </a:r>
            <a:r>
              <a:rPr lang="en-US" altLang="ko-KR" dirty="0"/>
              <a:t> </a:t>
            </a:r>
            <a:r>
              <a:rPr lang="ko-KR" altLang="ko-KR" dirty="0"/>
              <a:t>함수를</a:t>
            </a:r>
            <a:r>
              <a:rPr lang="en-US" altLang="ko-KR" dirty="0"/>
              <a:t> </a:t>
            </a:r>
            <a:r>
              <a:rPr lang="ko-KR" altLang="ko-KR" dirty="0"/>
              <a:t>만들어서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9" y="110710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상황분류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결과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4916"/>
            <a:ext cx="898999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상황분류</a:t>
            </a:r>
            <a:r>
              <a:rPr lang="en-US" altLang="ko-KR" dirty="0">
                <a:solidFill>
                  <a:srgbClr val="FF0000"/>
                </a:solidFill>
              </a:rPr>
              <a:t>_</a:t>
            </a:r>
            <a:r>
              <a:rPr lang="ko-KR" altLang="en-US" dirty="0">
                <a:solidFill>
                  <a:srgbClr val="FF0000"/>
                </a:solidFill>
              </a:rPr>
              <a:t>결과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333500"/>
            <a:ext cx="44958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3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달변 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/>
              <a:t>실제 단어를 기반실험적으로 코딩</a:t>
            </a:r>
            <a:endParaRPr sz="3959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시스템 코드 구현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499937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936</Words>
  <Application>Microsoft Office PowerPoint</Application>
  <PresentationFormat>화면 슬라이드 쇼(16:9)</PresentationFormat>
  <Paragraphs>213</Paragraphs>
  <Slides>48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굴림</vt:lpstr>
      <vt:lpstr>Arial</vt:lpstr>
      <vt:lpstr>Roboto</vt:lpstr>
      <vt:lpstr>-apple-system</vt:lpstr>
      <vt:lpstr>Calibri</vt:lpstr>
      <vt:lpstr>Merriweather</vt:lpstr>
      <vt:lpstr>Malgun Gothic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상황분류</vt:lpstr>
      <vt:lpstr>상황 분류</vt:lpstr>
      <vt:lpstr>상황분류</vt:lpstr>
      <vt:lpstr>상황분류_결과</vt:lpstr>
      <vt:lpstr>상황분류_결과</vt:lpstr>
      <vt:lpstr>상황분류_문제상황</vt:lpstr>
      <vt:lpstr>상황 별 알고리즘 및 시간 배분</vt:lpstr>
      <vt:lpstr>Ai commetory code 이해</vt:lpstr>
      <vt:lpstr>실제 단어를 기반실험적으로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규칙 의사코드 </vt:lpstr>
      <vt:lpstr>시스템 코드 구현</vt:lpstr>
      <vt:lpstr>시스템 규칙 의사코드 </vt:lpstr>
      <vt:lpstr>시스템 코드 구현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44</cp:revision>
  <dcterms:modified xsi:type="dcterms:W3CDTF">2019-09-18T09:40:15Z</dcterms:modified>
</cp:coreProperties>
</file>