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294" r:id="rId18"/>
    <p:sldId id="295" r:id="rId19"/>
    <p:sldId id="302" r:id="rId20"/>
    <p:sldId id="304" r:id="rId21"/>
    <p:sldId id="308" r:id="rId22"/>
    <p:sldId id="303" r:id="rId23"/>
    <p:sldId id="287" r:id="rId24"/>
    <p:sldId id="257" r:id="rId25"/>
    <p:sldId id="258" r:id="rId26"/>
    <p:sldId id="259" r:id="rId27"/>
    <p:sldId id="260" r:id="rId28"/>
    <p:sldId id="288" r:id="rId29"/>
    <p:sldId id="261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96" r:id="rId40"/>
    <p:sldId id="305" r:id="rId41"/>
    <p:sldId id="306" r:id="rId42"/>
    <p:sldId id="297" r:id="rId43"/>
    <p:sldId id="307" r:id="rId44"/>
    <p:sldId id="298" r:id="rId45"/>
    <p:sldId id="309" r:id="rId46"/>
    <p:sldId id="311" r:id="rId47"/>
    <p:sldId id="310" r:id="rId48"/>
    <p:sldId id="312" r:id="rId49"/>
    <p:sldId id="313" r:id="rId50"/>
    <p:sldId id="289" r:id="rId51"/>
    <p:sldId id="290" r:id="rId52"/>
    <p:sldId id="262" r:id="rId53"/>
  </p:sldIdLst>
  <p:sldSz cx="9144000" cy="5143500" type="screen16x9"/>
  <p:notesSz cx="6858000" cy="9144000"/>
  <p:embeddedFontLst>
    <p:embeddedFont>
      <p:font typeface="Merriweather" panose="020B0604020202020204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Malgun Gothic" panose="020B0503020000020004" pitchFamily="50" charset="-127"/>
      <p:regular r:id="rId63"/>
      <p:bold r:id="rId64"/>
    </p:embeddedFont>
    <p:embeddedFont>
      <p:font typeface="Roboto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466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48" y="1126153"/>
            <a:ext cx="4585736" cy="35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03" y="2262137"/>
            <a:ext cx="3714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 err="1"/>
              <a:t>짦고</a:t>
            </a:r>
            <a:r>
              <a:rPr lang="en-US" altLang="ko-KR" dirty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9" y="2120115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endParaRPr lang="ko-KR" altLang="ko-KR" dirty="0"/>
          </a:p>
          <a:p>
            <a:r>
              <a:rPr lang="ko-KR" altLang="ko-KR" dirty="0"/>
              <a:t>핵심문장으로</a:t>
            </a:r>
            <a:r>
              <a:rPr lang="en-US" altLang="ko-KR" dirty="0"/>
              <a:t> 2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셋</a:t>
            </a:r>
            <a:r>
              <a:rPr lang="en-US" altLang="ko-KR" dirty="0"/>
              <a:t> </a:t>
            </a:r>
            <a:r>
              <a:rPr lang="ko-KR" altLang="ko-KR" dirty="0"/>
              <a:t>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/>
              <a:t>반복</a:t>
            </a:r>
          </a:p>
          <a:p>
            <a:pPr fontAlgn="ctr"/>
            <a:r>
              <a:rPr lang="ko-KR" altLang="ko-KR" dirty="0"/>
              <a:t>약</a:t>
            </a:r>
            <a:r>
              <a:rPr lang="en-US" altLang="ko-KR" dirty="0"/>
              <a:t> 30</a:t>
            </a:r>
            <a:r>
              <a:rPr lang="ko-KR" altLang="ko-KR" dirty="0"/>
              <a:t>가지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</a:t>
            </a:r>
            <a:r>
              <a:rPr lang="en-US" altLang="ko-KR" dirty="0"/>
              <a:t> </a:t>
            </a:r>
            <a:r>
              <a:rPr lang="ko-KR" altLang="ko-KR" dirty="0"/>
              <a:t>예정</a:t>
            </a:r>
          </a:p>
          <a:p>
            <a:pPr fontAlgn="ctr"/>
            <a:r>
              <a:rPr lang="ko-KR" altLang="ko-KR" dirty="0"/>
              <a:t>너무</a:t>
            </a:r>
            <a:r>
              <a:rPr lang="en-US" altLang="ko-KR" dirty="0"/>
              <a:t> </a:t>
            </a:r>
            <a:r>
              <a:rPr lang="ko-KR" altLang="ko-KR" dirty="0"/>
              <a:t>반복되는</a:t>
            </a:r>
            <a:r>
              <a:rPr lang="en-US" altLang="ko-KR" dirty="0"/>
              <a:t> </a:t>
            </a:r>
            <a:r>
              <a:rPr lang="ko-KR" altLang="ko-KR" dirty="0"/>
              <a:t>작업이라</a:t>
            </a:r>
            <a:r>
              <a:rPr lang="en-US" altLang="ko-KR" dirty="0"/>
              <a:t> </a:t>
            </a:r>
            <a:r>
              <a:rPr lang="ko-KR" altLang="ko-KR" dirty="0"/>
              <a:t>함수를</a:t>
            </a:r>
            <a:r>
              <a:rPr lang="en-US" altLang="ko-KR" dirty="0"/>
              <a:t> </a:t>
            </a:r>
            <a:r>
              <a:rPr lang="ko-KR" altLang="ko-KR" dirty="0"/>
              <a:t>만들어서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89" y="110710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4916"/>
            <a:ext cx="8989996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상황분류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333500"/>
            <a:ext cx="44958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3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넘어오는지?(ex) 각각 선수들 객체정보를 담고있는지? 특정상황(코너킥, 골킥등)의 상황까지 결정해서 알려주는지?</a:t>
            </a:r>
            <a:endParaRPr sz="1800" dirty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ko" sz="18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r>
              <a:rPr lang="ko" sz="1800" dirty="0" smtClean="0"/>
              <a:t>에서 </a:t>
            </a:r>
            <a:r>
              <a:rPr lang="ko" sz="1800" dirty="0"/>
              <a:t>정보 획득 </a:t>
            </a:r>
            <a:r>
              <a:rPr lang="ko" sz="1800" dirty="0" smtClean="0"/>
              <a:t>중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특히 </a:t>
            </a:r>
            <a:r>
              <a:rPr lang="ko" sz="1800" dirty="0"/>
              <a:t>received_frame.coordinates에 각 선수의 좌표와 공의좌표가 표시되어있음. 이 좌표를 중심으로 코멘트를 달변 좋을 것이라 생각 됨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/>
              <a:t>실제 단어를 기반실험적으로 코딩</a:t>
            </a:r>
            <a:endParaRPr sz="3959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95413"/>
            <a:ext cx="481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17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1769445"/>
            <a:ext cx="4905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6938" y="130903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볼 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487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" y="1417002"/>
            <a:ext cx="4114800" cy="35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819" y="107802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코너 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64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시스템 코드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9" y="1282365"/>
            <a:ext cx="50577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394" y="97458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로봇 이</a:t>
            </a:r>
            <a:r>
              <a:rPr lang="ko-KR" altLang="en-US" dirty="0"/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396675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기본 상황 의사코드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기본 상황 의사코드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코너</a:t>
            </a:r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/>
              <a:t>Anaconda </a:t>
            </a:r>
            <a:r>
              <a:rPr lang="ko-KR" altLang="ko-KR" sz="1600"/>
              <a:t>설치</a:t>
            </a:r>
          </a:p>
          <a:p>
            <a:pPr fontAlgn="ctr"/>
            <a:r>
              <a:rPr lang="x-none" altLang="ko-KR" sz="1600"/>
              <a:t>Bashrc설정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/>
              <a:t>Webot설치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컴파일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endParaRPr lang="ko-KR" altLang="ko-KR" sz="1600"/>
          </a:p>
          <a:p>
            <a:pPr fontAlgn="ctr"/>
            <a:r>
              <a:rPr lang="ko-KR" altLang="ko-KR" sz="1600" dirty="0"/>
              <a:t>실행확인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998</Words>
  <Application>Microsoft Office PowerPoint</Application>
  <PresentationFormat>화면 슬라이드 쇼(16:9)</PresentationFormat>
  <Paragraphs>233</Paragraphs>
  <Slides>52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굴림</vt:lpstr>
      <vt:lpstr>Arial</vt:lpstr>
      <vt:lpstr>Merriweather</vt:lpstr>
      <vt:lpstr>Wingdings</vt:lpstr>
      <vt:lpstr>Calibri</vt:lpstr>
      <vt:lpstr>-apple-system</vt:lpstr>
      <vt:lpstr>Malgun Gothic</vt:lpstr>
      <vt:lpstr>Roboto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상황분류</vt:lpstr>
      <vt:lpstr>상황 분류</vt:lpstr>
      <vt:lpstr>상황분류</vt:lpstr>
      <vt:lpstr>상황분류_결과</vt:lpstr>
      <vt:lpstr>상황분류_결과</vt:lpstr>
      <vt:lpstr>상황분류_문제상황</vt:lpstr>
      <vt:lpstr>상황 별 알고리즘 및 시간 배분</vt:lpstr>
      <vt:lpstr>Ai commetory code 이해</vt:lpstr>
      <vt:lpstr>실제 단어를 기반실험적으로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규칙 의사코드 </vt:lpstr>
      <vt:lpstr>시스템 코드 구현</vt:lpstr>
      <vt:lpstr>시스템 규칙 의사코드 </vt:lpstr>
      <vt:lpstr>시스템 코드 구현</vt:lpstr>
      <vt:lpstr>시스템 코드 구현</vt:lpstr>
      <vt:lpstr>시스템 코드 구현</vt:lpstr>
      <vt:lpstr>기본 상황 의사코드</vt:lpstr>
      <vt:lpstr>기본 상황 의사코드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45</cp:revision>
  <dcterms:modified xsi:type="dcterms:W3CDTF">2019-09-19T10:06:39Z</dcterms:modified>
</cp:coreProperties>
</file>