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317" r:id="rId18"/>
    <p:sldId id="318" r:id="rId19"/>
    <p:sldId id="294" r:id="rId20"/>
    <p:sldId id="295" r:id="rId21"/>
    <p:sldId id="302" r:id="rId22"/>
    <p:sldId id="304" r:id="rId23"/>
    <p:sldId id="308" r:id="rId24"/>
    <p:sldId id="303" r:id="rId25"/>
    <p:sldId id="287" r:id="rId26"/>
    <p:sldId id="257" r:id="rId27"/>
    <p:sldId id="319" r:id="rId28"/>
    <p:sldId id="258" r:id="rId29"/>
    <p:sldId id="259" r:id="rId30"/>
    <p:sldId id="260" r:id="rId31"/>
    <p:sldId id="288" r:id="rId32"/>
    <p:sldId id="261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6" r:id="rId43"/>
    <p:sldId id="305" r:id="rId44"/>
    <p:sldId id="306" r:id="rId45"/>
    <p:sldId id="314" r:id="rId46"/>
    <p:sldId id="297" r:id="rId47"/>
    <p:sldId id="307" r:id="rId48"/>
    <p:sldId id="298" r:id="rId49"/>
    <p:sldId id="316" r:id="rId50"/>
    <p:sldId id="309" r:id="rId51"/>
    <p:sldId id="311" r:id="rId52"/>
    <p:sldId id="310" r:id="rId53"/>
    <p:sldId id="312" r:id="rId54"/>
    <p:sldId id="313" r:id="rId55"/>
    <p:sldId id="289" r:id="rId56"/>
    <p:sldId id="290" r:id="rId57"/>
    <p:sldId id="262" r:id="rId58"/>
  </p:sldIdLst>
  <p:sldSz cx="9144000" cy="5143500" type="screen16x9"/>
  <p:notesSz cx="6858000" cy="9144000"/>
  <p:embeddedFontLst>
    <p:embeddedFont>
      <p:font typeface="Merriweather" panose="020B0604020202020204" charset="0"/>
      <p:regular r:id="rId60"/>
      <p:bold r:id="rId61"/>
      <p:italic r:id="rId62"/>
      <p:boldItalic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Malgun Gothic" panose="020B0503020000020004" pitchFamily="50" charset="-127"/>
      <p:regular r:id="rId68"/>
      <p:bold r:id="rId69"/>
    </p:embeddedFont>
    <p:embeddedFont>
      <p:font typeface="Roboto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 err="1"/>
              <a:t>짦고</a:t>
            </a:r>
            <a:r>
              <a:rPr lang="en-US" altLang="ko-KR" dirty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추출된 스크립트 통합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실제 로봇 축구 해설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 생성되는데 오타가 많고 구두점이 없어 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이 많이 걸릴 것으로 예상됨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87" y="1570524"/>
            <a:ext cx="5375961" cy="30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핵심문장으로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셋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/>
              <a:t>반복</a:t>
            </a:r>
          </a:p>
          <a:p>
            <a:pPr fontAlgn="ctr"/>
            <a:r>
              <a:rPr lang="ko-KR" altLang="ko-KR" dirty="0"/>
              <a:t>약</a:t>
            </a:r>
            <a:r>
              <a:rPr lang="en-US" altLang="ko-KR" dirty="0"/>
              <a:t> 30</a:t>
            </a:r>
            <a:r>
              <a:rPr lang="ko-KR" altLang="ko-KR" dirty="0"/>
              <a:t>가지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</a:t>
            </a:r>
            <a:r>
              <a:rPr lang="en-US" altLang="ko-KR" dirty="0"/>
              <a:t> </a:t>
            </a:r>
            <a:r>
              <a:rPr lang="ko-KR" altLang="ko-KR" dirty="0"/>
              <a:t>예정</a:t>
            </a:r>
          </a:p>
          <a:p>
            <a:pPr fontAlgn="ctr"/>
            <a:r>
              <a:rPr lang="ko-KR" altLang="ko-KR" dirty="0"/>
              <a:t>너무</a:t>
            </a:r>
            <a:r>
              <a:rPr lang="en-US" altLang="ko-KR" dirty="0"/>
              <a:t> </a:t>
            </a:r>
            <a:r>
              <a:rPr lang="ko-KR" altLang="ko-KR" dirty="0"/>
              <a:t>반복되는</a:t>
            </a:r>
            <a:r>
              <a:rPr lang="en-US" altLang="ko-KR" dirty="0"/>
              <a:t> </a:t>
            </a:r>
            <a:r>
              <a:rPr lang="ko-KR" altLang="ko-KR" dirty="0"/>
              <a:t>작업이라</a:t>
            </a:r>
            <a:r>
              <a:rPr lang="en-US" altLang="ko-KR" dirty="0"/>
              <a:t> </a:t>
            </a:r>
            <a:r>
              <a:rPr lang="ko-KR" altLang="ko-KR" dirty="0"/>
              <a:t>함수를</a:t>
            </a:r>
            <a:r>
              <a:rPr lang="en-US" altLang="ko-KR" dirty="0"/>
              <a:t> </a:t>
            </a:r>
            <a:r>
              <a:rPr lang="ko-KR" altLang="ko-KR" dirty="0"/>
              <a:t>만들어서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9" y="110710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4916"/>
            <a:ext cx="898999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상황분류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33500"/>
            <a:ext cx="4495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30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Ai </a:t>
            </a:r>
            <a:r>
              <a:rPr lang="ko-KR" altLang="en-US" dirty="0" smtClean="0">
                <a:solidFill>
                  <a:srgbClr val="FF0000"/>
                </a:solidFill>
              </a:rPr>
              <a:t>축구 선수 및 공의 좌표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시스템 </a:t>
            </a:r>
            <a:r>
              <a:rPr lang="ko-KR" altLang="en-US" dirty="0" smtClean="0">
                <a:solidFill>
                  <a:srgbClr val="FF0000"/>
                </a:solidFill>
              </a:rPr>
              <a:t>코드 디버그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분석 결과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중 코너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</a:t>
            </a:r>
            <a:r>
              <a:rPr lang="ko-KR" altLang="en-US" dirty="0" err="1" smtClean="0"/>
              <a:t>코너킥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신호가 오므로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</a:t>
            </a:r>
            <a:r>
              <a:rPr lang="ko-KR" altLang="en-US" dirty="0" err="1" smtClean="0"/>
              <a:t>구현해야함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1155</Words>
  <Application>Microsoft Office PowerPoint</Application>
  <PresentationFormat>화면 슬라이드 쇼(16:9)</PresentationFormat>
  <Paragraphs>257</Paragraphs>
  <Slides>57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굴림</vt:lpstr>
      <vt:lpstr>Arial</vt:lpstr>
      <vt:lpstr>Merriweather</vt:lpstr>
      <vt:lpstr>Calibri</vt:lpstr>
      <vt:lpstr>Malgun Gothic</vt:lpstr>
      <vt:lpstr>Roboto</vt:lpstr>
      <vt:lpstr>-apple-system</vt:lpstr>
      <vt:lpstr>Wingdings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추출된 스크립트 통합</vt:lpstr>
      <vt:lpstr>실제 로봇 축구 해설 </vt:lpstr>
      <vt:lpstr>상황분류</vt:lpstr>
      <vt:lpstr>상황 분류</vt:lpstr>
      <vt:lpstr>상황분류</vt:lpstr>
      <vt:lpstr>상황분류_결과</vt:lpstr>
      <vt:lpstr>상황분류_결과</vt:lpstr>
      <vt:lpstr>상황분류_문제상황</vt:lpstr>
      <vt:lpstr>상황 별 알고리즘 및 시간 배분</vt:lpstr>
      <vt:lpstr>Ai commetory code 이해</vt:lpstr>
      <vt:lpstr>Ai 축구 선수 및 공의 좌표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51</cp:revision>
  <dcterms:modified xsi:type="dcterms:W3CDTF">2019-09-23T10:00:43Z</dcterms:modified>
</cp:coreProperties>
</file>