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0"/>
  </p:notesMasterIdLst>
  <p:sldIdLst>
    <p:sldId id="256" r:id="rId2"/>
    <p:sldId id="264" r:id="rId3"/>
    <p:sldId id="285" r:id="rId4"/>
    <p:sldId id="266" r:id="rId5"/>
    <p:sldId id="283" r:id="rId6"/>
    <p:sldId id="284" r:id="rId7"/>
    <p:sldId id="286" r:id="rId8"/>
    <p:sldId id="265" r:id="rId9"/>
    <p:sldId id="269" r:id="rId10"/>
    <p:sldId id="271" r:id="rId11"/>
    <p:sldId id="299" r:id="rId12"/>
    <p:sldId id="301" r:id="rId13"/>
    <p:sldId id="300" r:id="rId14"/>
    <p:sldId id="272" r:id="rId15"/>
    <p:sldId id="291" r:id="rId16"/>
    <p:sldId id="292" r:id="rId17"/>
    <p:sldId id="317" r:id="rId18"/>
    <p:sldId id="318" r:id="rId19"/>
    <p:sldId id="294" r:id="rId20"/>
    <p:sldId id="295" r:id="rId21"/>
    <p:sldId id="302" r:id="rId22"/>
    <p:sldId id="304" r:id="rId23"/>
    <p:sldId id="308" r:id="rId24"/>
    <p:sldId id="303" r:id="rId25"/>
    <p:sldId id="287" r:id="rId26"/>
    <p:sldId id="320" r:id="rId27"/>
    <p:sldId id="257" r:id="rId28"/>
    <p:sldId id="319" r:id="rId29"/>
    <p:sldId id="258" r:id="rId30"/>
    <p:sldId id="259" r:id="rId31"/>
    <p:sldId id="260" r:id="rId32"/>
    <p:sldId id="288" r:id="rId33"/>
    <p:sldId id="261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96" r:id="rId44"/>
    <p:sldId id="305" r:id="rId45"/>
    <p:sldId id="306" r:id="rId46"/>
    <p:sldId id="314" r:id="rId47"/>
    <p:sldId id="297" r:id="rId48"/>
    <p:sldId id="307" r:id="rId49"/>
    <p:sldId id="298" r:id="rId50"/>
    <p:sldId id="316" r:id="rId51"/>
    <p:sldId id="309" r:id="rId52"/>
    <p:sldId id="311" r:id="rId53"/>
    <p:sldId id="310" r:id="rId54"/>
    <p:sldId id="312" r:id="rId55"/>
    <p:sldId id="313" r:id="rId56"/>
    <p:sldId id="289" r:id="rId57"/>
    <p:sldId id="290" r:id="rId58"/>
    <p:sldId id="262" r:id="rId5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Merriweather" panose="020B0604020202020204" charset="0"/>
      <p:regular r:id="rId65"/>
      <p:bold r:id="rId66"/>
      <p:italic r:id="rId67"/>
      <p:boldItalic r:id="rId68"/>
    </p:embeddedFont>
    <p:embeddedFont>
      <p:font typeface="Roboto" panose="020B0604020202020204" charset="0"/>
      <p:regular r:id="rId69"/>
      <p:bold r:id="rId70"/>
      <p:italic r:id="rId71"/>
      <p:boldItalic r:id="rId72"/>
    </p:embeddedFont>
    <p:embeddedFont>
      <p:font typeface="Malgun Gothic" panose="020B0503020000020004" pitchFamily="50" charset="-127"/>
      <p:regular r:id="rId73"/>
      <p:bold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3667" autoAdjust="0"/>
  </p:normalViewPr>
  <p:slideViewPr>
    <p:cSldViewPr snapToGrid="0">
      <p:cViewPr>
        <p:scale>
          <a:sx n="99" d="100"/>
          <a:sy n="99" d="100"/>
        </p:scale>
        <p:origin x="-1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0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aro8303/sangsang_people/blob/master/nlp_wordfrequency_%EA%B3%A0%EC%A4%80%EC%84%9D_20190904.ipynb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https://github.com/kotaro8303/sangsang_people/blob/master/nlp_wordfrequency_%</a:t>
            </a:r>
            <a:r>
              <a:rPr lang="en-US" altLang="ko-KR" dirty="0" smtClean="0">
                <a:hlinkClick r:id="rId2"/>
              </a:rPr>
              <a:t>EA%B3%A0%EC%A4%80%EC%84%9D_20190904.ipynb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품사 태그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57263"/>
            <a:ext cx="8267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81088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7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48" y="1126153"/>
            <a:ext cx="4585736" cy="359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03" y="2262137"/>
            <a:ext cx="3714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smtClean="0"/>
              <a:t>상황에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대한</a:t>
            </a:r>
            <a:r>
              <a:rPr lang="en-US" altLang="ko-KR" dirty="0" smtClean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en-US" dirty="0"/>
              <a:t>짧</a:t>
            </a:r>
            <a:r>
              <a:rPr lang="ko-KR" altLang="ko-KR" dirty="0" smtClean="0"/>
              <a:t>고</a:t>
            </a:r>
            <a:r>
              <a:rPr lang="en-US" altLang="ko-KR" dirty="0" smtClean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9" y="2120115"/>
            <a:ext cx="55149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추출된 스크립트 통합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선별된 문장 중 선수이름이나 팀 이름이 있는 경우 템플릿 형태로 정정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828800"/>
            <a:ext cx="7820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71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실제 로봇 축구 해설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로봇 축구 해설 스크립트 자료의 경우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자동번역으로 생성되는데 오타가 많고 구두점이 없어 다루기가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자료를 이용하기 위해선 시간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이 많이 걸릴 것으로 예상됨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087" y="1570524"/>
            <a:ext cx="5375961" cy="30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459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상황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endParaRPr lang="ko-KR" altLang="ko-KR" dirty="0"/>
          </a:p>
          <a:p>
            <a:r>
              <a:rPr lang="ko-KR" altLang="ko-KR" dirty="0"/>
              <a:t>핵심문장으로</a:t>
            </a:r>
            <a:r>
              <a:rPr lang="en-US" altLang="ko-KR" dirty="0"/>
              <a:t> 2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셋</a:t>
            </a:r>
            <a:r>
              <a:rPr lang="en-US" altLang="ko-KR" dirty="0"/>
              <a:t> </a:t>
            </a:r>
            <a:r>
              <a:rPr lang="ko-KR" altLang="ko-KR" dirty="0"/>
              <a:t>구성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중복되는</a:t>
            </a:r>
            <a:r>
              <a:rPr lang="en-US" altLang="ko-KR" dirty="0"/>
              <a:t> </a:t>
            </a:r>
            <a:r>
              <a:rPr lang="ko-KR" altLang="ko-KR" dirty="0"/>
              <a:t>경우가</a:t>
            </a:r>
            <a:r>
              <a:rPr lang="en-US" altLang="ko-KR" dirty="0"/>
              <a:t> </a:t>
            </a:r>
            <a:r>
              <a:rPr lang="ko-KR" altLang="ko-KR" dirty="0"/>
              <a:t>많음</a:t>
            </a:r>
          </a:p>
          <a:p>
            <a:pPr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/>
              <a:t>대표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뽑아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비슷한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</a:p>
          <a:p>
            <a:pPr fontAlgn="ctr"/>
            <a:r>
              <a:rPr lang="ko-KR" altLang="ko-KR" dirty="0"/>
              <a:t>다음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  <a:r>
              <a:rPr lang="en-US" altLang="ko-KR" dirty="0"/>
              <a:t> - </a:t>
            </a:r>
            <a:r>
              <a:rPr lang="ko-KR" altLang="ko-KR" dirty="0"/>
              <a:t>반복</a:t>
            </a:r>
          </a:p>
          <a:p>
            <a:pPr fontAlgn="ctr"/>
            <a:r>
              <a:rPr lang="ko-KR" altLang="ko-KR" dirty="0"/>
              <a:t>약</a:t>
            </a:r>
            <a:r>
              <a:rPr lang="en-US" altLang="ko-KR" dirty="0"/>
              <a:t> 30</a:t>
            </a:r>
            <a:r>
              <a:rPr lang="ko-KR" altLang="ko-KR" dirty="0"/>
              <a:t>가지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</a:t>
            </a:r>
            <a:r>
              <a:rPr lang="en-US" altLang="ko-KR" dirty="0"/>
              <a:t> </a:t>
            </a:r>
            <a:r>
              <a:rPr lang="ko-KR" altLang="ko-KR" dirty="0"/>
              <a:t>예정</a:t>
            </a:r>
          </a:p>
          <a:p>
            <a:pPr fontAlgn="ctr"/>
            <a:r>
              <a:rPr lang="ko-KR" altLang="ko-KR" dirty="0"/>
              <a:t>너무</a:t>
            </a:r>
            <a:r>
              <a:rPr lang="en-US" altLang="ko-KR" dirty="0"/>
              <a:t> </a:t>
            </a:r>
            <a:r>
              <a:rPr lang="ko-KR" altLang="ko-KR" dirty="0"/>
              <a:t>반복되는</a:t>
            </a:r>
            <a:r>
              <a:rPr lang="en-US" altLang="ko-KR" dirty="0"/>
              <a:t> </a:t>
            </a:r>
            <a:r>
              <a:rPr lang="ko-KR" altLang="ko-KR" dirty="0"/>
              <a:t>작업이라</a:t>
            </a:r>
            <a:r>
              <a:rPr lang="en-US" altLang="ko-KR" dirty="0"/>
              <a:t> </a:t>
            </a:r>
            <a:r>
              <a:rPr lang="ko-KR" altLang="ko-KR" dirty="0"/>
              <a:t>함수를</a:t>
            </a:r>
            <a:r>
              <a:rPr lang="en-US" altLang="ko-KR" dirty="0"/>
              <a:t> </a:t>
            </a:r>
            <a:r>
              <a:rPr lang="ko-KR" altLang="ko-KR" dirty="0"/>
              <a:t>만들어서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</a:p>
          <a:p>
            <a:pPr fontAlgn="ctr"/>
            <a:r>
              <a:rPr lang="ko-KR" altLang="ko-KR" dirty="0"/>
              <a:t>결과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11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89" y="1107107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4916"/>
            <a:ext cx="8758989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009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상황분류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333500"/>
            <a:ext cx="44958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30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문제상황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정제된</a:t>
            </a:r>
            <a:r>
              <a:rPr lang="en-US" altLang="ko-KR" dirty="0"/>
              <a:t> </a:t>
            </a:r>
            <a:r>
              <a:rPr lang="ko-KR" altLang="ko-KR" dirty="0"/>
              <a:t>데이터라</a:t>
            </a:r>
            <a:r>
              <a:rPr lang="en-US" altLang="ko-KR" dirty="0"/>
              <a:t> </a:t>
            </a:r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확실하게</a:t>
            </a:r>
            <a:r>
              <a:rPr lang="en-US" altLang="ko-KR" dirty="0"/>
              <a:t> </a:t>
            </a:r>
            <a:r>
              <a:rPr lang="ko-KR" altLang="ko-KR" dirty="0"/>
              <a:t>구분되어있음</a:t>
            </a:r>
          </a:p>
          <a:p>
            <a:pPr fontAlgn="ctr"/>
            <a:r>
              <a:rPr lang="ko-KR" altLang="ko-KR" dirty="0"/>
              <a:t>해설적인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</a:t>
            </a:r>
          </a:p>
          <a:p>
            <a:pPr fontAlgn="ctr"/>
            <a:r>
              <a:rPr lang="ko-KR" altLang="ko-KR" dirty="0"/>
              <a:t>결과가 예상보다 적음 </a:t>
            </a:r>
            <a:r>
              <a:rPr lang="en-US" altLang="ko-KR" dirty="0"/>
              <a:t>-&gt;</a:t>
            </a:r>
            <a:r>
              <a:rPr lang="ko-KR" altLang="ko-KR" dirty="0"/>
              <a:t> 같은 </a:t>
            </a:r>
            <a:r>
              <a:rPr lang="ko-KR" altLang="ko-KR" dirty="0" err="1" smtClean="0"/>
              <a:t>대분류라도</a:t>
            </a:r>
            <a:r>
              <a:rPr lang="ko-KR" altLang="ko-KR" dirty="0"/>
              <a:t> 상세하게 분류필요</a:t>
            </a:r>
            <a:r>
              <a:rPr lang="en-US" altLang="ko-KR" dirty="0"/>
              <a:t>(ex)</a:t>
            </a:r>
            <a:r>
              <a:rPr lang="ko-KR" altLang="ko-KR" dirty="0"/>
              <a:t> </a:t>
            </a:r>
            <a:r>
              <a:rPr lang="ko-KR" altLang="ko-KR" dirty="0" smtClean="0"/>
              <a:t>센터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슛</a:t>
            </a:r>
            <a:r>
              <a:rPr lang="en-US" altLang="ko-KR" dirty="0"/>
              <a:t>,</a:t>
            </a:r>
            <a:r>
              <a:rPr lang="ko-KR" altLang="ko-KR" dirty="0"/>
              <a:t> 외곽 슛 등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7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알고리즘</a:t>
            </a:r>
            <a:r>
              <a:rPr lang="en-US" altLang="ko-KR" dirty="0"/>
              <a:t> </a:t>
            </a:r>
            <a:r>
              <a:rPr lang="ko-KR" altLang="en-US" dirty="0"/>
              <a:t>및 시간 배분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상황 별 개발 전략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규칙기반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머신 러닝으로 분류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문장에서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구체적으로</a:t>
            </a:r>
            <a:r>
              <a:rPr lang="en-US" altLang="ko-KR" dirty="0"/>
              <a:t> </a:t>
            </a:r>
            <a:r>
              <a:rPr lang="ko-KR" altLang="ko-KR" dirty="0" smtClean="0"/>
              <a:t>분류</a:t>
            </a:r>
            <a:endParaRPr lang="en-US" altLang="ko-KR" dirty="0" smtClean="0"/>
          </a:p>
          <a:p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기준</a:t>
            </a:r>
            <a:r>
              <a:rPr lang="en-US" altLang="ko-KR" dirty="0"/>
              <a:t>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개발 우선순위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단순하게 시스템으로 판단 가능 </a:t>
            </a:r>
            <a:r>
              <a:rPr lang="en-US" altLang="ko-KR" dirty="0" smtClean="0"/>
              <a:t>-&gt;  1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구체적으로 코드를 구현 </a:t>
            </a:r>
            <a:r>
              <a:rPr lang="en-US" altLang="ko-KR" dirty="0" smtClean="0"/>
              <a:t>-&gt; 2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복잡하거나 머신 러닝 필요 </a:t>
            </a:r>
            <a:r>
              <a:rPr lang="en-US" altLang="ko-KR" dirty="0" smtClean="0"/>
              <a:t>-&gt; 3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25" y="1322023"/>
            <a:ext cx="520029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97" y="3061235"/>
            <a:ext cx="24765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57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넘어오는지?(ex) 각각 선수들 객체정보를 담고있는지? 특정상황(코너킥, 골킥등)의 상황까지 결정해서 알려주는지?</a:t>
            </a:r>
            <a:endParaRPr sz="1800" dirty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ko" sz="18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r>
              <a:rPr lang="ko" sz="1800" dirty="0" smtClean="0"/>
              <a:t>에서 </a:t>
            </a:r>
            <a:r>
              <a:rPr lang="ko" sz="1800" dirty="0"/>
              <a:t>정보 획득 </a:t>
            </a:r>
            <a:r>
              <a:rPr lang="ko" sz="1800" dirty="0" smtClean="0"/>
              <a:t>중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특히 </a:t>
            </a:r>
            <a:r>
              <a:rPr lang="ko" sz="1800" dirty="0"/>
              <a:t>received_frame.coordinates에 각 선수의 좌표와 공의좌표가 표시되어있음. 이 좌표를 중심으로 코멘트를 </a:t>
            </a:r>
            <a:r>
              <a:rPr lang="ko" sz="1800" dirty="0" smtClean="0"/>
              <a:t>달</a:t>
            </a:r>
            <a:r>
              <a:rPr lang="ko-KR" altLang="en-US" sz="1800" dirty="0" smtClean="0"/>
              <a:t>면</a:t>
            </a:r>
            <a:r>
              <a:rPr lang="ko" sz="1800" dirty="0" smtClean="0"/>
              <a:t> </a:t>
            </a:r>
            <a:r>
              <a:rPr lang="ko" sz="1800" dirty="0"/>
              <a:t>좋을 것이라 생각 됨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</a:rPr>
              <a:t>축구 선수 및 공의 좌표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시스템에 의해 </a:t>
            </a:r>
            <a:r>
              <a:rPr lang="en-US" altLang="ko-KR" dirty="0" smtClean="0"/>
              <a:t>50ms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번씩 데이터를 받을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경기당 대략 </a:t>
            </a:r>
            <a:r>
              <a:rPr lang="en-US" altLang="ko-KR" dirty="0" smtClean="0"/>
              <a:t>12, 000</a:t>
            </a:r>
            <a:r>
              <a:rPr lang="ko-KR" altLang="en-US" dirty="0" smtClean="0"/>
              <a:t>회의 좌표 데이터를 얻을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좌표 데이터는 </a:t>
            </a:r>
            <a:r>
              <a:rPr lang="en-US" altLang="ko-KR" dirty="0" smtClean="0"/>
              <a:t>[[</a:t>
            </a:r>
            <a:r>
              <a:rPr lang="ko-KR" altLang="en-US" dirty="0" err="1" smtClean="0"/>
              <a:t>레드팀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(GK, D1, D2, F1, F2)], [</a:t>
            </a:r>
            <a:r>
              <a:rPr lang="ko-KR" altLang="en-US" dirty="0" err="1" smtClean="0"/>
              <a:t>블루팀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(GK, D1, D2, F1, F2)], [</a:t>
            </a:r>
            <a:r>
              <a:rPr lang="ko-KR" altLang="en-US" dirty="0" smtClean="0"/>
              <a:t>공의좌표</a:t>
            </a:r>
            <a:r>
              <a:rPr lang="en-US" altLang="ko-KR" dirty="0" smtClean="0"/>
              <a:t>]] </a:t>
            </a:r>
            <a:r>
              <a:rPr lang="ko-KR" altLang="en-US" dirty="0" smtClean="0"/>
              <a:t>로 구성됨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841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 dirty="0"/>
              <a:t>실제 단어를 </a:t>
            </a:r>
            <a:r>
              <a:rPr lang="ko" sz="3959" dirty="0" smtClean="0"/>
              <a:t>기반</a:t>
            </a:r>
            <a:r>
              <a:rPr lang="en-US" altLang="ko" sz="3959" dirty="0" smtClean="0"/>
              <a:t> </a:t>
            </a:r>
            <a:r>
              <a:rPr lang="ko" sz="3959" dirty="0" smtClean="0"/>
              <a:t>실험적으로 </a:t>
            </a:r>
            <a:r>
              <a:rPr lang="ko" sz="3959" dirty="0"/>
              <a:t>코딩</a:t>
            </a:r>
            <a:endParaRPr sz="3959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r>
              <a:rPr lang="en-US" altLang="ko" dirty="0" smtClean="0"/>
              <a:t>(</a:t>
            </a:r>
            <a:r>
              <a:rPr lang="ko-KR" altLang="en-US" dirty="0" smtClean="0"/>
              <a:t>의사코드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9" y="134227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8" y="1422434"/>
            <a:ext cx="6343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93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패널티로</a:t>
            </a:r>
            <a:r>
              <a:rPr lang="en-US" altLang="ko-KR" smtClean="0"/>
              <a:t> 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97" y="1217847"/>
            <a:ext cx="56959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793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59" y="952150"/>
            <a:ext cx="44862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213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</a:t>
            </a:r>
            <a:r>
              <a:rPr lang="ko-KR" altLang="en-US" dirty="0" smtClean="0">
                <a:solidFill>
                  <a:schemeClr val="tx1"/>
                </a:solidFill>
              </a:rPr>
              <a:t>코드 디버그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/>
              <a:t>self.received_frame.reset_reason</a:t>
            </a:r>
            <a:r>
              <a:rPr lang="en-US" altLang="ko-KR" dirty="0"/>
              <a:t> == DEADLOCK</a:t>
            </a:r>
            <a:r>
              <a:rPr lang="en-US" altLang="ko-KR" dirty="0" smtClean="0"/>
              <a:t>:</a:t>
            </a:r>
          </a:p>
          <a:p>
            <a:r>
              <a:rPr lang="ko-KR" altLang="ko-KR" dirty="0" smtClean="0"/>
              <a:t>구문에</a:t>
            </a:r>
            <a:r>
              <a:rPr lang="en-US" altLang="ko-KR" dirty="0" smtClean="0"/>
              <a:t> </a:t>
            </a:r>
            <a:r>
              <a:rPr lang="ko-KR" altLang="ko-KR" dirty="0"/>
              <a:t>문제가</a:t>
            </a:r>
            <a:r>
              <a:rPr lang="en-US" altLang="ko-KR" dirty="0"/>
              <a:t> </a:t>
            </a:r>
            <a:r>
              <a:rPr lang="ko-KR" altLang="ko-KR" dirty="0"/>
              <a:t>있어</a:t>
            </a:r>
            <a:r>
              <a:rPr lang="en-US" altLang="ko-KR" dirty="0"/>
              <a:t> </a:t>
            </a:r>
            <a:r>
              <a:rPr lang="ko-KR" altLang="ko-KR" dirty="0" smtClean="0"/>
              <a:t>파악</a:t>
            </a:r>
            <a:r>
              <a:rPr lang="en-US" altLang="ko-KR" dirty="0" smtClean="0"/>
              <a:t> </a:t>
            </a:r>
            <a:r>
              <a:rPr lang="ko-KR" altLang="ko-KR" dirty="0" smtClean="0"/>
              <a:t>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분석 결과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중 코너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데드락의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신호 대신 </a:t>
            </a:r>
            <a:r>
              <a:rPr lang="ko-KR" altLang="en-US" dirty="0" err="1" smtClean="0"/>
              <a:t>코너킥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킥 신호가 오므로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err="1" smtClean="0"/>
              <a:t>데드락</a:t>
            </a:r>
            <a:r>
              <a:rPr lang="ko-KR" altLang="en-US" dirty="0" smtClean="0"/>
              <a:t> 상황을 실제로 </a:t>
            </a:r>
            <a:r>
              <a:rPr lang="ko-KR" altLang="en-US" dirty="0" err="1" smtClean="0"/>
              <a:t>구현해야함</a:t>
            </a:r>
            <a:endParaRPr lang="en-US" altLang="ko-KR" dirty="0" smtClean="0"/>
          </a:p>
          <a:p>
            <a:pPr marL="11430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7" y="1900238"/>
            <a:ext cx="49149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81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395413"/>
            <a:ext cx="48196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617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디버그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corner_kick</a:t>
            </a:r>
          </a:p>
          <a:p>
            <a:pPr lvl="1"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좌표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값이</a:t>
            </a:r>
            <a:r>
              <a:rPr lang="en-US" altLang="ko-KR" dirty="0" smtClean="0"/>
              <a:t> </a:t>
            </a:r>
            <a:r>
              <a:rPr lang="ko-KR" altLang="ko-KR" dirty="0"/>
              <a:t>소수</a:t>
            </a:r>
          </a:p>
          <a:p>
            <a:pPr lvl="1" fontAlgn="ctr"/>
            <a:r>
              <a:rPr lang="ko-KR" altLang="ko-KR" dirty="0"/>
              <a:t>소수점</a:t>
            </a:r>
            <a:r>
              <a:rPr lang="en-US" altLang="ko-KR" dirty="0"/>
              <a:t> 2</a:t>
            </a:r>
            <a:r>
              <a:rPr lang="ko-KR" altLang="ko-KR" dirty="0"/>
              <a:t>자리까지</a:t>
            </a:r>
            <a:r>
              <a:rPr lang="en-US" altLang="ko-KR" dirty="0"/>
              <a:t> </a:t>
            </a:r>
            <a:r>
              <a:rPr lang="ko-KR" altLang="ko-KR" dirty="0"/>
              <a:t>보이게</a:t>
            </a:r>
            <a:r>
              <a:rPr lang="en-US" altLang="ko-KR" dirty="0"/>
              <a:t> </a:t>
            </a:r>
            <a:r>
              <a:rPr lang="ko-KR" altLang="ko-KR" dirty="0" smtClean="0"/>
              <a:t>반올림</a:t>
            </a:r>
            <a:endParaRPr lang="ko-KR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98" y="2631306"/>
            <a:ext cx="464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985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7" y="1769445"/>
            <a:ext cx="4905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6938" y="130903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볼 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4870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9" y="1417002"/>
            <a:ext cx="4114800" cy="35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4819" y="107802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코너 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264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9" y="1282365"/>
            <a:ext cx="50577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394" y="97458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로봇 이</a:t>
            </a:r>
            <a:r>
              <a:rPr lang="ko-KR" altLang="en-US" dirty="0"/>
              <a:t>동</a:t>
            </a:r>
          </a:p>
        </p:txBody>
      </p:sp>
    </p:spTree>
    <p:extLst>
      <p:ext uri="{BB962C8B-B14F-4D97-AF65-F5344CB8AC3E}">
        <p14:creationId xmlns:p14="http://schemas.microsoft.com/office/powerpoint/2010/main" val="396675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 상황 의사코드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x-none" altLang="ko-KR"/>
              <a:t>in </a:t>
            </a:r>
            <a:r>
              <a:rPr lang="ko-KR" altLang="ko-KR"/>
              <a:t>골대</a:t>
            </a:r>
            <a:r>
              <a:rPr lang="en-US" altLang="ko-KR" dirty="0"/>
              <a:t> </a:t>
            </a:r>
            <a:r>
              <a:rPr lang="ko-KR" altLang="ko-KR" dirty="0"/>
              <a:t>근처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슛</a:t>
            </a:r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/>
              <a:t>시도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094745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기본 상황 의사코드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코너</a:t>
            </a:r>
          </a:p>
          <a:p>
            <a:pPr lvl="1" fontAlgn="ctr"/>
            <a:r>
              <a:rPr lang="x-none" altLang="ko-KR"/>
              <a:t>if</a:t>
            </a:r>
            <a:r>
              <a:rPr lang="en-US" altLang="ko-KR" dirty="0"/>
              <a:t> </a:t>
            </a:r>
            <a:r>
              <a:rPr lang="ko-KR" altLang="ko-KR" dirty="0"/>
              <a:t>선수에</a:t>
            </a:r>
            <a:r>
              <a:rPr lang="en-US" altLang="ko-KR" dirty="0"/>
              <a:t> </a:t>
            </a:r>
            <a:r>
              <a:rPr lang="ko-KR" altLang="ko-KR" dirty="0"/>
              <a:t>의한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lvl="2" fontAlgn="ctr"/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파울</a:t>
            </a:r>
            <a:r>
              <a:rPr lang="en-US" altLang="ko-KR" dirty="0"/>
              <a:t> </a:t>
            </a:r>
            <a:r>
              <a:rPr lang="ko-KR" altLang="ko-KR" dirty="0"/>
              <a:t>일으킨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파울</a:t>
            </a:r>
          </a:p>
          <a:p>
            <a:pPr fontAlgn="ctr"/>
            <a:r>
              <a:rPr lang="ko-KR" altLang="ko-KR" sz="1400" dirty="0"/>
              <a:t>자살</a:t>
            </a:r>
            <a:r>
              <a:rPr lang="en-US" altLang="ko-KR" sz="1400" dirty="0"/>
              <a:t> </a:t>
            </a:r>
            <a:r>
              <a:rPr lang="ko-KR" altLang="ko-KR" sz="1400" dirty="0"/>
              <a:t>골</a:t>
            </a:r>
          </a:p>
          <a:p>
            <a:pPr lvl="1" fontAlgn="ctr"/>
            <a:r>
              <a:rPr lang="x-none" altLang="ko-KR"/>
              <a:t>if goal and </a:t>
            </a:r>
            <a:r>
              <a:rPr lang="ko-KR" altLang="ko-KR"/>
              <a:t>같은팀선수의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:</a:t>
            </a:r>
            <a:endParaRPr lang="ko-KR" altLang="ko-KR" dirty="0"/>
          </a:p>
          <a:p>
            <a:pPr lvl="2" fontAlgn="ctr"/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3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9_11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상황추출에 대한 자동화 방법은 없을까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/>
              <a:t>Anaconda </a:t>
            </a:r>
            <a:r>
              <a:rPr lang="ko-KR" altLang="ko-KR" sz="1600"/>
              <a:t>설치</a:t>
            </a:r>
          </a:p>
          <a:p>
            <a:pPr fontAlgn="ctr"/>
            <a:r>
              <a:rPr lang="x-none" altLang="ko-KR" sz="1600"/>
              <a:t>Bashrc설정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/>
              <a:t>Webot설치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컴파일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endParaRPr lang="ko-KR" altLang="ko-KR" sz="1600"/>
          </a:p>
          <a:p>
            <a:pPr fontAlgn="ctr"/>
            <a:r>
              <a:rPr lang="ko-KR" altLang="ko-KR" sz="1600" dirty="0"/>
              <a:t>실행확인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수집</a:t>
            </a:r>
            <a:r>
              <a:rPr lang="en-US" altLang="ko-KR" sz="1600" dirty="0"/>
              <a:t>(</a:t>
            </a:r>
            <a:r>
              <a:rPr lang="ko-KR" altLang="en-US" sz="1600" dirty="0"/>
              <a:t>영어번역염두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</a:p>
          <a:p>
            <a:r>
              <a:rPr lang="en-US" altLang="ko-KR" sz="1600" dirty="0" smtClean="0"/>
              <a:t>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1203</Words>
  <Application>Microsoft Office PowerPoint</Application>
  <PresentationFormat>화면 슬라이드 쇼(16:9)</PresentationFormat>
  <Paragraphs>266</Paragraphs>
  <Slides>58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굴림</vt:lpstr>
      <vt:lpstr>Arial</vt:lpstr>
      <vt:lpstr>Wingdings</vt:lpstr>
      <vt:lpstr>Calibri</vt:lpstr>
      <vt:lpstr>Merriweather</vt:lpstr>
      <vt:lpstr>Roboto</vt:lpstr>
      <vt:lpstr>Malgun Gothic</vt:lpstr>
      <vt:lpstr>-apple-system</vt:lpstr>
      <vt:lpstr>Paradigm</vt:lpstr>
      <vt:lpstr>Ai world cup개발일지</vt:lpstr>
      <vt:lpstr>목차</vt:lpstr>
      <vt:lpstr>개발일지 작성 규칙</vt:lpstr>
      <vt:lpstr>개발일지 작성 규칙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데이터 전처리</vt:lpstr>
      <vt:lpstr>별첨1. 품사 태그 리스트</vt:lpstr>
      <vt:lpstr>별첨1. 품사 태그 리스트</vt:lpstr>
      <vt:lpstr>별첨1. 품사 태그 리스트</vt:lpstr>
      <vt:lpstr>데이터 전처리 결과</vt:lpstr>
      <vt:lpstr>문장 추출</vt:lpstr>
      <vt:lpstr>문장 추출</vt:lpstr>
      <vt:lpstr>추출된 스크립트 통합</vt:lpstr>
      <vt:lpstr>실제 로봇 축구 해설 </vt:lpstr>
      <vt:lpstr>상황분류</vt:lpstr>
      <vt:lpstr>상황 분류</vt:lpstr>
      <vt:lpstr>상황분류</vt:lpstr>
      <vt:lpstr>상황분류_결과</vt:lpstr>
      <vt:lpstr>상황분류_결과</vt:lpstr>
      <vt:lpstr>상황분류_문제상황</vt:lpstr>
      <vt:lpstr>상황 별 알고리즘 및 시간 배분</vt:lpstr>
      <vt:lpstr>상황 별 개발 전략</vt:lpstr>
      <vt:lpstr>Ai commetory code 이해</vt:lpstr>
      <vt:lpstr>Ai 축구 선수 및 공의 좌표</vt:lpstr>
      <vt:lpstr>실제 단어를 기반 실험적으로 코딩</vt:lpstr>
      <vt:lpstr>각 단어별 알고리즘(의사코드)</vt:lpstr>
      <vt:lpstr>실제 코드</vt:lpstr>
      <vt:lpstr>실제 코드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코드 구현</vt:lpstr>
      <vt:lpstr>시스템 코드 구현</vt:lpstr>
      <vt:lpstr>시스템 코드 디버그</vt:lpstr>
      <vt:lpstr>시스템 규칙 의사코드 </vt:lpstr>
      <vt:lpstr>시스템 코드 구현</vt:lpstr>
      <vt:lpstr>시스템 규칙 의사코드 </vt:lpstr>
      <vt:lpstr>시스템 코드 디버그</vt:lpstr>
      <vt:lpstr>시스템 코드 구현</vt:lpstr>
      <vt:lpstr>시스템 코드 구현</vt:lpstr>
      <vt:lpstr>시스템 코드 구현</vt:lpstr>
      <vt:lpstr>기본 상황 의사코드</vt:lpstr>
      <vt:lpstr>기본 상황 의사코드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cp:lastModifiedBy>Windows User</cp:lastModifiedBy>
  <cp:revision>61</cp:revision>
  <dcterms:modified xsi:type="dcterms:W3CDTF">2019-09-25T07:54:28Z</dcterms:modified>
</cp:coreProperties>
</file>