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3" r:id="rId24"/>
    <p:sldId id="287" r:id="rId25"/>
    <p:sldId id="320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321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289" r:id="rId57"/>
    <p:sldId id="290" r:id="rId58"/>
    <p:sldId id="262" r:id="rId5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61"/>
      <p:bold r:id="rId62"/>
    </p:embeddedFont>
    <p:embeddedFont>
      <p:font typeface="Merriweather" panose="020B0604020202020204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Robot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</a:t>
            </a:r>
            <a:r>
              <a:rPr lang="ko-KR" altLang="en-US" dirty="0" smtClean="0"/>
              <a:t>오타가 많고 구두점이 </a:t>
            </a:r>
            <a:r>
              <a:rPr lang="ko-KR" altLang="en-US" dirty="0" smtClean="0"/>
              <a:t>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</a:t>
            </a:r>
            <a:r>
              <a:rPr lang="ko-KR" altLang="en-US" dirty="0" smtClean="0"/>
              <a:t>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</a:t>
            </a:r>
            <a:r>
              <a:rPr lang="ko-KR" altLang="en-US" dirty="0" smtClean="0"/>
              <a:t>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</a:t>
            </a:r>
            <a:r>
              <a:rPr lang="ko-KR" altLang="en-US" dirty="0" smtClean="0"/>
              <a:t>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나누어추출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</a:t>
            </a:r>
            <a:r>
              <a:rPr lang="ko-KR" altLang="en-US" dirty="0" smtClean="0"/>
              <a:t>중 </a:t>
            </a:r>
            <a:r>
              <a:rPr lang="ko-KR" altLang="en-US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</a:t>
            </a:r>
            <a:r>
              <a:rPr lang="ko-KR" altLang="en-US" dirty="0" smtClean="0"/>
              <a:t>신호 대신 </a:t>
            </a:r>
            <a:r>
              <a:rPr lang="ko-KR" altLang="en-US" dirty="0" smtClean="0"/>
              <a:t>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</a:t>
            </a:r>
            <a:r>
              <a:rPr lang="ko-KR" altLang="en-US" dirty="0" smtClean="0"/>
              <a:t>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상황을 실제로 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데드락</a:t>
            </a:r>
            <a:r>
              <a:rPr lang="ko-KR" altLang="en-US" dirty="0" smtClean="0">
                <a:solidFill>
                  <a:srgbClr val="FF0000"/>
                </a:solidFill>
              </a:rPr>
              <a:t> 상황 추가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1852</Words>
  <Application>Microsoft Office PowerPoint</Application>
  <PresentationFormat>화면 슬라이드 쇼(16:9)</PresentationFormat>
  <Paragraphs>342</Paragraphs>
  <Slides>58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굴림</vt:lpstr>
      <vt:lpstr>Arial</vt:lpstr>
      <vt:lpstr>맑은 고딕</vt:lpstr>
      <vt:lpstr>-apple-system</vt:lpstr>
      <vt:lpstr>Merriweather</vt:lpstr>
      <vt:lpstr>Wingdings</vt:lpstr>
      <vt:lpstr>Calibri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61</cp:revision>
  <dcterms:modified xsi:type="dcterms:W3CDTF">2019-09-25T10:27:45Z</dcterms:modified>
</cp:coreProperties>
</file>