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3" r:id="rId24"/>
    <p:sldId id="287" r:id="rId25"/>
    <p:sldId id="320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321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323" r:id="rId57"/>
    <p:sldId id="324" r:id="rId58"/>
    <p:sldId id="325" r:id="rId59"/>
    <p:sldId id="326" r:id="rId60"/>
    <p:sldId id="322" r:id="rId61"/>
    <p:sldId id="289" r:id="rId62"/>
    <p:sldId id="290" r:id="rId63"/>
    <p:sldId id="262" r:id="rId64"/>
  </p:sldIdLst>
  <p:sldSz cx="9144000" cy="5143500" type="screen16x9"/>
  <p:notesSz cx="6858000" cy="9144000"/>
  <p:embeddedFontLst>
    <p:embeddedFont>
      <p:font typeface="Roboto" panose="020B0604020202020204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Merriweather" panose="020B0604020202020204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나누어추출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코너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킥</a:t>
            </a:r>
            <a:r>
              <a:rPr lang="x-none" altLang="ko-KR" smtClean="0">
                <a:solidFill>
                  <a:srgbClr val="FF0000"/>
                </a:solidFill>
              </a:rPr>
              <a:t> </a:t>
            </a:r>
            <a:r>
              <a:rPr lang="ko-KR" altLang="ko-KR" smtClean="0">
                <a:solidFill>
                  <a:srgbClr val="FF0000"/>
                </a:solidFill>
              </a:rPr>
              <a:t>플레이어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파울플레이어</a:t>
            </a:r>
            <a:r>
              <a:rPr lang="ko-KR" altLang="en-US" dirty="0" smtClean="0">
                <a:solidFill>
                  <a:srgbClr val="FF0000"/>
                </a:solidFill>
              </a:rPr>
              <a:t>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시도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</a:t>
            </a:r>
            <a:r>
              <a:rPr lang="ko-KR" altLang="en-US" dirty="0">
                <a:solidFill>
                  <a:srgbClr val="FF0000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rgbClr val="FF0000"/>
                </a:solidFill>
              </a:rPr>
              <a:t>블락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1958</Words>
  <Application>Microsoft Office PowerPoint</Application>
  <PresentationFormat>화면 슬라이드 쇼(16:9)</PresentationFormat>
  <Paragraphs>363</Paragraphs>
  <Slides>63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굴림</vt:lpstr>
      <vt:lpstr>Arial</vt:lpstr>
      <vt:lpstr>Roboto</vt:lpstr>
      <vt:lpstr>맑은 고딕</vt:lpstr>
      <vt:lpstr>Wingdings</vt:lpstr>
      <vt:lpstr>Merriweather</vt:lpstr>
      <vt:lpstr>Calibri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코너 킥 플레이어 구현</vt:lpstr>
      <vt:lpstr>파울플레이어 구현</vt:lpstr>
      <vt:lpstr>시도 구현</vt:lpstr>
      <vt:lpstr>블락 구현</vt:lpstr>
      <vt:lpstr>자살 골 코드 구현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65</cp:revision>
  <dcterms:modified xsi:type="dcterms:W3CDTF">2019-09-27T09:57:43Z</dcterms:modified>
</cp:coreProperties>
</file>