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6"/>
  </p:notesMasterIdLst>
  <p:sldIdLst>
    <p:sldId id="256" r:id="rId2"/>
    <p:sldId id="264" r:id="rId3"/>
    <p:sldId id="285" r:id="rId4"/>
    <p:sldId id="266" r:id="rId5"/>
    <p:sldId id="283" r:id="rId6"/>
    <p:sldId id="284" r:id="rId7"/>
    <p:sldId id="286" r:id="rId8"/>
    <p:sldId id="265" r:id="rId9"/>
    <p:sldId id="269" r:id="rId10"/>
    <p:sldId id="271" r:id="rId11"/>
    <p:sldId id="299" r:id="rId12"/>
    <p:sldId id="301" r:id="rId13"/>
    <p:sldId id="300" r:id="rId14"/>
    <p:sldId id="272" r:id="rId15"/>
    <p:sldId id="291" r:id="rId16"/>
    <p:sldId id="292" r:id="rId17"/>
    <p:sldId id="317" r:id="rId18"/>
    <p:sldId id="318" r:id="rId19"/>
    <p:sldId id="294" r:id="rId20"/>
    <p:sldId id="295" r:id="rId21"/>
    <p:sldId id="302" r:id="rId22"/>
    <p:sldId id="304" r:id="rId23"/>
    <p:sldId id="303" r:id="rId24"/>
    <p:sldId id="287" r:id="rId25"/>
    <p:sldId id="320" r:id="rId26"/>
    <p:sldId id="257" r:id="rId27"/>
    <p:sldId id="319" r:id="rId28"/>
    <p:sldId id="258" r:id="rId29"/>
    <p:sldId id="259" r:id="rId30"/>
    <p:sldId id="260" r:id="rId31"/>
    <p:sldId id="288" r:id="rId32"/>
    <p:sldId id="261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96" r:id="rId43"/>
    <p:sldId id="305" r:id="rId44"/>
    <p:sldId id="306" r:id="rId45"/>
    <p:sldId id="314" r:id="rId46"/>
    <p:sldId id="321" r:id="rId47"/>
    <p:sldId id="297" r:id="rId48"/>
    <p:sldId id="307" r:id="rId49"/>
    <p:sldId id="298" r:id="rId50"/>
    <p:sldId id="316" r:id="rId51"/>
    <p:sldId id="309" r:id="rId52"/>
    <p:sldId id="311" r:id="rId53"/>
    <p:sldId id="310" r:id="rId54"/>
    <p:sldId id="312" r:id="rId55"/>
    <p:sldId id="313" r:id="rId56"/>
    <p:sldId id="327" r:id="rId57"/>
    <p:sldId id="323" r:id="rId58"/>
    <p:sldId id="324" r:id="rId59"/>
    <p:sldId id="325" r:id="rId60"/>
    <p:sldId id="326" r:id="rId61"/>
    <p:sldId id="322" r:id="rId62"/>
    <p:sldId id="289" r:id="rId63"/>
    <p:sldId id="290" r:id="rId64"/>
    <p:sldId id="262" r:id="rId6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7"/>
      <p:bold r:id="rId68"/>
      <p:italic r:id="rId69"/>
      <p:boldItalic r:id="rId70"/>
    </p:embeddedFont>
    <p:embeddedFont>
      <p:font typeface="Merriweather" panose="020B0604020202020204" charset="0"/>
      <p:regular r:id="rId71"/>
      <p:bold r:id="rId72"/>
      <p:italic r:id="rId73"/>
      <p:boldItalic r:id="rId74"/>
    </p:embeddedFont>
    <p:embeddedFont>
      <p:font typeface="Malgun Gothic" panose="020B0503020000020004" pitchFamily="50" charset="-127"/>
      <p:regular r:id="rId75"/>
      <p:bold r:id="rId76"/>
    </p:embeddedFont>
    <p:embeddedFont>
      <p:font typeface="Roboto" panose="020B0604020202020204" charset="0"/>
      <p:regular r:id="rId77"/>
      <p:bold r:id="rId78"/>
      <p:italic r:id="rId79"/>
      <p:boldItalic r:id="rId8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4" autoAdjust="0"/>
    <p:restoredTop sz="93667" autoAdjust="0"/>
  </p:normalViewPr>
  <p:slideViewPr>
    <p:cSldViewPr snapToGrid="0">
      <p:cViewPr>
        <p:scale>
          <a:sx n="99" d="100"/>
          <a:sy n="99" d="100"/>
        </p:scale>
        <p:origin x="-10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8.fntdata"/><Relationship Id="rId79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77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6.fntdata"/><Relationship Id="rId80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7.fntdata"/><Relationship Id="rId78" Type="http://schemas.openxmlformats.org/officeDocument/2006/relationships/font" Target="fonts/font12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font" Target="fonts/font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0238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5f5bf367_8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625f5bf367_8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5f5bf367_8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625f5bf367_8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5f5bf367_8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625f5bf367_8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5f5bf367_8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625f5bf367_8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902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5f5bf367_8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25f5bf367_8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25f5bf367_8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625f5bf367_8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5f5bf367_8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625f5bf367_8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aro8303/sangsang_people/blob/master/nlp_wordfrequency_%EA%B3%A0%EC%A4%80%EC%84%9D_20190904.ipynb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wc/aiwc_manual/wiki/AIWC-Development-Guide-Python-P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aro8303/sangsang_people/blob/master/commentator_sp.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aro8303/sangsang_people/blob/master/commentator_sp.p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aver.me/GtM1XNVK" TargetMode="Externa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" dirty="0" smtClean="0"/>
              <a:t>Ai world cup</a:t>
            </a:r>
            <a:r>
              <a:rPr lang="ko" dirty="0" smtClean="0"/>
              <a:t>개발일지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ko" sz="2400" dirty="0" smtClean="0"/>
              <a:t>고준석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https://github.com/kotaro8303/sangsang_people/blob/master/nlp_wordfrequency_%</a:t>
            </a:r>
            <a:r>
              <a:rPr lang="en-US" altLang="ko-KR" dirty="0" smtClean="0">
                <a:hlinkClick r:id="rId2"/>
              </a:rPr>
              <a:t>EA%B3%A0%EC%A4%80%EC%84%9D_20190904.ipynb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라이브러리의 </a:t>
            </a:r>
            <a:r>
              <a:rPr lang="en-US" altLang="ko-KR" dirty="0" err="1" smtClean="0"/>
              <a:t>word_tokenize</a:t>
            </a:r>
            <a:r>
              <a:rPr lang="ko-KR" altLang="en-US" dirty="0" smtClean="0"/>
              <a:t>를 통해 토큰화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stop words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r>
              <a:rPr lang="ko-KR" altLang="en-US" dirty="0" smtClean="0"/>
              <a:t>정규식을 통해 필요 없는 성분 제거</a:t>
            </a:r>
            <a:endParaRPr lang="en-US" altLang="ko-KR" dirty="0" smtClean="0"/>
          </a:p>
          <a:p>
            <a:r>
              <a:rPr lang="en-US" altLang="ko-KR" dirty="0" err="1" smtClean="0"/>
              <a:t>Keras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</a:t>
            </a:r>
            <a:r>
              <a:rPr lang="en-US" altLang="ko-KR" dirty="0"/>
              <a:t>T</a:t>
            </a:r>
            <a:r>
              <a:rPr lang="en-US" altLang="ko-KR" dirty="0" smtClean="0"/>
              <a:t>okenizer</a:t>
            </a:r>
            <a:r>
              <a:rPr lang="ko-KR" altLang="en-US" dirty="0" smtClean="0"/>
              <a:t>를 통해 벡터화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벡터화된 자료를 바탕으로 단어 빈도수 추출</a:t>
            </a:r>
            <a:endParaRPr lang="en-US" altLang="ko-KR" dirty="0" smtClean="0"/>
          </a:p>
          <a:p>
            <a:r>
              <a:rPr lang="ko-KR" altLang="en-US" dirty="0" smtClean="0"/>
              <a:t>임의로 단어 선택</a:t>
            </a:r>
            <a:endParaRPr lang="en-US" altLang="ko-KR" dirty="0" smtClean="0"/>
          </a:p>
          <a:p>
            <a:r>
              <a:rPr lang="ko-KR" altLang="en-US" dirty="0" smtClean="0"/>
              <a:t>비교적 로봇축구에 쓸만한 단어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개선필요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판단기준필</a:t>
            </a:r>
            <a:r>
              <a:rPr lang="ko-KR" altLang="en-US" dirty="0"/>
              <a:t>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42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별첨</a:t>
            </a: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품사 태그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957263"/>
            <a:ext cx="82677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3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별첨</a:t>
            </a: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081088"/>
            <a:ext cx="82581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576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별첨</a:t>
            </a: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0"/>
            <a:ext cx="822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60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전처리 결과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6390" y="1357163"/>
            <a:ext cx="737092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최빈도</a:t>
            </a:r>
            <a:r>
              <a:rPr lang="ko-KR" altLang="en-US" dirty="0" smtClean="0"/>
              <a:t> 단어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빈도수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[(</a:t>
            </a:r>
            <a:r>
              <a:rPr lang="en-US" altLang="ko-KR" dirty="0"/>
              <a:t>'free', 26774), ('kick', 26774), ('win', 26176), ('Foul', 25470), ('right', 24641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('box', 20976), ('Attempt', 20415), ('half', 19575), ('shot', 19469), ('footed', 19460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('left', 19320), ('Assisted', 16810), ('defensive', 13322), ('saved', 11366), ('blocked', 10448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('outside', 9829), ('</a:t>
            </a:r>
            <a:r>
              <a:rPr lang="en-US" altLang="ko-KR" dirty="0" err="1"/>
              <a:t>centre</a:t>
            </a:r>
            <a:r>
              <a:rPr lang="en-US" altLang="ko-KR" dirty="0"/>
              <a:t>', 9789), ('missed', 9551), ('Corner', 9082), ('Conceded', 9079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('ball', 7730), ('corner', 6994), ('wing', 6627), ('attacking', 6253), ('miss', 5741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('FC', 5182), ('Real', 5139), ('Substitution', 5134), ('replaces', 5134), ('Offside', 5049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('try', 5049), ('caught', 5049), ('offside', 5049), ('cross', 4418), ('side', 4398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('card', 4286), ('shown', 4171), ('yellow', 4161), ('bottom', 3979), ('high', 3939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('header', 3615), ('following', 3352), ('close', 3305), ('foul', 3161), ('de', 3150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('1', 3065), ('goal', 3040), ('bad', 2943), ('Madrid', 2919), ('Borussia', 2595)]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25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빈도</a:t>
            </a:r>
            <a:r>
              <a:rPr lang="en-US" altLang="ko-KR" dirty="0"/>
              <a:t> </a:t>
            </a:r>
            <a:r>
              <a:rPr lang="ko-KR" altLang="ko-KR" dirty="0"/>
              <a:t>높은</a:t>
            </a:r>
            <a:r>
              <a:rPr lang="en-US" altLang="ko-KR" dirty="0"/>
              <a:t> </a:t>
            </a:r>
            <a:r>
              <a:rPr lang="ko-KR" altLang="ko-KR" dirty="0"/>
              <a:t>단어</a:t>
            </a:r>
            <a:r>
              <a:rPr lang="en-US" altLang="ko-KR" dirty="0"/>
              <a:t> 50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중</a:t>
            </a:r>
            <a:r>
              <a:rPr lang="en-US" altLang="ko-KR" dirty="0"/>
              <a:t> </a:t>
            </a:r>
            <a:r>
              <a:rPr lang="ko-KR" altLang="ko-KR" dirty="0"/>
              <a:t>한</a:t>
            </a:r>
            <a:r>
              <a:rPr lang="en-US" altLang="ko-KR" dirty="0"/>
              <a:t> </a:t>
            </a:r>
            <a:r>
              <a:rPr lang="ko-KR" altLang="ko-KR" dirty="0"/>
              <a:t>문장에서</a:t>
            </a:r>
            <a:r>
              <a:rPr lang="en-US" altLang="ko-KR" dirty="0"/>
              <a:t> </a:t>
            </a:r>
            <a:r>
              <a:rPr lang="ko-KR" altLang="ko-KR" dirty="0"/>
              <a:t>그</a:t>
            </a:r>
            <a:r>
              <a:rPr lang="en-US" altLang="ko-KR" dirty="0"/>
              <a:t> </a:t>
            </a:r>
            <a:r>
              <a:rPr lang="ko-KR" altLang="ko-KR" dirty="0"/>
              <a:t>단어가</a:t>
            </a:r>
            <a:r>
              <a:rPr lang="en-US" altLang="ko-KR" dirty="0"/>
              <a:t> </a:t>
            </a:r>
            <a:r>
              <a:rPr lang="ko-KR" altLang="ko-KR" dirty="0" smtClean="0"/>
              <a:t>몇</a:t>
            </a:r>
            <a:r>
              <a:rPr lang="en-US" altLang="ko-KR" dirty="0" smtClean="0"/>
              <a:t> </a:t>
            </a:r>
            <a:r>
              <a:rPr lang="ko-KR" altLang="ko-KR" dirty="0" smtClean="0"/>
              <a:t>번</a:t>
            </a:r>
            <a:r>
              <a:rPr lang="en-US" altLang="ko-KR" dirty="0" smtClean="0"/>
              <a:t> </a:t>
            </a:r>
            <a:r>
              <a:rPr lang="ko-KR" altLang="ko-KR" dirty="0" smtClean="0"/>
              <a:t>나오는지</a:t>
            </a:r>
            <a:r>
              <a:rPr lang="en-US" altLang="ko-KR" dirty="0" smtClean="0"/>
              <a:t> </a:t>
            </a:r>
            <a:r>
              <a:rPr lang="x-none" altLang="ko-KR"/>
              <a:t>count</a:t>
            </a:r>
            <a:endParaRPr lang="ko-KR" altLang="ko-KR"/>
          </a:p>
          <a:p>
            <a:pPr fontAlgn="ctr"/>
            <a:r>
              <a:rPr lang="x-none" altLang="ko-KR"/>
              <a:t>Count_.list</a:t>
            </a:r>
            <a:r>
              <a:rPr lang="ko-KR" altLang="ko-KR"/>
              <a:t>와</a:t>
            </a:r>
            <a:r>
              <a:rPr lang="en-US" altLang="ko-KR" dirty="0"/>
              <a:t> </a:t>
            </a:r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합쳐</a:t>
            </a:r>
            <a:r>
              <a:rPr lang="en-US" altLang="ko-KR" dirty="0"/>
              <a:t> </a:t>
            </a:r>
            <a:r>
              <a:rPr lang="ko-KR" altLang="ko-KR" dirty="0"/>
              <a:t>새로운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  <a:r>
              <a:rPr lang="en-US" altLang="ko-KR" dirty="0"/>
              <a:t> </a:t>
            </a:r>
            <a:r>
              <a:rPr lang="ko-KR" altLang="ko-KR" dirty="0"/>
              <a:t>프레임을</a:t>
            </a:r>
            <a:r>
              <a:rPr lang="en-US" altLang="ko-KR" dirty="0"/>
              <a:t> </a:t>
            </a:r>
            <a:r>
              <a:rPr lang="ko-KR" altLang="ko-KR" dirty="0"/>
              <a:t>만들고</a:t>
            </a:r>
            <a:r>
              <a:rPr lang="en-US" altLang="ko-KR" dirty="0"/>
              <a:t> </a:t>
            </a:r>
            <a:r>
              <a:rPr lang="x-none" altLang="ko-KR"/>
              <a:t>csv</a:t>
            </a:r>
            <a:r>
              <a:rPr lang="ko-KR" altLang="ko-KR"/>
              <a:t>로</a:t>
            </a:r>
            <a:r>
              <a:rPr lang="en-US" altLang="ko-KR" dirty="0"/>
              <a:t> </a:t>
            </a:r>
            <a:r>
              <a:rPr lang="ko-KR" altLang="ko-KR" dirty="0"/>
              <a:t>저장</a:t>
            </a:r>
          </a:p>
          <a:p>
            <a:pPr fontAlgn="ctr"/>
            <a:r>
              <a:rPr lang="en-US" altLang="ko-KR" dirty="0" smtClean="0"/>
              <a:t>Count </a:t>
            </a:r>
            <a:r>
              <a:rPr lang="ko-KR" altLang="ko-KR" dirty="0" smtClean="0"/>
              <a:t>수에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따라</a:t>
            </a:r>
            <a:r>
              <a:rPr lang="en-US" altLang="ko-KR" dirty="0" smtClean="0"/>
              <a:t> </a:t>
            </a:r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정해짐</a:t>
            </a:r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154963"/>
              </p:ext>
            </p:extLst>
          </p:nvPr>
        </p:nvGraphicFramePr>
        <p:xfrm>
          <a:off x="619225" y="2484053"/>
          <a:ext cx="7119486" cy="183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934"/>
                <a:gridCol w="60665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count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Text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Attempt missed. </a:t>
                      </a:r>
                      <a:r>
                        <a:rPr lang="en-US" altLang="ko-KR" dirty="0" err="1" smtClean="0"/>
                        <a:t>Mato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Jajalo</a:t>
                      </a:r>
                      <a:r>
                        <a:rPr lang="en-US" altLang="ko-KR" dirty="0" smtClean="0"/>
                        <a:t> (1. FC Koln) right footed shot from outside the box is high and wide to the right. Assisted by Christian Clemens with a cross following a corner.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Attempt missed. Fernando </a:t>
                      </a:r>
                      <a:r>
                        <a:rPr lang="en-US" altLang="ko-KR" dirty="0" err="1" smtClean="0"/>
                        <a:t>Gago</a:t>
                      </a:r>
                      <a:r>
                        <a:rPr lang="en-US" altLang="ko-KR" dirty="0" smtClean="0"/>
                        <a:t> (Roma) right footed shot from outside the box is close, but misses to the left. Assisted by David Pizarro with a cross following a corner.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47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높을수록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ko-KR" dirty="0"/>
              <a:t>길어지고</a:t>
            </a:r>
            <a:r>
              <a:rPr lang="en-US" altLang="ko-KR" dirty="0"/>
              <a:t> </a:t>
            </a:r>
            <a:r>
              <a:rPr lang="ko-KR" altLang="ko-KR" dirty="0" smtClean="0"/>
              <a:t>상황에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대한</a:t>
            </a:r>
            <a:r>
              <a:rPr lang="en-US" altLang="ko-KR" dirty="0" smtClean="0"/>
              <a:t> </a:t>
            </a:r>
            <a:r>
              <a:rPr lang="ko-KR" altLang="ko-KR" dirty="0"/>
              <a:t>설명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추가상황이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ko-KR" dirty="0"/>
              <a:t>많이</a:t>
            </a:r>
            <a:r>
              <a:rPr lang="en-US" altLang="ko-KR" dirty="0"/>
              <a:t> </a:t>
            </a:r>
            <a:r>
              <a:rPr lang="ko-KR" altLang="ko-KR" dirty="0"/>
              <a:t>포함되어</a:t>
            </a:r>
            <a:r>
              <a:rPr lang="en-US" altLang="ko-KR" dirty="0"/>
              <a:t> </a:t>
            </a:r>
            <a:r>
              <a:rPr lang="ko-KR" altLang="ko-KR" dirty="0"/>
              <a:t>있음</a:t>
            </a:r>
          </a:p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낮을</a:t>
            </a:r>
            <a:r>
              <a:rPr lang="en-US" altLang="ko-KR" dirty="0"/>
              <a:t> </a:t>
            </a:r>
            <a:r>
              <a:rPr lang="ko-KR" altLang="ko-KR" dirty="0"/>
              <a:t>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en-US" dirty="0"/>
              <a:t>짧</a:t>
            </a:r>
            <a:r>
              <a:rPr lang="ko-KR" altLang="ko-KR" dirty="0" smtClean="0"/>
              <a:t>고</a:t>
            </a:r>
            <a:r>
              <a:rPr lang="en-US" altLang="ko-KR" dirty="0" smtClean="0"/>
              <a:t> </a:t>
            </a:r>
            <a:r>
              <a:rPr lang="ko-KR" altLang="ko-KR" dirty="0"/>
              <a:t>명료해지며</a:t>
            </a:r>
            <a:r>
              <a:rPr lang="en-US" altLang="ko-KR" dirty="0"/>
              <a:t>, </a:t>
            </a:r>
            <a:r>
              <a:rPr lang="ko-KR" altLang="ko-KR" dirty="0"/>
              <a:t>상황에</a:t>
            </a:r>
            <a:r>
              <a:rPr lang="en-US" altLang="ko-KR" dirty="0"/>
              <a:t> </a:t>
            </a:r>
            <a:r>
              <a:rPr lang="ko-KR" altLang="ko-KR" dirty="0"/>
              <a:t>대한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부족함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327047"/>
              </p:ext>
            </p:extLst>
          </p:nvPr>
        </p:nvGraphicFramePr>
        <p:xfrm>
          <a:off x="927233" y="2204922"/>
          <a:ext cx="6096000" cy="115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랭킹 높음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Attempt missed. Cristiano Ronaldo (Real Madrid) right footed shot from the left side of the box is high and wide to the right. Assisted by Mesut </a:t>
                      </a:r>
                      <a:r>
                        <a:rPr lang="en-US" altLang="ko-KR" dirty="0" err="1" smtClean="0"/>
                        <a:t>Ozil</a:t>
                      </a:r>
                      <a:r>
                        <a:rPr lang="en-US" altLang="ko-KR" dirty="0" smtClean="0"/>
                        <a:t> following a corner.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209206"/>
              </p:ext>
            </p:extLst>
          </p:nvPr>
        </p:nvGraphicFramePr>
        <p:xfrm>
          <a:off x="935255" y="3473852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랭킹 낮음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Corner,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Schalke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Conceded by Bo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Svensson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추출된 스크립트 통합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선별된 문장 중 선수이름이나 팀 이름이 있는 경우 템플릿 형태로 정정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828800"/>
            <a:ext cx="78200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7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2019.7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wcg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ai</a:t>
            </a:r>
            <a:r>
              <a:rPr lang="en-US" altLang="ko-KR" dirty="0" smtClean="0">
                <a:solidFill>
                  <a:schemeClr val="tx1"/>
                </a:solidFill>
              </a:rPr>
              <a:t> master</a:t>
            </a:r>
            <a:r>
              <a:rPr lang="ko-KR" altLang="en-US" dirty="0" smtClean="0">
                <a:solidFill>
                  <a:schemeClr val="tx1"/>
                </a:solidFill>
              </a:rPr>
              <a:t> 해설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 로봇 축구 해설 스크립트 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자료의 경우 </a:t>
            </a:r>
            <a:r>
              <a:rPr lang="ko-KR" altLang="en-US" dirty="0" err="1" smtClean="0"/>
              <a:t>유튜브</a:t>
            </a:r>
            <a:r>
              <a:rPr lang="ko-KR" altLang="en-US" dirty="0" smtClean="0"/>
              <a:t> 자동번역으로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생성되는데 오타가 많고 구두점이 없어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다루기가 힘들다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자료를 이용하기 위해선 시간이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많이 걸릴 것으로 예상됨</a:t>
            </a:r>
            <a:endParaRPr lang="en-US" altLang="ko-K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972" y="1182254"/>
            <a:ext cx="5380522" cy="300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타원 5"/>
          <p:cNvSpPr/>
          <p:nvPr/>
        </p:nvSpPr>
        <p:spPr>
          <a:xfrm>
            <a:off x="4273617" y="3041583"/>
            <a:ext cx="240631" cy="2887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407343" y="3330341"/>
            <a:ext cx="866274" cy="625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92943" y="3950939"/>
            <a:ext cx="117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</a:t>
            </a:r>
            <a:r>
              <a:rPr lang="ko-KR" altLang="en-US" dirty="0"/>
              <a:t>어</a:t>
            </a:r>
          </a:p>
        </p:txBody>
      </p:sp>
      <p:sp>
        <p:nvSpPr>
          <p:cNvPr id="12" name="타원 11"/>
          <p:cNvSpPr/>
          <p:nvPr/>
        </p:nvSpPr>
        <p:spPr>
          <a:xfrm>
            <a:off x="4796586" y="2357010"/>
            <a:ext cx="120316" cy="144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3166712" y="2501389"/>
            <a:ext cx="1629874" cy="114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72076" y="3643162"/>
            <a:ext cx="750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4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</a:t>
            </a:r>
            <a:r>
              <a:rPr lang="ko-KR" altLang="en-US"/>
              <a:t>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600" dirty="0" smtClean="0"/>
              <a:t>개발일지 작성규칙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개발환경 설정</a:t>
            </a:r>
            <a:r>
              <a:rPr lang="en-US" altLang="ko-KR" sz="1600" dirty="0" smtClean="0"/>
              <a:t>(Linux)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해설 스크립트 수집 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상황분류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 별 알고리즘</a:t>
            </a:r>
            <a:r>
              <a:rPr lang="en-US" altLang="ko-KR" sz="1600" dirty="0"/>
              <a:t> </a:t>
            </a:r>
          </a:p>
          <a:p>
            <a:pPr>
              <a:lnSpc>
                <a:spcPct val="100000"/>
              </a:lnSpc>
            </a:pPr>
            <a:r>
              <a:rPr lang="ko-KR" altLang="ko-KR" sz="1600" dirty="0" smtClean="0"/>
              <a:t>시간배분</a:t>
            </a:r>
            <a:r>
              <a:rPr lang="en-US" altLang="ko-KR" sz="1600" dirty="0" smtClean="0"/>
              <a:t> </a:t>
            </a:r>
            <a:r>
              <a:rPr lang="ko-KR" altLang="ko-KR" sz="1600" dirty="0"/>
              <a:t>관련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코딩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기타 문제 해결 및 디테일 개선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992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상황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분류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보고</a:t>
            </a:r>
            <a:r>
              <a:rPr lang="en-US" altLang="ko-KR" dirty="0"/>
              <a:t> </a:t>
            </a:r>
            <a:r>
              <a:rPr lang="ko-KR" altLang="ko-KR" dirty="0"/>
              <a:t>로봇축구</a:t>
            </a:r>
            <a:r>
              <a:rPr lang="en-US" altLang="ko-KR" dirty="0"/>
              <a:t> </a:t>
            </a:r>
            <a:r>
              <a:rPr lang="ko-KR" altLang="ko-KR" dirty="0"/>
              <a:t>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있는지</a:t>
            </a:r>
            <a:r>
              <a:rPr lang="en-US" altLang="ko-KR" dirty="0"/>
              <a:t> </a:t>
            </a:r>
            <a:r>
              <a:rPr lang="ko-KR" altLang="ko-KR" dirty="0"/>
              <a:t>먼저</a:t>
            </a:r>
            <a:r>
              <a:rPr lang="en-US" altLang="ko-KR" dirty="0"/>
              <a:t> </a:t>
            </a:r>
            <a:r>
              <a:rPr lang="ko-KR" altLang="ko-KR" dirty="0"/>
              <a:t>확인</a:t>
            </a:r>
          </a:p>
          <a:p>
            <a:pPr fontAlgn="ctr"/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축구에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</a:t>
            </a:r>
            <a:r>
              <a:rPr lang="en-US" altLang="ko-KR" dirty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분류하고</a:t>
            </a:r>
            <a:r>
              <a:rPr lang="en-US" altLang="ko-KR" dirty="0"/>
              <a:t> </a:t>
            </a:r>
            <a:endParaRPr lang="ko-KR" altLang="ko-KR" dirty="0"/>
          </a:p>
          <a:p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문장</a:t>
            </a:r>
            <a:r>
              <a:rPr lang="en-US" altLang="ko-KR" dirty="0"/>
              <a:t> </a:t>
            </a:r>
            <a:r>
              <a:rPr lang="ko-KR" altLang="ko-KR" dirty="0"/>
              <a:t>추출</a:t>
            </a:r>
          </a:p>
          <a:p>
            <a:pPr fontAlgn="ctr"/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기본기능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상황이벤트를</a:t>
            </a:r>
            <a:r>
              <a:rPr lang="en-US" altLang="ko-KR" dirty="0"/>
              <a:t> </a:t>
            </a:r>
            <a:r>
              <a:rPr lang="ko-KR" altLang="ko-KR" dirty="0"/>
              <a:t>상황분류</a:t>
            </a:r>
            <a:r>
              <a:rPr lang="en-US" altLang="ko-KR" dirty="0"/>
              <a:t>,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, </a:t>
            </a:r>
            <a:r>
              <a:rPr lang="ko-KR" altLang="ko-KR" dirty="0" smtClean="0"/>
              <a:t>핵심문장으로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나누어추출</a:t>
            </a:r>
            <a:r>
              <a:rPr lang="en-US" altLang="ko-KR" dirty="0" smtClean="0"/>
              <a:t> 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3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 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추출된 문장 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중복되는</a:t>
            </a:r>
            <a:r>
              <a:rPr lang="en-US" altLang="ko-KR" dirty="0"/>
              <a:t> </a:t>
            </a:r>
            <a:r>
              <a:rPr lang="ko-KR" altLang="ko-KR" dirty="0"/>
              <a:t>경우가</a:t>
            </a:r>
            <a:r>
              <a:rPr lang="en-US" altLang="ko-KR" dirty="0"/>
              <a:t> </a:t>
            </a:r>
            <a:r>
              <a:rPr lang="ko-KR" altLang="ko-KR" dirty="0"/>
              <a:t>많음</a:t>
            </a:r>
          </a:p>
          <a:p>
            <a:pPr fontAlgn="ctr"/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ko-KR" dirty="0" smtClean="0"/>
              <a:t>별</a:t>
            </a:r>
            <a:r>
              <a:rPr lang="en-US" altLang="ko-KR" dirty="0" smtClean="0"/>
              <a:t> </a:t>
            </a:r>
            <a:r>
              <a:rPr lang="ko-KR" altLang="ko-KR" dirty="0"/>
              <a:t>대표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뽑아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비슷한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</a:p>
          <a:p>
            <a:pPr fontAlgn="ctr"/>
            <a:r>
              <a:rPr lang="ko-KR" altLang="ko-KR" dirty="0"/>
              <a:t>다음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  <a:r>
              <a:rPr lang="en-US" altLang="ko-KR" dirty="0"/>
              <a:t> - </a:t>
            </a:r>
            <a:r>
              <a:rPr lang="ko-KR" altLang="ko-KR" dirty="0" smtClean="0"/>
              <a:t>반복</a:t>
            </a:r>
            <a:endParaRPr lang="ko-KR" altLang="ko-KR" dirty="0"/>
          </a:p>
          <a:p>
            <a:pPr fontAlgn="ctr"/>
            <a:r>
              <a:rPr lang="ko-KR" altLang="ko-KR" dirty="0"/>
              <a:t>결과</a:t>
            </a:r>
            <a:r>
              <a:rPr lang="en-US" altLang="ko-KR" dirty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크게</a:t>
            </a:r>
            <a:r>
              <a:rPr lang="en-US" altLang="ko-KR" dirty="0" smtClean="0"/>
              <a:t> </a:t>
            </a:r>
            <a:r>
              <a:rPr lang="en-US" altLang="ko-KR" dirty="0"/>
              <a:t>11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분류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041" y="1289987"/>
            <a:ext cx="1828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170965"/>
              </p:ext>
            </p:extLst>
          </p:nvPr>
        </p:nvGraphicFramePr>
        <p:xfrm>
          <a:off x="471638" y="881030"/>
          <a:ext cx="8236015" cy="3527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389"/>
                <a:gridCol w="3792354"/>
                <a:gridCol w="683394"/>
                <a:gridCol w="2733574"/>
                <a:gridCol w="497304"/>
              </a:tblGrid>
              <a:tr h="53718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core_sentence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core_word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core_words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robot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0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Attempt missed.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Mato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Jajalo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(1. FC Koln) right footed shot from outside the box is high and wide to the right. Assisted by Christian Clemens with a cross following a corner.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shot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['shot', 'miss', 'assisted', 'cross', 'corner']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Ricardo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Carvalho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(Real Madrid) wins a free kick in the defensive half.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['foul', 'free kick', '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drfensive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', 'half']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Offside, Real Madrid.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KakA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tries a through ball, but Cristiano Ronaldo is caught offside.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offside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['offside', 'through ball', 'caught', 'offside']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Tiago (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AtlAtico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 Madrid) is shown the yellow card for a bad foul.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['foul', 'yellow card', 'bad']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1638" y="4620126"/>
            <a:ext cx="3080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…</a:t>
            </a:r>
            <a:r>
              <a:rPr lang="ko-KR" altLang="en-US" smtClean="0"/>
              <a:t>등 총 </a:t>
            </a:r>
            <a:r>
              <a:rPr lang="en-US" altLang="ko-KR" smtClean="0"/>
              <a:t>11</a:t>
            </a:r>
            <a:r>
              <a:rPr lang="ko-KR" altLang="en-US" smtClean="0"/>
              <a:t>개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0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문제상황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정제된</a:t>
            </a:r>
            <a:r>
              <a:rPr lang="en-US" altLang="ko-KR" dirty="0"/>
              <a:t> </a:t>
            </a:r>
            <a:r>
              <a:rPr lang="ko-KR" altLang="ko-KR" dirty="0"/>
              <a:t>데이터라</a:t>
            </a:r>
            <a:r>
              <a:rPr lang="en-US" altLang="ko-KR" dirty="0"/>
              <a:t> </a:t>
            </a:r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확실하게</a:t>
            </a:r>
            <a:r>
              <a:rPr lang="en-US" altLang="ko-KR" dirty="0"/>
              <a:t> </a:t>
            </a:r>
            <a:r>
              <a:rPr lang="ko-KR" altLang="ko-KR" dirty="0"/>
              <a:t>구분되어있음</a:t>
            </a:r>
          </a:p>
          <a:p>
            <a:pPr fontAlgn="ctr"/>
            <a:r>
              <a:rPr lang="ko-KR" altLang="ko-KR" dirty="0"/>
              <a:t>해설적인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</a:t>
            </a:r>
          </a:p>
          <a:p>
            <a:pPr fontAlgn="ctr"/>
            <a:r>
              <a:rPr lang="ko-KR" altLang="ko-KR" dirty="0"/>
              <a:t>결과가 예상보다 적음 </a:t>
            </a:r>
            <a:r>
              <a:rPr lang="en-US" altLang="ko-KR" dirty="0"/>
              <a:t>-&gt;</a:t>
            </a:r>
            <a:r>
              <a:rPr lang="ko-KR" altLang="ko-KR" dirty="0"/>
              <a:t> 같은 </a:t>
            </a:r>
            <a:r>
              <a:rPr lang="ko-KR" altLang="ko-KR" dirty="0" err="1" smtClean="0"/>
              <a:t>대분류라도</a:t>
            </a:r>
            <a:r>
              <a:rPr lang="ko-KR" altLang="ko-KR" dirty="0"/>
              <a:t> 상세하게 분류필요</a:t>
            </a:r>
            <a:r>
              <a:rPr lang="en-US" altLang="ko-KR" dirty="0"/>
              <a:t>(ex)</a:t>
            </a:r>
            <a:r>
              <a:rPr lang="ko-KR" altLang="ko-KR" dirty="0"/>
              <a:t> </a:t>
            </a:r>
            <a:r>
              <a:rPr lang="ko-KR" altLang="ko-KR" dirty="0" smtClean="0"/>
              <a:t>센터</a:t>
            </a:r>
            <a:r>
              <a:rPr lang="en-US" altLang="ko-KR" dirty="0" smtClean="0"/>
              <a:t> </a:t>
            </a:r>
            <a:r>
              <a:rPr lang="ko-KR" altLang="ko-KR" dirty="0" smtClean="0"/>
              <a:t>슛</a:t>
            </a:r>
            <a:r>
              <a:rPr lang="en-US" altLang="ko-KR" dirty="0"/>
              <a:t>,</a:t>
            </a:r>
            <a:r>
              <a:rPr lang="ko-KR" altLang="ko-KR" dirty="0"/>
              <a:t> 외곽 슛 등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4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/>
              <a:t>상황 별 알고리즘</a:t>
            </a:r>
            <a:r>
              <a:rPr lang="en-US" altLang="ko-KR" dirty="0"/>
              <a:t> </a:t>
            </a:r>
            <a:r>
              <a:rPr lang="ko-KR" altLang="en-US" dirty="0"/>
              <a:t>및 시간 배분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 별 개발 전략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규칙기반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머신 러닝으로 분류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문장에서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구체적으로</a:t>
            </a:r>
            <a:r>
              <a:rPr lang="en-US" altLang="ko-KR" dirty="0"/>
              <a:t> </a:t>
            </a:r>
            <a:r>
              <a:rPr lang="ko-KR" altLang="ko-KR" dirty="0" smtClean="0"/>
              <a:t>분류</a:t>
            </a:r>
            <a:endParaRPr lang="en-US" altLang="ko-KR" dirty="0" smtClean="0"/>
          </a:p>
          <a:p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/>
              <a:t>상황에</a:t>
            </a:r>
            <a:r>
              <a:rPr lang="en-US" altLang="ko-KR" dirty="0"/>
              <a:t> </a:t>
            </a:r>
            <a:r>
              <a:rPr lang="ko-KR" altLang="ko-KR" dirty="0"/>
              <a:t>대한</a:t>
            </a:r>
            <a:r>
              <a:rPr lang="en-US" altLang="ko-KR" dirty="0"/>
              <a:t> </a:t>
            </a:r>
            <a:r>
              <a:rPr lang="ko-KR" altLang="ko-KR" dirty="0"/>
              <a:t>기준</a:t>
            </a:r>
            <a:r>
              <a:rPr lang="en-US" altLang="ko-KR" dirty="0"/>
              <a:t> </a:t>
            </a:r>
            <a:r>
              <a:rPr lang="ko-KR" altLang="ko-KR" dirty="0" smtClean="0"/>
              <a:t>설정</a:t>
            </a:r>
            <a:endParaRPr lang="en-US" altLang="ko-KR" dirty="0" smtClean="0"/>
          </a:p>
          <a:p>
            <a:r>
              <a:rPr lang="ko-KR" altLang="en-US" dirty="0" smtClean="0"/>
              <a:t>개발 우선순위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단순하게 시스템으로 판단 가능 </a:t>
            </a:r>
            <a:r>
              <a:rPr lang="en-US" altLang="ko-KR" dirty="0" smtClean="0"/>
              <a:t>-&gt;  1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구체적으로 코드를 구현 </a:t>
            </a:r>
            <a:r>
              <a:rPr lang="en-US" altLang="ko-KR" dirty="0" smtClean="0"/>
              <a:t>-&gt; 2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복잡하거나 머신 러닝 필요 </a:t>
            </a:r>
            <a:r>
              <a:rPr lang="en-US" altLang="ko-KR" dirty="0" smtClean="0"/>
              <a:t>-&gt; 3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r>
              <a:rPr lang="ko-KR" altLang="en-US" dirty="0" smtClean="0"/>
              <a:t>역할분담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232348"/>
              </p:ext>
            </p:extLst>
          </p:nvPr>
        </p:nvGraphicFramePr>
        <p:xfrm>
          <a:off x="2642613" y="3842285"/>
          <a:ext cx="6096000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개발전략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개발방법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우선순위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시작시간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종료시간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역할분담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규칙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Shot-…</a:t>
                      </a:r>
                    </a:p>
                    <a:p>
                      <a:pPr latinLnBrk="1"/>
                      <a:r>
                        <a:rPr lang="en-US" altLang="ko-KR" dirty="0" smtClean="0"/>
                        <a:t>Block-…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09.26.AM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09.26.PM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고준석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51133" y="3484345"/>
            <a:ext cx="1520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예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6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Ai commetory code 이해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Input data(received_frame, frame</a:t>
            </a:r>
            <a:r>
              <a:rPr lang="ko" sz="1800" dirty="0" smtClean="0"/>
              <a:t>)</a:t>
            </a:r>
            <a:r>
              <a:rPr lang="ko-KR" altLang="en-US" sz="1800" dirty="0" smtClean="0"/>
              <a:t>는 </a:t>
            </a:r>
            <a:r>
              <a:rPr lang="ko" sz="1800" dirty="0" smtClean="0"/>
              <a:t>무엇인지?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경기 </a:t>
            </a:r>
            <a:r>
              <a:rPr lang="ko" sz="1800" dirty="0"/>
              <a:t>진행 중 frame 데이터가 얼만큼 자세하게 넘어오는지</a:t>
            </a:r>
            <a:r>
              <a:rPr lang="ko" sz="1800" dirty="0" smtClean="0"/>
              <a:t>?</a:t>
            </a:r>
            <a:endParaRPr lang="en-US" altLang="ko" sz="18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(</a:t>
            </a:r>
            <a:r>
              <a:rPr lang="ko" sz="1600" dirty="0"/>
              <a:t>ex) 각각 선수들 객체정보를 담고있는지? </a:t>
            </a:r>
            <a:endParaRPr lang="en-US" altLang="ko" sz="16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특정상황</a:t>
            </a:r>
            <a:r>
              <a:rPr lang="ko" sz="1600" dirty="0"/>
              <a:t>(코너킥, 골킥등)의 상황까지 결정해서 알려주는지</a:t>
            </a:r>
            <a:r>
              <a:rPr lang="ko" sz="1600" dirty="0" smtClean="0"/>
              <a:t>?</a:t>
            </a:r>
            <a:endParaRPr lang="en-US" altLang="ko" sz="1600" dirty="0" smtClean="0"/>
          </a:p>
          <a:p>
            <a:pPr marL="342900" indent="-299720">
              <a:lnSpc>
                <a:spcPct val="100000"/>
              </a:lnSpc>
              <a:spcBef>
                <a:spcPts val="496"/>
              </a:spcBef>
            </a:pPr>
            <a:r>
              <a:rPr lang="ko-KR" altLang="en-US" sz="1800" dirty="0" smtClean="0"/>
              <a:t>정보 출처 </a:t>
            </a:r>
            <a:r>
              <a:rPr lang="en-US" altLang="ko-KR" sz="1800" dirty="0" smtClean="0"/>
              <a:t>:</a:t>
            </a:r>
            <a:r>
              <a:rPr lang="en-US" altLang="ko-KR" sz="1800" u="sng" dirty="0" smtClean="0">
                <a:solidFill>
                  <a:schemeClr val="hlink"/>
                </a:solidFill>
                <a:hlinkClick r:id="rId3"/>
              </a:rPr>
              <a:t> </a:t>
            </a:r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u="sng" dirty="0" smtClean="0">
                <a:solidFill>
                  <a:schemeClr val="hlink"/>
                </a:solidFill>
                <a:hlinkClick r:id="rId3"/>
              </a:rPr>
              <a:t>https</a:t>
            </a:r>
            <a:r>
              <a:rPr lang="ko" sz="1600" u="sng" dirty="0">
                <a:solidFill>
                  <a:schemeClr val="hlink"/>
                </a:solidFill>
                <a:hlinkClick r:id="rId3"/>
              </a:rPr>
              <a:t>://</a:t>
            </a:r>
            <a:r>
              <a:rPr lang="ko" sz="1600" u="sng" dirty="0" smtClean="0">
                <a:solidFill>
                  <a:schemeClr val="hlink"/>
                </a:solidFill>
                <a:hlinkClick r:id="rId3"/>
              </a:rPr>
              <a:t>github.com/aiwc/aiwc_manual/wiki/AIWC-Development-Guide-Python-P2</a:t>
            </a:r>
            <a:endParaRPr lang="en-US" altLang="ko" sz="1600" u="sng" dirty="0" smtClean="0">
              <a:solidFill>
                <a:schemeClr val="hlink"/>
              </a:solidFill>
            </a:endParaRPr>
          </a:p>
          <a:p>
            <a:pPr marL="342900" indent="-299720">
              <a:lnSpc>
                <a:spcPct val="100000"/>
              </a:lnSpc>
              <a:spcBef>
                <a:spcPts val="496"/>
              </a:spcBef>
            </a:pPr>
            <a:r>
              <a:rPr lang="ko" sz="1800" dirty="0" smtClean="0"/>
              <a:t>received_frame</a:t>
            </a:r>
            <a:r>
              <a:rPr lang="ko" sz="1800" dirty="0"/>
              <a:t>객체가 정보를 포함하고있음(time, scroe, game_state, coordinates 등</a:t>
            </a:r>
            <a:r>
              <a:rPr lang="ko" sz="1800" dirty="0" smtClean="0"/>
              <a:t>)</a:t>
            </a:r>
            <a:endParaRPr lang="en-US" altLang="ko" sz="18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특히 </a:t>
            </a:r>
            <a:r>
              <a:rPr lang="ko" sz="1600" dirty="0"/>
              <a:t>received_frame.coordinates에 각 선수의 좌표와 공의좌표가 표시되어있음. </a:t>
            </a:r>
            <a:endParaRPr lang="en-US" altLang="ko" sz="16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좌표를 </a:t>
            </a:r>
            <a:r>
              <a:rPr lang="ko" sz="1600" dirty="0"/>
              <a:t>중심으로 코멘트를 달변 좋을 것이라 생각 됨</a:t>
            </a:r>
            <a:endParaRPr sz="16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Ai </a:t>
            </a:r>
            <a:r>
              <a:rPr lang="ko-KR" altLang="en-US" dirty="0" smtClean="0">
                <a:solidFill>
                  <a:schemeClr val="tx1"/>
                </a:solidFill>
              </a:rPr>
              <a:t>축구 선수 및 공의 좌표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시스템에 의해 </a:t>
            </a:r>
            <a:r>
              <a:rPr lang="en-US" altLang="ko-KR" dirty="0" smtClean="0"/>
              <a:t>50ms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번씩 데이터를 받을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경기당 대략 </a:t>
            </a:r>
            <a:r>
              <a:rPr lang="en-US" altLang="ko-KR" dirty="0" smtClean="0"/>
              <a:t>12000</a:t>
            </a:r>
            <a:r>
              <a:rPr lang="ko-KR" altLang="en-US" dirty="0" smtClean="0"/>
              <a:t>회의 좌표 데이터를 얻을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좌표 데이터는 </a:t>
            </a:r>
            <a:r>
              <a:rPr lang="en-US" altLang="ko-KR" dirty="0" smtClean="0"/>
              <a:t>[[</a:t>
            </a:r>
            <a:r>
              <a:rPr lang="ko-KR" altLang="en-US" dirty="0" err="1" smtClean="0"/>
              <a:t>레드팀</a:t>
            </a:r>
            <a:r>
              <a:rPr lang="ko-KR" altLang="en-US" dirty="0" smtClean="0"/>
              <a:t> 좌표</a:t>
            </a:r>
            <a:r>
              <a:rPr lang="en-US" altLang="ko-KR" dirty="0" smtClean="0"/>
              <a:t>(GK, D1, D2, F1, F2)], [</a:t>
            </a:r>
            <a:r>
              <a:rPr lang="ko-KR" altLang="en-US" dirty="0" err="1" smtClean="0"/>
              <a:t>블루팀</a:t>
            </a:r>
            <a:r>
              <a:rPr lang="ko-KR" altLang="en-US" dirty="0" smtClean="0"/>
              <a:t> 좌표</a:t>
            </a:r>
            <a:r>
              <a:rPr lang="en-US" altLang="ko-KR" dirty="0" smtClean="0"/>
              <a:t>(GK, D1, D2, F1, F2)], [</a:t>
            </a:r>
            <a:r>
              <a:rPr lang="ko-KR" altLang="en-US" dirty="0" smtClean="0"/>
              <a:t>공의좌표</a:t>
            </a:r>
            <a:r>
              <a:rPr lang="en-US" altLang="ko-KR" dirty="0" smtClean="0"/>
              <a:t>]] </a:t>
            </a:r>
            <a:r>
              <a:rPr lang="ko-KR" altLang="en-US" dirty="0" smtClean="0"/>
              <a:t>로 구성됨</a:t>
            </a:r>
            <a:endParaRPr lang="en-US" altLang="ko-KR" dirty="0" smtClean="0"/>
          </a:p>
          <a:p>
            <a:r>
              <a:rPr lang="ko-KR" altLang="en-US" dirty="0" smtClean="0"/>
              <a:t>좌표 데이터 중 각 팀의 플레이어는 </a:t>
            </a:r>
            <a:r>
              <a:rPr lang="en-US" altLang="ko-KR" dirty="0" smtClean="0"/>
              <a:t>[x, y, </a:t>
            </a:r>
            <a:r>
              <a:rPr lang="ko-KR" altLang="en-US" dirty="0" smtClean="0"/>
              <a:t>각도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움직일 수 있는지 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 터치 여부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정보를 담고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84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ko" sz="3959" dirty="0"/>
              <a:t>실제 단어를 </a:t>
            </a:r>
            <a:r>
              <a:rPr lang="ko" sz="3959" dirty="0" smtClean="0"/>
              <a:t>기반</a:t>
            </a:r>
            <a:r>
              <a:rPr lang="en-US" altLang="ko" sz="3959" dirty="0" smtClean="0"/>
              <a:t>, </a:t>
            </a:r>
            <a:r>
              <a:rPr lang="ko" sz="3959" dirty="0" smtClean="0"/>
              <a:t>실험적으로 </a:t>
            </a:r>
            <a:r>
              <a:rPr lang="ko" sz="3959" dirty="0"/>
              <a:t>코딩</a:t>
            </a:r>
            <a:endParaRPr sz="3959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빈도수가 높은 단어 임의 추출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6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Foul, right, left, shoot, assist, defensive, block, center, miss, attack, try, caught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각 단어별 </a:t>
            </a:r>
            <a:r>
              <a:rPr lang="ko" dirty="0" smtClean="0"/>
              <a:t>알고리즘</a:t>
            </a:r>
            <a:r>
              <a:rPr lang="en-US" altLang="ko" dirty="0" smtClean="0"/>
              <a:t>(</a:t>
            </a:r>
            <a:r>
              <a:rPr lang="ko-KR" altLang="en-US" dirty="0" smtClean="0"/>
              <a:t>의사코드</a:t>
            </a:r>
            <a:r>
              <a:rPr lang="en-US" altLang="ko-KR" dirty="0" smtClean="0"/>
              <a:t>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Foul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문서참조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Right, left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위치를 기반으로 각팀의 골대를 기반으로 표현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Shoot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위치와 골대위치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Assist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득점시 슈터와 가장가까운 봇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Defensive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수비시 멘트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Block </a:t>
            </a:r>
            <a:r>
              <a:rPr lang="en-US" altLang="ko" sz="1800" dirty="0" smtClean="0"/>
              <a:t> : </a:t>
            </a:r>
            <a:r>
              <a:rPr lang="ko" sz="1800" dirty="0" smtClean="0"/>
              <a:t>키퍼가 </a:t>
            </a:r>
            <a:r>
              <a:rPr lang="ko" sz="1800" dirty="0"/>
              <a:t>공을 터치할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Center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공이 중앙으로 가는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Miss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 </a:t>
            </a:r>
            <a:r>
              <a:rPr lang="ko" sz="1800" dirty="0"/>
              <a:t>터치후 상대에게 공이 간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Attack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공격시 멘트( defensive랑 반반 언급)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Try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특별한 상황 없을시 언급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Caught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공을 터치시</a:t>
            </a:r>
            <a:endParaRPr sz="18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개발일지 작성 규칙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977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실제 코드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7550" y="76701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ko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https://github.com/kotaro8303/sangsang_people/blob/master/commentator_sp.py</a:t>
            </a:r>
            <a:endParaRPr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59" y="1342274"/>
            <a:ext cx="64103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실제 코드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7550" y="76701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ko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https://github.com/kotaro8303/sangsang_people/blob/master/commentator_sp.py</a:t>
            </a:r>
            <a:endParaRPr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98" y="1422434"/>
            <a:ext cx="63436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8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구현 결과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73" y="1228725"/>
            <a:ext cx="6000633" cy="339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79858"/>
          </a:xfrm>
        </p:spPr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 err="1" smtClean="0"/>
              <a:t>데드락</a:t>
            </a:r>
            <a:endParaRPr lang="en-US" altLang="ko-KR" sz="1400" dirty="0" smtClean="0"/>
          </a:p>
          <a:p>
            <a:pPr lvl="1" fontAlgn="ctr">
              <a:lnSpc>
                <a:spcPct val="100000"/>
              </a:lnSpc>
            </a:pPr>
            <a:r>
              <a:rPr lang="ko-KR" altLang="en-US" sz="1200" dirty="0"/>
              <a:t> </a:t>
            </a:r>
            <a:r>
              <a:rPr lang="en-US" altLang="ko-KR" dirty="0"/>
              <a:t>4 </a:t>
            </a:r>
            <a:r>
              <a:rPr lang="ko-KR" altLang="en-US" dirty="0"/>
              <a:t>초 동안 </a:t>
            </a:r>
            <a:r>
              <a:rPr lang="en-US" altLang="ko-KR" dirty="0"/>
              <a:t>0.4m / s </a:t>
            </a:r>
            <a:r>
              <a:rPr lang="ko-KR" altLang="en-US" dirty="0"/>
              <a:t>미만의 축구 공 이동 속도로 정의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코너지역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해당지역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 smtClean="0"/>
              <a:t>더</a:t>
            </a:r>
            <a:r>
              <a:rPr lang="en-US" altLang="ko-KR" dirty="0" smtClean="0"/>
              <a:t> </a:t>
            </a:r>
            <a:r>
              <a:rPr lang="ko-KR" altLang="ko-KR" dirty="0" smtClean="0"/>
              <a:t>많은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 smtClean="0"/>
              <a:t>작은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해당지역에서</a:t>
            </a:r>
            <a:r>
              <a:rPr lang="en-US" altLang="ko-KR" dirty="0"/>
              <a:t> </a:t>
            </a:r>
            <a:r>
              <a:rPr lang="ko-KR" altLang="ko-KR" dirty="0"/>
              <a:t>멀리</a:t>
            </a:r>
            <a:r>
              <a:rPr lang="en-US" altLang="ko-KR" dirty="0"/>
              <a:t> </a:t>
            </a:r>
            <a:r>
              <a:rPr lang="ko-KR" altLang="ko-KR" dirty="0"/>
              <a:t>떨어진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가진</a:t>
            </a:r>
            <a:r>
              <a:rPr lang="en-US" altLang="ko-KR" dirty="0"/>
              <a:t> </a:t>
            </a:r>
            <a:r>
              <a:rPr lang="ko-KR" altLang="ko-KR" dirty="0"/>
              <a:t>팀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</a:t>
            </a:r>
            <a:r>
              <a:rPr lang="en-US" altLang="ko-KR" dirty="0"/>
              <a:t> </a:t>
            </a:r>
            <a:r>
              <a:rPr lang="ko-KR" altLang="ko-KR" dirty="0" err="1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 smtClean="0"/>
              <a:t>위와</a:t>
            </a:r>
            <a:r>
              <a:rPr lang="en-US" altLang="ko-KR" dirty="0" smtClean="0"/>
              <a:t> </a:t>
            </a:r>
            <a:r>
              <a:rPr lang="ko-KR" altLang="ko-KR" dirty="0" smtClean="0"/>
              <a:t>같음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기타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공재배치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4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파울</a:t>
            </a:r>
          </a:p>
          <a:p>
            <a:pPr lvl="1" fontAlgn="ctr"/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4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 smtClean="0"/>
              <a:t>패</a:t>
            </a:r>
            <a:r>
              <a:rPr lang="ko-KR" altLang="en-US" dirty="0" err="1" smtClean="0"/>
              <a:t>널</a:t>
            </a:r>
            <a:r>
              <a:rPr lang="ko-KR" altLang="ko-KR" dirty="0" err="1" smtClean="0"/>
              <a:t>티</a:t>
            </a:r>
            <a:r>
              <a:rPr lang="en-US" altLang="ko-KR" dirty="0" smtClean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공격</a:t>
            </a:r>
            <a:r>
              <a:rPr lang="en-US" altLang="ko-KR" dirty="0"/>
              <a:t> 3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en-US" dirty="0" smtClean="0"/>
              <a:t>지역 파울</a:t>
            </a:r>
            <a:endParaRPr lang="ko-KR" altLang="ko-KR" dirty="0"/>
          </a:p>
          <a:p>
            <a:pPr lvl="2" fontAlgn="ctr"/>
            <a:r>
              <a:rPr lang="ko-KR" altLang="ko-KR" dirty="0"/>
              <a:t>상대방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지역에</a:t>
            </a:r>
            <a:r>
              <a:rPr lang="en-US" altLang="ko-KR" dirty="0" smtClean="0"/>
              <a:t> </a:t>
            </a:r>
            <a:r>
              <a:rPr lang="en-US" altLang="ko-KR" dirty="0"/>
              <a:t>1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/>
              <a:t>머무르면</a:t>
            </a:r>
            <a:r>
              <a:rPr lang="en-US" altLang="ko-KR" dirty="0"/>
              <a:t> </a:t>
            </a:r>
            <a:r>
              <a:rPr lang="ko-KR" altLang="ko-KR" dirty="0"/>
              <a:t>지정위치로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lvl="2" fontAlgn="ctr"/>
            <a:r>
              <a:rPr lang="ko-KR" altLang="ko-KR" dirty="0" smtClean="0"/>
              <a:t>공격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r>
              <a:rPr lang="en-US" altLang="ko-KR" dirty="0" smtClean="0"/>
              <a:t> </a:t>
            </a:r>
            <a:r>
              <a:rPr lang="ko-KR" altLang="ko-KR" dirty="0"/>
              <a:t>골키퍼는</a:t>
            </a:r>
            <a:r>
              <a:rPr lang="en-US" altLang="ko-KR" dirty="0"/>
              <a:t> 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 err="1"/>
              <a:t>패널티로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  <a:r>
              <a:rPr lang="en-US" altLang="ko-KR" dirty="0"/>
              <a:t> 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78" y="910992"/>
            <a:ext cx="20383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874" y="3367638"/>
            <a:ext cx="20193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5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볼</a:t>
            </a:r>
            <a:r>
              <a:rPr lang="en-US" altLang="ko-KR" sz="1400" dirty="0"/>
              <a:t> </a:t>
            </a:r>
            <a:r>
              <a:rPr lang="ko-KR" altLang="ko-KR" sz="1400" dirty="0"/>
              <a:t>아웃</a:t>
            </a:r>
          </a:p>
          <a:p>
            <a:pPr lvl="1" fontAlgn="ctr"/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적으면</a:t>
            </a:r>
            <a:r>
              <a:rPr lang="en-US" altLang="ko-KR" dirty="0"/>
              <a:t> </a:t>
            </a:r>
            <a:r>
              <a:rPr lang="ko-KR" altLang="ko-KR" dirty="0"/>
              <a:t>소유권</a:t>
            </a:r>
            <a:r>
              <a:rPr lang="en-US" altLang="ko-KR" dirty="0"/>
              <a:t> </a:t>
            </a:r>
            <a:r>
              <a:rPr lang="ko-KR" altLang="ko-KR" dirty="0" smtClean="0"/>
              <a:t>갖</a:t>
            </a:r>
            <a:r>
              <a:rPr lang="ko-KR" altLang="en-US" dirty="0" smtClean="0"/>
              <a:t>는다</a:t>
            </a:r>
            <a:endParaRPr lang="ko-KR" altLang="ko-KR" dirty="0"/>
          </a:p>
          <a:p>
            <a:pPr lvl="1" fontAlgn="ctr"/>
            <a:r>
              <a:rPr lang="ko-KR" altLang="en-US" dirty="0" smtClean="0"/>
              <a:t>로봇 수 가 같</a:t>
            </a:r>
            <a:r>
              <a:rPr lang="ko-KR" altLang="ko-KR" dirty="0" smtClean="0"/>
              <a:t>으면</a:t>
            </a:r>
            <a:r>
              <a:rPr lang="en-US" altLang="ko-KR" dirty="0" smtClean="0"/>
              <a:t> </a:t>
            </a:r>
            <a:r>
              <a:rPr lang="ko-KR" altLang="ko-KR" dirty="0"/>
              <a:t>경기장을</a:t>
            </a:r>
            <a:r>
              <a:rPr lang="en-US" altLang="ko-KR" dirty="0"/>
              <a:t> </a:t>
            </a:r>
            <a:r>
              <a:rPr lang="ko-KR" altLang="ko-KR" dirty="0"/>
              <a:t>떠난</a:t>
            </a:r>
            <a:r>
              <a:rPr lang="en-US" altLang="ko-KR" dirty="0"/>
              <a:t> </a:t>
            </a:r>
            <a:r>
              <a:rPr lang="ko-KR" altLang="ko-KR" dirty="0"/>
              <a:t>방향으로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 smtClean="0"/>
              <a:t>가진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팀이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소유</a:t>
            </a:r>
          </a:p>
          <a:p>
            <a:pPr lvl="1" fontAlgn="ctr"/>
            <a:r>
              <a:rPr lang="ko-KR" altLang="ko-KR" dirty="0"/>
              <a:t>공소유자가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방향으로</a:t>
            </a:r>
            <a:r>
              <a:rPr lang="en-US" altLang="ko-KR" dirty="0" smtClean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가지면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en-US" altLang="ko-KR" dirty="0" smtClean="0"/>
              <a:t> </a:t>
            </a:r>
            <a:r>
              <a:rPr lang="ko-KR" altLang="ko-KR" dirty="0"/>
              <a:t>아니면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240" y="1407795"/>
            <a:ext cx="18669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/>
              <a:t>킥오프</a:t>
            </a:r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게임을</a:t>
            </a:r>
            <a:r>
              <a:rPr lang="en-US" altLang="ko-KR" dirty="0"/>
              <a:t> </a:t>
            </a:r>
            <a:r>
              <a:rPr lang="ko-KR" altLang="ko-KR" dirty="0"/>
              <a:t>시작</a:t>
            </a:r>
          </a:p>
          <a:p>
            <a:pPr lvl="1" fontAlgn="ctr"/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원을</a:t>
            </a:r>
            <a:r>
              <a:rPr lang="en-US" altLang="ko-KR" dirty="0"/>
              <a:t> </a:t>
            </a:r>
            <a:r>
              <a:rPr lang="ko-KR" altLang="ko-KR" dirty="0"/>
              <a:t>떠나거나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 smtClean="0"/>
              <a:t>지나면</a:t>
            </a:r>
            <a:r>
              <a:rPr lang="en-US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765" y="1334051"/>
            <a:ext cx="28860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en-US" dirty="0" smtClean="0"/>
              <a:t>킥</a:t>
            </a:r>
            <a:r>
              <a:rPr lang="ko-KR" altLang="ko-KR" dirty="0" smtClean="0"/>
              <a:t>과</a:t>
            </a:r>
            <a:r>
              <a:rPr lang="en-US" altLang="ko-KR" dirty="0" smtClean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ko-KR" altLang="en-US" dirty="0" smtClean="0"/>
              <a:t>에 따라 </a:t>
            </a:r>
            <a:r>
              <a:rPr lang="ko-KR" altLang="ko-KR" dirty="0" smtClean="0"/>
              <a:t>로봇배치가</a:t>
            </a:r>
            <a:r>
              <a:rPr lang="en-US" altLang="ko-KR" dirty="0" smtClean="0"/>
              <a:t> </a:t>
            </a:r>
            <a:r>
              <a:rPr lang="ko-KR" altLang="ko-KR" dirty="0"/>
              <a:t>다름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81" y="2573004"/>
            <a:ext cx="259791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72" y="2573004"/>
            <a:ext cx="33432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9468" y="42256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9397" y="42253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err="1"/>
              <a:t>패널티</a:t>
            </a:r>
            <a:r>
              <a:rPr lang="en-US" altLang="ko-KR" sz="1400" dirty="0"/>
              <a:t> </a:t>
            </a:r>
            <a:r>
              <a:rPr lang="ko-KR" altLang="ko-KR" sz="1400" dirty="0"/>
              <a:t>킥</a:t>
            </a:r>
          </a:p>
          <a:p>
            <a:pPr lvl="1" fontAlgn="ctr"/>
            <a:r>
              <a:rPr lang="en-US" altLang="ko-KR" dirty="0"/>
              <a:t>F2</a:t>
            </a:r>
            <a:r>
              <a:rPr lang="ko-KR" altLang="ko-KR" dirty="0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69" y="2434014"/>
            <a:ext cx="3308884" cy="169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 smtClean="0"/>
              <a:t>골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GK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54" y="2204336"/>
            <a:ext cx="59721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개발일지 작성 규칙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 smtClean="0"/>
              <a:t>코드 재현 가능성 유의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다른 사람이 이해하기 쉽도록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주석</a:t>
            </a:r>
            <a:endParaRPr lang="en-US" altLang="ko-KR" sz="1600" dirty="0"/>
          </a:p>
          <a:p>
            <a:r>
              <a:rPr lang="ko-KR" altLang="en-US" sz="1800" dirty="0" smtClean="0"/>
              <a:t>소스 출처 및 상황 기록</a:t>
            </a:r>
            <a:endParaRPr lang="en-US" altLang="ko-KR" sz="1800" dirty="0" smtClean="0"/>
          </a:p>
          <a:p>
            <a:r>
              <a:rPr lang="ko-KR" altLang="en-US" sz="1800" dirty="0" smtClean="0"/>
              <a:t>진행상황 디테일 하게 표기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72321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en-US" dirty="0" err="1" smtClean="0"/>
              <a:t>데드</a:t>
            </a:r>
            <a:r>
              <a:rPr lang="ko-KR" altLang="en-US" dirty="0" err="1"/>
              <a:t>락</a:t>
            </a:r>
            <a:r>
              <a:rPr lang="en-US" altLang="ko-KR" dirty="0" smtClean="0"/>
              <a:t> </a:t>
            </a:r>
            <a:r>
              <a:rPr lang="ko-KR" altLang="ko-KR" dirty="0" smtClean="0"/>
              <a:t>후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위치에서</a:t>
            </a:r>
            <a:r>
              <a:rPr lang="en-US" altLang="ko-KR" dirty="0"/>
              <a:t> </a:t>
            </a:r>
            <a:r>
              <a:rPr lang="ko-KR" altLang="ko-KR" dirty="0"/>
              <a:t>가장</a:t>
            </a:r>
            <a:r>
              <a:rPr lang="en-US" altLang="ko-KR" dirty="0"/>
              <a:t> </a:t>
            </a:r>
            <a:r>
              <a:rPr lang="ko-KR" altLang="ko-KR" dirty="0"/>
              <a:t>가까운</a:t>
            </a:r>
            <a:r>
              <a:rPr lang="en-US" altLang="ko-KR" dirty="0"/>
              <a:t> </a:t>
            </a:r>
            <a:r>
              <a:rPr lang="ko-KR" altLang="ko-KR" dirty="0"/>
              <a:t>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로봇은</a:t>
            </a:r>
            <a:r>
              <a:rPr lang="en-US" altLang="ko-KR" dirty="0"/>
              <a:t> </a:t>
            </a:r>
            <a:r>
              <a:rPr lang="ko-KR" altLang="ko-KR" dirty="0"/>
              <a:t>재배치되지</a:t>
            </a:r>
            <a:r>
              <a:rPr lang="en-US" altLang="ko-KR" dirty="0"/>
              <a:t> </a:t>
            </a:r>
            <a:r>
              <a:rPr lang="ko-KR" altLang="ko-KR" dirty="0"/>
              <a:t>않음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27742"/>
              </p:ext>
            </p:extLst>
          </p:nvPr>
        </p:nvGraphicFramePr>
        <p:xfrm>
          <a:off x="878112" y="2433955"/>
          <a:ext cx="3595421" cy="853440"/>
        </p:xfrm>
        <a:graphic>
          <a:graphicData uri="http://schemas.openxmlformats.org/drawingml/2006/table">
            <a:tbl>
              <a:tblPr/>
              <a:tblGrid>
                <a:gridCol w="1207008"/>
                <a:gridCol w="868680"/>
                <a:gridCol w="774497"/>
                <a:gridCol w="745236"/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볼 재배치 위치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B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C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ea typeface="-apple-system"/>
                        </a:rPr>
                        <a:t>(1.5,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로봇</a:t>
            </a:r>
            <a:r>
              <a:rPr lang="en-US" altLang="ko-KR" sz="1400" dirty="0"/>
              <a:t> </a:t>
            </a:r>
            <a:r>
              <a:rPr lang="ko-KR" altLang="ko-KR" sz="1400" dirty="0"/>
              <a:t>이동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쓰러지고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회복할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 smtClean="0"/>
              <a:t>없는</a:t>
            </a:r>
            <a:r>
              <a:rPr lang="en-US" altLang="ko-KR" dirty="0" smtClean="0"/>
              <a:t> </a:t>
            </a:r>
            <a:r>
              <a:rPr lang="ko-KR" altLang="ko-KR" dirty="0" smtClean="0"/>
              <a:t>경우</a:t>
            </a:r>
            <a:r>
              <a:rPr lang="en-US" altLang="ko-KR" dirty="0" smtClean="0"/>
              <a:t> </a:t>
            </a:r>
            <a:r>
              <a:rPr lang="en-US" altLang="ko-KR" dirty="0"/>
              <a:t>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실수로</a:t>
            </a:r>
            <a:r>
              <a:rPr lang="en-US" altLang="ko-KR" dirty="0"/>
              <a:t> </a:t>
            </a:r>
            <a:r>
              <a:rPr lang="ko-KR" altLang="ko-KR" dirty="0"/>
              <a:t>축구장을</a:t>
            </a:r>
            <a:r>
              <a:rPr lang="en-US" altLang="ko-KR" dirty="0"/>
              <a:t> </a:t>
            </a:r>
            <a:r>
              <a:rPr lang="ko-KR" altLang="ko-KR" dirty="0"/>
              <a:t>떠나도</a:t>
            </a:r>
            <a:r>
              <a:rPr lang="en-US" altLang="ko-KR" dirty="0"/>
              <a:t> 5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복귀지역이</a:t>
            </a:r>
            <a:r>
              <a:rPr lang="en-US" altLang="ko-KR" dirty="0"/>
              <a:t> </a:t>
            </a:r>
            <a:r>
              <a:rPr lang="ko-KR" altLang="ko-KR" dirty="0"/>
              <a:t>비면</a:t>
            </a:r>
            <a:r>
              <a:rPr lang="en-US" altLang="ko-KR" dirty="0"/>
              <a:t> </a:t>
            </a:r>
            <a:r>
              <a:rPr lang="ko-KR" altLang="ko-KR" dirty="0"/>
              <a:t>그때</a:t>
            </a:r>
            <a:r>
              <a:rPr lang="en-US" altLang="ko-KR" dirty="0"/>
              <a:t> </a:t>
            </a:r>
            <a:r>
              <a:rPr lang="ko-KR" altLang="ko-KR" dirty="0"/>
              <a:t>위치</a:t>
            </a:r>
            <a:r>
              <a:rPr lang="en-US" altLang="ko-KR" dirty="0"/>
              <a:t> </a:t>
            </a:r>
            <a:r>
              <a:rPr lang="ko-KR" altLang="ko-KR" dirty="0"/>
              <a:t>복구</a:t>
            </a:r>
          </a:p>
          <a:p>
            <a:pPr lvl="1" fontAlgn="ctr"/>
            <a:r>
              <a:rPr lang="ko-KR" altLang="ko-KR" dirty="0"/>
              <a:t>골키퍼가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</a:t>
            </a:r>
            <a:r>
              <a:rPr lang="en-US" altLang="ko-KR" dirty="0" smtClean="0"/>
              <a:t> </a:t>
            </a:r>
            <a:r>
              <a:rPr lang="ko-KR" altLang="ko-KR" dirty="0"/>
              <a:t>벗어나면</a:t>
            </a:r>
            <a:r>
              <a:rPr lang="en-US" altLang="ko-KR" dirty="0"/>
              <a:t> </a:t>
            </a:r>
            <a:r>
              <a:rPr lang="ko-KR" altLang="ko-KR" dirty="0"/>
              <a:t>기본위치로</a:t>
            </a:r>
            <a:r>
              <a:rPr lang="en-US" altLang="ko-KR" dirty="0"/>
              <a:t> </a:t>
            </a:r>
            <a:r>
              <a:rPr lang="ko-KR" altLang="ko-KR" dirty="0"/>
              <a:t>복귀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2" y="1781326"/>
            <a:ext cx="35147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46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코드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397" y="1217847"/>
            <a:ext cx="56959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7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59" y="952150"/>
            <a:ext cx="44862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21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</a:t>
            </a:r>
            <a:r>
              <a:rPr lang="ko-KR" altLang="en-US" dirty="0" smtClean="0">
                <a:solidFill>
                  <a:schemeClr val="tx1"/>
                </a:solidFill>
              </a:rPr>
              <a:t>코드 디버그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en-US" altLang="ko-KR" dirty="0" err="1"/>
              <a:t>self.received_frame.reset_reason</a:t>
            </a:r>
            <a:r>
              <a:rPr lang="en-US" altLang="ko-KR" dirty="0"/>
              <a:t> == DEADLOCK</a:t>
            </a:r>
            <a:r>
              <a:rPr lang="en-US" altLang="ko-KR" dirty="0" smtClean="0"/>
              <a:t>:</a:t>
            </a:r>
          </a:p>
          <a:p>
            <a:r>
              <a:rPr lang="ko-KR" altLang="ko-KR" dirty="0" smtClean="0"/>
              <a:t>구문에</a:t>
            </a:r>
            <a:r>
              <a:rPr lang="en-US" altLang="ko-KR" dirty="0" smtClean="0"/>
              <a:t> </a:t>
            </a:r>
            <a:r>
              <a:rPr lang="ko-KR" altLang="ko-KR" dirty="0"/>
              <a:t>문제가</a:t>
            </a:r>
            <a:r>
              <a:rPr lang="en-US" altLang="ko-KR" dirty="0"/>
              <a:t> </a:t>
            </a:r>
            <a:r>
              <a:rPr lang="ko-KR" altLang="ko-KR" dirty="0"/>
              <a:t>있어</a:t>
            </a:r>
            <a:r>
              <a:rPr lang="en-US" altLang="ko-KR" dirty="0"/>
              <a:t> </a:t>
            </a:r>
            <a:r>
              <a:rPr lang="ko-KR" altLang="ko-KR" dirty="0" smtClean="0"/>
              <a:t>파악</a:t>
            </a:r>
            <a:r>
              <a:rPr lang="en-US" altLang="ko-KR" dirty="0" smtClean="0"/>
              <a:t> </a:t>
            </a:r>
            <a:r>
              <a:rPr lang="ko-KR" altLang="ko-KR" dirty="0" smtClean="0"/>
              <a:t>중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데드락</a:t>
            </a:r>
            <a:r>
              <a:rPr lang="ko-KR" altLang="en-US" dirty="0" smtClean="0"/>
              <a:t> 중 코너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데드락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패널티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데드락의</a:t>
            </a:r>
            <a:r>
              <a:rPr lang="ko-KR" altLang="en-US" dirty="0" smtClean="0"/>
              <a:t> 경우</a:t>
            </a:r>
            <a:r>
              <a:rPr lang="en-US" altLang="ko-KR" dirty="0"/>
              <a:t>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신호 대신 코너 킥 신호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패널티</a:t>
            </a:r>
            <a:r>
              <a:rPr lang="ko-KR" altLang="en-US" dirty="0" smtClean="0"/>
              <a:t> 킥 신호를 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결국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상황을 실제로 구현 </a:t>
            </a:r>
            <a:r>
              <a:rPr lang="ko-KR" altLang="en-US" dirty="0" err="1" smtClean="0"/>
              <a:t>해야함</a:t>
            </a:r>
            <a:endParaRPr lang="en-US" altLang="ko-KR" dirty="0" smtClean="0"/>
          </a:p>
          <a:p>
            <a:pPr marL="114300" indent="0">
              <a:buNone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17" y="1900238"/>
            <a:ext cx="49149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9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데드락</a:t>
            </a:r>
            <a:r>
              <a:rPr lang="ko-KR" altLang="en-US" dirty="0" smtClean="0">
                <a:solidFill>
                  <a:schemeClr val="tx1"/>
                </a:solidFill>
              </a:rPr>
              <a:t> 상황 추가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 err="1"/>
              <a:t>데드락</a:t>
            </a:r>
            <a:r>
              <a:rPr lang="en-US" altLang="ko-KR" sz="1400" dirty="0"/>
              <a:t> </a:t>
            </a:r>
            <a:r>
              <a:rPr lang="ko-KR" altLang="ko-KR" sz="1400" dirty="0"/>
              <a:t>정의</a:t>
            </a:r>
            <a:r>
              <a:rPr lang="en-US" altLang="ko-KR" sz="1400" dirty="0"/>
              <a:t> </a:t>
            </a:r>
            <a:endParaRPr lang="ko-KR" altLang="ko-KR" sz="1400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4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동안</a:t>
            </a:r>
            <a:r>
              <a:rPr lang="en-US" altLang="ko-KR" dirty="0"/>
              <a:t> </a:t>
            </a:r>
            <a:r>
              <a:rPr lang="x-none" altLang="ko-KR"/>
              <a:t>0.4m/s</a:t>
            </a:r>
            <a:r>
              <a:rPr lang="en-US" altLang="ko-KR" dirty="0"/>
              <a:t> </a:t>
            </a:r>
            <a:r>
              <a:rPr lang="ko-KR" altLang="ko-KR" dirty="0"/>
              <a:t>속도</a:t>
            </a:r>
            <a:r>
              <a:rPr lang="en-US" altLang="ko-KR" dirty="0"/>
              <a:t> </a:t>
            </a:r>
            <a:r>
              <a:rPr lang="ko-KR" altLang="ko-KR" dirty="0"/>
              <a:t>미만</a:t>
            </a:r>
          </a:p>
          <a:p>
            <a:pPr fontAlgn="ctr">
              <a:lnSpc>
                <a:spcPct val="100000"/>
              </a:lnSpc>
            </a:pPr>
            <a:r>
              <a:rPr lang="ko-KR" altLang="ko-KR" sz="1400" dirty="0" err="1"/>
              <a:t>데드락을</a:t>
            </a:r>
            <a:r>
              <a:rPr lang="en-US" altLang="ko-KR" sz="1400" dirty="0"/>
              <a:t> </a:t>
            </a:r>
            <a:r>
              <a:rPr lang="ko-KR" altLang="ko-KR" sz="1400" dirty="0"/>
              <a:t>위한</a:t>
            </a:r>
            <a:r>
              <a:rPr lang="en-US" altLang="ko-KR" sz="1400" dirty="0"/>
              <a:t> </a:t>
            </a:r>
            <a:r>
              <a:rPr lang="ko-KR" altLang="ko-KR" sz="1400" dirty="0"/>
              <a:t>데이터</a:t>
            </a:r>
          </a:p>
          <a:p>
            <a:pPr lvl="1" fontAlgn="ctr">
              <a:lnSpc>
                <a:spcPct val="100000"/>
              </a:lnSpc>
            </a:pPr>
            <a:r>
              <a:rPr lang="en-US" altLang="ko-KR" dirty="0"/>
              <a:t>4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동안의</a:t>
            </a:r>
            <a:r>
              <a:rPr lang="en-US" altLang="ko-KR" dirty="0" smtClean="0"/>
              <a:t> </a:t>
            </a:r>
            <a:r>
              <a:rPr lang="ko-KR" altLang="ko-KR" dirty="0"/>
              <a:t>프레임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</a:p>
          <a:p>
            <a:pPr fontAlgn="ctr">
              <a:lnSpc>
                <a:spcPct val="100000"/>
              </a:lnSpc>
            </a:pPr>
            <a:r>
              <a:rPr lang="ko-KR" altLang="ko-KR" sz="1400" dirty="0" err="1"/>
              <a:t>데드락</a:t>
            </a:r>
            <a:r>
              <a:rPr lang="en-US" altLang="ko-KR" sz="1400" dirty="0"/>
              <a:t> </a:t>
            </a:r>
            <a:r>
              <a:rPr lang="ko-KR" altLang="ko-KR" sz="1400" dirty="0"/>
              <a:t>의사코드</a:t>
            </a:r>
          </a:p>
          <a:p>
            <a:pPr lvl="1" fontAlgn="ctr">
              <a:lnSpc>
                <a:spcPct val="100000"/>
              </a:lnSpc>
            </a:pPr>
            <a:r>
              <a:rPr lang="en-US" altLang="ko-KR" dirty="0"/>
              <a:t>4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동안의</a:t>
            </a:r>
            <a:r>
              <a:rPr lang="en-US" altLang="ko-KR" dirty="0" smtClean="0"/>
              <a:t> </a:t>
            </a:r>
            <a:r>
              <a:rPr lang="en-US" altLang="ko-KR" dirty="0"/>
              <a:t>80</a:t>
            </a:r>
            <a:r>
              <a:rPr lang="ko-KR" altLang="ko-KR" dirty="0"/>
              <a:t>개의</a:t>
            </a:r>
            <a:r>
              <a:rPr lang="en-US" altLang="ko-KR" dirty="0"/>
              <a:t> </a:t>
            </a:r>
            <a:r>
              <a:rPr lang="ko-KR" altLang="ko-KR" dirty="0"/>
              <a:t>프레임을</a:t>
            </a:r>
            <a:r>
              <a:rPr lang="en-US" altLang="ko-KR" dirty="0"/>
              <a:t> </a:t>
            </a:r>
            <a:r>
              <a:rPr lang="ko-KR" altLang="ko-KR" dirty="0"/>
              <a:t>변수에</a:t>
            </a:r>
            <a:r>
              <a:rPr lang="en-US" altLang="ko-KR" dirty="0"/>
              <a:t> </a:t>
            </a:r>
            <a:r>
              <a:rPr lang="ko-KR" altLang="ko-KR" dirty="0"/>
              <a:t>담는다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각</a:t>
            </a:r>
            <a:r>
              <a:rPr lang="en-US" altLang="ko-KR" dirty="0" smtClean="0"/>
              <a:t> </a:t>
            </a:r>
            <a:r>
              <a:rPr lang="ko-KR" altLang="ko-KR" dirty="0" smtClean="0"/>
              <a:t>프레임과</a:t>
            </a:r>
            <a:r>
              <a:rPr lang="en-US" altLang="ko-KR" dirty="0" smtClean="0"/>
              <a:t> </a:t>
            </a:r>
            <a:r>
              <a:rPr lang="en-US" altLang="ko-KR" dirty="0"/>
              <a:t>+</a:t>
            </a:r>
            <a:r>
              <a:rPr lang="en-US" altLang="ko-KR" dirty="0" smtClean="0"/>
              <a:t>1 </a:t>
            </a:r>
            <a:r>
              <a:rPr lang="ko-KR" altLang="ko-KR" dirty="0" smtClean="0"/>
              <a:t>프레임이</a:t>
            </a:r>
            <a:r>
              <a:rPr lang="en-US" altLang="ko-KR" dirty="0" smtClean="0"/>
              <a:t> </a:t>
            </a:r>
            <a:r>
              <a:rPr lang="ko-KR" altLang="ko-KR" dirty="0"/>
              <a:t>갖는</a:t>
            </a:r>
            <a:r>
              <a:rPr lang="en-US" altLang="ko-KR" dirty="0"/>
              <a:t> </a:t>
            </a: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좌표를</a:t>
            </a:r>
            <a:r>
              <a:rPr lang="en-US" altLang="ko-KR" dirty="0"/>
              <a:t> </a:t>
            </a:r>
            <a:r>
              <a:rPr lang="ko-KR" altLang="ko-KR" dirty="0"/>
              <a:t>통해</a:t>
            </a:r>
            <a:r>
              <a:rPr lang="en-US" altLang="ko-KR" dirty="0"/>
              <a:t> </a:t>
            </a:r>
            <a:r>
              <a:rPr lang="ko-KR" altLang="ko-KR" dirty="0"/>
              <a:t>두</a:t>
            </a:r>
            <a:r>
              <a:rPr lang="en-US" altLang="ko-KR" dirty="0"/>
              <a:t> </a:t>
            </a:r>
            <a:r>
              <a:rPr lang="ko-KR" altLang="ko-KR" dirty="0"/>
              <a:t>좌표</a:t>
            </a:r>
            <a:r>
              <a:rPr lang="en-US" altLang="ko-KR" dirty="0"/>
              <a:t> </a:t>
            </a:r>
            <a:r>
              <a:rPr lang="ko-KR" altLang="ko-KR" dirty="0"/>
              <a:t>사이의</a:t>
            </a:r>
            <a:r>
              <a:rPr lang="en-US" altLang="ko-KR" dirty="0"/>
              <a:t> </a:t>
            </a:r>
            <a:r>
              <a:rPr lang="ko-KR" altLang="ko-KR" dirty="0"/>
              <a:t>거리를</a:t>
            </a:r>
            <a:r>
              <a:rPr lang="en-US" altLang="ko-KR" dirty="0"/>
              <a:t> </a:t>
            </a:r>
            <a:r>
              <a:rPr lang="ko-KR" altLang="ko-KR" dirty="0"/>
              <a:t>계산한다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시간</a:t>
            </a:r>
            <a:r>
              <a:rPr lang="en-US" altLang="ko-KR" dirty="0"/>
              <a:t>(1</a:t>
            </a:r>
            <a:r>
              <a:rPr lang="ko-KR" altLang="ko-KR" dirty="0"/>
              <a:t>프레임</a:t>
            </a:r>
            <a:r>
              <a:rPr lang="en-US" altLang="ko-KR" dirty="0"/>
              <a:t> 0.05</a:t>
            </a:r>
            <a:r>
              <a:rPr lang="x-none" altLang="ko-KR"/>
              <a:t>ms)</a:t>
            </a:r>
            <a:r>
              <a:rPr lang="ko-KR" altLang="ko-KR"/>
              <a:t>으로</a:t>
            </a:r>
            <a:r>
              <a:rPr lang="en-US" altLang="ko-KR" dirty="0"/>
              <a:t> </a:t>
            </a:r>
            <a:r>
              <a:rPr lang="ko-KR" altLang="ko-KR" dirty="0"/>
              <a:t>나누어</a:t>
            </a:r>
            <a:r>
              <a:rPr lang="en-US" altLang="ko-KR" dirty="0"/>
              <a:t> </a:t>
            </a:r>
            <a:r>
              <a:rPr lang="ko-KR" altLang="ko-KR" dirty="0"/>
              <a:t>속도를</a:t>
            </a:r>
            <a:r>
              <a:rPr lang="en-US" altLang="ko-KR" dirty="0"/>
              <a:t> </a:t>
            </a:r>
            <a:r>
              <a:rPr lang="ko-KR" altLang="ko-KR" dirty="0"/>
              <a:t>구하고</a:t>
            </a:r>
            <a:r>
              <a:rPr lang="en-US" altLang="ko-KR" dirty="0"/>
              <a:t> </a:t>
            </a:r>
            <a:r>
              <a:rPr lang="ko-KR" altLang="ko-KR" dirty="0"/>
              <a:t>변수에</a:t>
            </a:r>
            <a:r>
              <a:rPr lang="en-US" altLang="ko-KR" dirty="0"/>
              <a:t> </a:t>
            </a:r>
            <a:r>
              <a:rPr lang="ko-KR" altLang="ko-KR" dirty="0"/>
              <a:t>담는다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변수의</a:t>
            </a:r>
            <a:r>
              <a:rPr lang="en-US" altLang="ko-KR" dirty="0"/>
              <a:t> </a:t>
            </a:r>
            <a:r>
              <a:rPr lang="ko-KR" altLang="ko-KR" dirty="0"/>
              <a:t>모든</a:t>
            </a:r>
            <a:r>
              <a:rPr lang="en-US" altLang="ko-KR" dirty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0.4</a:t>
            </a:r>
            <a:r>
              <a:rPr lang="x-none" altLang="ko-KR"/>
              <a:t>m/s</a:t>
            </a:r>
            <a:r>
              <a:rPr lang="en-US" altLang="ko-KR" dirty="0"/>
              <a:t> </a:t>
            </a:r>
            <a:r>
              <a:rPr lang="ko-KR" altLang="ko-KR" dirty="0" smtClean="0"/>
              <a:t>미만인</a:t>
            </a:r>
            <a:r>
              <a:rPr lang="en-US" altLang="ko-KR" dirty="0" smtClean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 err="1"/>
              <a:t>데드락으로</a:t>
            </a:r>
            <a:r>
              <a:rPr lang="en-US" altLang="ko-KR" dirty="0"/>
              <a:t> </a:t>
            </a:r>
            <a:r>
              <a:rPr lang="ko-KR" altLang="ko-KR" dirty="0"/>
              <a:t>판정한다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3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</a:t>
            </a:r>
            <a:r>
              <a:rPr lang="ko-KR" altLang="en-US" dirty="0"/>
              <a:t>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05" y="1823486"/>
            <a:ext cx="29622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4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395413"/>
            <a:ext cx="48196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6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볼 </a:t>
            </a:r>
            <a:r>
              <a:rPr lang="ko-KR" altLang="en-US" dirty="0" smtClean="0"/>
              <a:t>아웃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코너 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로봇 이동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1709888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2602431"/>
            <a:ext cx="29908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4004261"/>
            <a:ext cx="1781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5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설정</a:t>
            </a:r>
            <a:r>
              <a:rPr lang="en-US" altLang="ko-KR" dirty="0" smtClean="0"/>
              <a:t>(Linux)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Window, Linux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Duel </a:t>
            </a:r>
            <a:r>
              <a:rPr lang="ko-KR" altLang="ko-KR" sz="1400" dirty="0"/>
              <a:t>부팅</a:t>
            </a:r>
            <a:r>
              <a:rPr lang="en-US" altLang="ko-KR" sz="1400" dirty="0"/>
              <a:t> </a:t>
            </a:r>
            <a:r>
              <a:rPr lang="ko-KR" altLang="ko-KR" sz="1400" dirty="0"/>
              <a:t>환경</a:t>
            </a:r>
            <a:r>
              <a:rPr lang="en-US" altLang="ko-KR" sz="1400" dirty="0"/>
              <a:t> </a:t>
            </a:r>
            <a:r>
              <a:rPr lang="ko-KR" altLang="ko-KR" sz="1400" dirty="0"/>
              <a:t>설정</a:t>
            </a:r>
          </a:p>
          <a:p>
            <a:pPr lvl="1" fontAlgn="ctr"/>
            <a:r>
              <a:rPr lang="ko-KR" altLang="ko-KR" dirty="0"/>
              <a:t>파티션</a:t>
            </a:r>
            <a:r>
              <a:rPr lang="en-US" altLang="ko-KR" dirty="0"/>
              <a:t> </a:t>
            </a:r>
            <a:r>
              <a:rPr lang="ko-KR" altLang="ko-KR" dirty="0"/>
              <a:t>나누기</a:t>
            </a:r>
          </a:p>
          <a:p>
            <a:pPr lvl="1" fontAlgn="ctr"/>
            <a:r>
              <a:rPr lang="en-US" altLang="ko-KR" dirty="0" smtClean="0"/>
              <a:t>USB </a:t>
            </a:r>
            <a:r>
              <a:rPr lang="ko-KR" altLang="ko-KR" dirty="0"/>
              <a:t>부팅</a:t>
            </a:r>
            <a:r>
              <a:rPr lang="en-US" altLang="ko-KR" dirty="0"/>
              <a:t> </a:t>
            </a:r>
            <a:r>
              <a:rPr lang="ko-KR" altLang="ko-KR" dirty="0"/>
              <a:t>메모리</a:t>
            </a:r>
            <a:r>
              <a:rPr lang="en-US" altLang="ko-KR" dirty="0"/>
              <a:t> </a:t>
            </a:r>
            <a:r>
              <a:rPr lang="ko-KR" altLang="ko-KR" dirty="0"/>
              <a:t>만들기</a:t>
            </a:r>
          </a:p>
          <a:p>
            <a:pPr lvl="1" fontAlgn="ctr"/>
            <a:r>
              <a:rPr lang="en-US" altLang="ko-KR" dirty="0"/>
              <a:t>Bios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usb</a:t>
            </a:r>
            <a:r>
              <a:rPr lang="en-US" altLang="ko-KR" dirty="0"/>
              <a:t> </a:t>
            </a:r>
            <a:r>
              <a:rPr lang="ko-KR" altLang="ko-KR" dirty="0" smtClean="0"/>
              <a:t>부팅</a:t>
            </a:r>
            <a:r>
              <a:rPr lang="en-US" altLang="ko-KR" dirty="0" smtClean="0"/>
              <a:t> </a:t>
            </a:r>
            <a:r>
              <a:rPr lang="ko-KR" altLang="ko-KR" dirty="0" smtClean="0"/>
              <a:t>가능하도록</a:t>
            </a:r>
            <a:r>
              <a:rPr lang="en-US" altLang="ko-KR" dirty="0" smtClean="0"/>
              <a:t>  </a:t>
            </a:r>
            <a:r>
              <a:rPr lang="ko-KR" altLang="ko-KR" dirty="0" smtClean="0"/>
              <a:t>순서</a:t>
            </a:r>
            <a:r>
              <a:rPr lang="en-US" altLang="ko-KR" dirty="0" smtClean="0"/>
              <a:t> </a:t>
            </a:r>
            <a:r>
              <a:rPr lang="ko-KR" altLang="ko-KR" dirty="0"/>
              <a:t>설정</a:t>
            </a:r>
          </a:p>
          <a:p>
            <a:pPr lvl="2" fontAlgn="ctr"/>
            <a:r>
              <a:rPr lang="en-US" altLang="ko-KR" dirty="0"/>
              <a:t>**</a:t>
            </a:r>
            <a:r>
              <a:rPr lang="ko-KR" altLang="ko-KR" dirty="0"/>
              <a:t>현재</a:t>
            </a:r>
            <a:r>
              <a:rPr lang="en-US" altLang="ko-KR" dirty="0"/>
              <a:t> </a:t>
            </a:r>
            <a:r>
              <a:rPr lang="ko-KR" altLang="ko-KR" dirty="0"/>
              <a:t>사용</a:t>
            </a:r>
            <a:r>
              <a:rPr lang="en-US" altLang="ko-KR" dirty="0"/>
              <a:t> </a:t>
            </a:r>
            <a:r>
              <a:rPr lang="ko-KR" altLang="ko-KR" dirty="0"/>
              <a:t>중인</a:t>
            </a:r>
            <a:r>
              <a:rPr lang="en-US" altLang="ko-KR" dirty="0"/>
              <a:t> </a:t>
            </a:r>
            <a:r>
              <a:rPr lang="ko-KR" altLang="ko-KR" dirty="0"/>
              <a:t>노트북</a:t>
            </a:r>
            <a:r>
              <a:rPr lang="en-US" altLang="ko-KR" dirty="0"/>
              <a:t>(</a:t>
            </a:r>
            <a:r>
              <a:rPr lang="x-none" altLang="ko-KR"/>
              <a:t>lg)</a:t>
            </a:r>
            <a:r>
              <a:rPr lang="ko-KR" altLang="ko-KR"/>
              <a:t>의</a:t>
            </a:r>
            <a:r>
              <a:rPr lang="en-US" altLang="ko-KR" dirty="0"/>
              <a:t> </a:t>
            </a:r>
            <a:r>
              <a:rPr lang="x-none" altLang="ko-KR"/>
              <a:t>bios</a:t>
            </a:r>
            <a:r>
              <a:rPr lang="en-US" altLang="ko-KR" dirty="0"/>
              <a:t> </a:t>
            </a:r>
            <a:r>
              <a:rPr lang="ko-KR" altLang="ko-KR" dirty="0"/>
              <a:t>인</a:t>
            </a:r>
            <a:r>
              <a:rPr lang="en-US" altLang="ko-KR" dirty="0"/>
              <a:t> </a:t>
            </a:r>
            <a:r>
              <a:rPr lang="x-none" altLang="ko-KR"/>
              <a:t>insydeH20</a:t>
            </a:r>
            <a:r>
              <a:rPr lang="ko-KR" altLang="ko-KR"/>
              <a:t>에서</a:t>
            </a:r>
            <a:br>
              <a:rPr lang="ko-KR" altLang="ko-KR"/>
            </a:br>
            <a:r>
              <a:rPr lang="x-none" altLang="ko-KR"/>
              <a:t>fat32</a:t>
            </a:r>
            <a:r>
              <a:rPr lang="ko-KR" altLang="ko-KR"/>
              <a:t>시스템으로는</a:t>
            </a:r>
            <a:r>
              <a:rPr lang="en-US" altLang="ko-KR" dirty="0"/>
              <a:t> </a:t>
            </a:r>
            <a:r>
              <a:rPr lang="ko-KR" altLang="ko-KR" dirty="0"/>
              <a:t>부팅이</a:t>
            </a:r>
            <a:r>
              <a:rPr lang="en-US" altLang="ko-KR" dirty="0"/>
              <a:t> </a:t>
            </a:r>
            <a:r>
              <a:rPr lang="ko-KR" altLang="ko-KR" dirty="0" smtClean="0"/>
              <a:t>안</a:t>
            </a:r>
            <a:r>
              <a:rPr lang="en-US" altLang="ko-KR" dirty="0" smtClean="0"/>
              <a:t> </a:t>
            </a:r>
            <a:r>
              <a:rPr lang="ko-KR" altLang="ko-KR" dirty="0" smtClean="0"/>
              <a:t>되는</a:t>
            </a:r>
            <a:r>
              <a:rPr lang="en-US" altLang="ko-KR" dirty="0" smtClean="0"/>
              <a:t>  </a:t>
            </a:r>
            <a:r>
              <a:rPr lang="ko-KR" altLang="ko-KR" dirty="0" smtClean="0"/>
              <a:t>버그가</a:t>
            </a:r>
            <a:r>
              <a:rPr lang="en-US" altLang="ko-KR" dirty="0" smtClean="0"/>
              <a:t> </a:t>
            </a:r>
            <a:r>
              <a:rPr lang="ko-KR" altLang="ko-KR" dirty="0"/>
              <a:t>존재</a:t>
            </a:r>
          </a:p>
          <a:p>
            <a:pPr lvl="2" fontAlgn="ctr"/>
            <a:r>
              <a:rPr lang="en-US" altLang="ko-KR" dirty="0">
                <a:hlinkClick r:id="rId2"/>
              </a:rPr>
              <a:t>http://naver.me/GtM1XNVK</a:t>
            </a:r>
            <a:r>
              <a:rPr lang="en-US" altLang="ko-KR" dirty="0"/>
              <a:t> </a:t>
            </a:r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출처의</a:t>
            </a:r>
            <a:r>
              <a:rPr lang="en-US" altLang="ko-KR" dirty="0"/>
              <a:t> </a:t>
            </a:r>
            <a:r>
              <a:rPr lang="ko-KR" altLang="ko-KR" dirty="0"/>
              <a:t>설명에</a:t>
            </a:r>
            <a:r>
              <a:rPr lang="en-US" altLang="ko-KR" dirty="0"/>
              <a:t> </a:t>
            </a:r>
            <a:r>
              <a:rPr lang="ko-KR" altLang="ko-KR" dirty="0"/>
              <a:t>따라</a:t>
            </a:r>
            <a:r>
              <a:rPr lang="x-none" altLang="ko-KR"/>
              <a:t/>
            </a:r>
            <a:br>
              <a:rPr lang="x-none" altLang="ko-KR"/>
            </a:br>
            <a:r>
              <a:rPr lang="x-none" altLang="ko-KR"/>
              <a:t>fat32, ntfs</a:t>
            </a:r>
            <a:r>
              <a:rPr lang="en-US" altLang="ko-KR" dirty="0"/>
              <a:t> </a:t>
            </a:r>
            <a:r>
              <a:rPr lang="ko-KR" altLang="ko-KR" dirty="0"/>
              <a:t>시스템</a:t>
            </a:r>
            <a:r>
              <a:rPr lang="x-none" altLang="ko-KR"/>
              <a:t>usb</a:t>
            </a:r>
            <a:r>
              <a:rPr lang="en-US" altLang="ko-KR" dirty="0"/>
              <a:t>2</a:t>
            </a:r>
            <a:r>
              <a:rPr lang="ko-KR" altLang="ko-KR" dirty="0"/>
              <a:t>개를</a:t>
            </a:r>
            <a:r>
              <a:rPr lang="en-US" altLang="ko-KR" dirty="0"/>
              <a:t> </a:t>
            </a:r>
            <a:r>
              <a:rPr lang="ko-KR" altLang="ko-KR" dirty="0"/>
              <a:t>만들어</a:t>
            </a:r>
            <a:r>
              <a:rPr lang="en-US" altLang="ko-KR" dirty="0"/>
              <a:t> </a:t>
            </a:r>
            <a:r>
              <a:rPr lang="ko-KR" altLang="ko-KR" dirty="0"/>
              <a:t>동시에</a:t>
            </a:r>
            <a:r>
              <a:rPr lang="en-US" altLang="ko-KR" dirty="0"/>
              <a:t> </a:t>
            </a:r>
            <a:r>
              <a:rPr lang="ko-KR" altLang="ko-KR" dirty="0"/>
              <a:t>꼽고</a:t>
            </a:r>
            <a:r>
              <a:rPr lang="en-US" altLang="ko-KR" dirty="0"/>
              <a:t> </a:t>
            </a:r>
            <a:r>
              <a:rPr lang="ko-KR" altLang="ko-KR" dirty="0"/>
              <a:t>부팅</a:t>
            </a:r>
          </a:p>
          <a:p>
            <a:pPr lvl="2" fontAlgn="ctr"/>
            <a:r>
              <a:rPr lang="ko-KR" altLang="ko-KR" dirty="0"/>
              <a:t>적절한</a:t>
            </a:r>
            <a:r>
              <a:rPr lang="en-US" altLang="ko-KR" dirty="0"/>
              <a:t> </a:t>
            </a:r>
            <a:r>
              <a:rPr lang="ko-KR" altLang="ko-KR" dirty="0"/>
              <a:t>파티션에</a:t>
            </a:r>
            <a:r>
              <a:rPr lang="en-US" altLang="ko-KR" dirty="0"/>
              <a:t> </a:t>
            </a:r>
            <a:r>
              <a:rPr lang="x-none" altLang="ko-KR"/>
              <a:t>linux</a:t>
            </a:r>
            <a:r>
              <a:rPr lang="ko-KR" altLang="ko-KR"/>
              <a:t>설치</a:t>
            </a:r>
            <a:r>
              <a:rPr lang="en-US" altLang="ko-KR" dirty="0"/>
              <a:t> </a:t>
            </a:r>
            <a:r>
              <a:rPr lang="ko-KR" altLang="ko-KR" dirty="0"/>
              <a:t>완료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7389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디버그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corner_kick</a:t>
            </a:r>
          </a:p>
          <a:p>
            <a:pPr lvl="1" fontAlgn="ctr"/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 smtClean="0"/>
              <a:t>좌표</a:t>
            </a:r>
            <a:r>
              <a:rPr lang="en-US" altLang="ko-KR" dirty="0" smtClean="0"/>
              <a:t> </a:t>
            </a:r>
            <a:r>
              <a:rPr lang="ko-KR" altLang="ko-KR" dirty="0" smtClean="0"/>
              <a:t>값이</a:t>
            </a:r>
            <a:r>
              <a:rPr lang="en-US" altLang="ko-KR" dirty="0" smtClean="0"/>
              <a:t> </a:t>
            </a:r>
            <a:r>
              <a:rPr lang="ko-KR" altLang="ko-KR" dirty="0"/>
              <a:t>소수</a:t>
            </a:r>
          </a:p>
          <a:p>
            <a:pPr lvl="1" fontAlgn="ctr"/>
            <a:r>
              <a:rPr lang="ko-KR" altLang="ko-KR" dirty="0"/>
              <a:t>소수점</a:t>
            </a:r>
            <a:r>
              <a:rPr lang="en-US" altLang="ko-KR" dirty="0"/>
              <a:t> 2</a:t>
            </a:r>
            <a:r>
              <a:rPr lang="ko-KR" altLang="ko-KR" dirty="0"/>
              <a:t>자리까지</a:t>
            </a:r>
            <a:r>
              <a:rPr lang="en-US" altLang="ko-KR" dirty="0"/>
              <a:t> </a:t>
            </a:r>
            <a:r>
              <a:rPr lang="ko-KR" altLang="ko-KR" dirty="0"/>
              <a:t>보이게</a:t>
            </a:r>
            <a:r>
              <a:rPr lang="en-US" altLang="ko-KR" dirty="0"/>
              <a:t> </a:t>
            </a:r>
            <a:r>
              <a:rPr lang="ko-KR" altLang="ko-KR" dirty="0" smtClean="0"/>
              <a:t>반올림</a:t>
            </a:r>
            <a:endParaRPr lang="ko-KR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98" y="2631306"/>
            <a:ext cx="464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9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7" y="1769445"/>
            <a:ext cx="4905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6938" y="1309036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볼 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48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9" y="1417002"/>
            <a:ext cx="4114800" cy="357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4819" y="1078029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코너 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2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9" y="1282365"/>
            <a:ext cx="50577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394" y="974588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로봇 이</a:t>
            </a:r>
            <a:r>
              <a:rPr lang="ko-KR" altLang="en-US" dirty="0"/>
              <a:t>동</a:t>
            </a:r>
          </a:p>
        </p:txBody>
      </p:sp>
    </p:spTree>
    <p:extLst>
      <p:ext uri="{BB962C8B-B14F-4D97-AF65-F5344CB8AC3E}">
        <p14:creationId xmlns:p14="http://schemas.microsoft.com/office/powerpoint/2010/main" val="3966751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기본 상황 의사코드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/>
              <a:t>슛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x-none" altLang="ko-KR"/>
              <a:t>in </a:t>
            </a:r>
            <a:r>
              <a:rPr lang="ko-KR" altLang="ko-KR"/>
              <a:t>골대</a:t>
            </a:r>
            <a:r>
              <a:rPr lang="en-US" altLang="ko-KR" dirty="0"/>
              <a:t> </a:t>
            </a:r>
            <a:r>
              <a:rPr lang="ko-KR" altLang="ko-KR" dirty="0"/>
              <a:t>근처</a:t>
            </a:r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마지막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/>
              <a:t>슛</a:t>
            </a:r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ko-KR" dirty="0"/>
          </a:p>
          <a:p>
            <a:pPr fontAlgn="ctr">
              <a:lnSpc>
                <a:spcPct val="100000"/>
              </a:lnSpc>
            </a:pPr>
            <a:r>
              <a:rPr lang="ko-KR" altLang="ko-KR" sz="1400" dirty="0"/>
              <a:t>시도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094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기본 상황 의사코드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코너</a:t>
            </a:r>
          </a:p>
          <a:p>
            <a:pPr lvl="1" fontAlgn="ctr"/>
            <a:r>
              <a:rPr lang="x-none" altLang="ko-KR"/>
              <a:t>if</a:t>
            </a:r>
            <a:r>
              <a:rPr lang="en-US" altLang="ko-KR" dirty="0"/>
              <a:t> </a:t>
            </a:r>
            <a:r>
              <a:rPr lang="ko-KR" altLang="ko-KR" dirty="0"/>
              <a:t>선수에</a:t>
            </a:r>
            <a:r>
              <a:rPr lang="en-US" altLang="ko-KR" dirty="0"/>
              <a:t> </a:t>
            </a:r>
            <a:r>
              <a:rPr lang="ko-KR" altLang="ko-KR" dirty="0"/>
              <a:t>의한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pPr lvl="2" fontAlgn="ctr"/>
            <a:r>
              <a:rPr lang="ko-KR" altLang="ko-KR" dirty="0"/>
              <a:t>마지막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pPr fontAlgn="ctr"/>
            <a:r>
              <a:rPr lang="ko-KR" altLang="ko-KR" sz="1400" dirty="0"/>
              <a:t>파울</a:t>
            </a:r>
          </a:p>
          <a:p>
            <a:pPr lvl="1" fontAlgn="ctr"/>
            <a:r>
              <a:rPr lang="ko-KR" altLang="ko-KR" dirty="0"/>
              <a:t>파울</a:t>
            </a:r>
            <a:r>
              <a:rPr lang="en-US" altLang="ko-KR" dirty="0"/>
              <a:t> </a:t>
            </a:r>
            <a:r>
              <a:rPr lang="ko-KR" altLang="ko-KR" dirty="0"/>
              <a:t>일으킨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/>
              <a:t>파울</a:t>
            </a:r>
          </a:p>
          <a:p>
            <a:pPr fontAlgn="ctr"/>
            <a:r>
              <a:rPr lang="ko-KR" altLang="ko-KR" sz="1400" dirty="0"/>
              <a:t>자살</a:t>
            </a:r>
            <a:r>
              <a:rPr lang="en-US" altLang="ko-KR" sz="1400" dirty="0"/>
              <a:t> </a:t>
            </a:r>
            <a:r>
              <a:rPr lang="ko-KR" altLang="ko-KR" sz="1400" dirty="0"/>
              <a:t>골</a:t>
            </a:r>
          </a:p>
          <a:p>
            <a:pPr lvl="1" fontAlgn="ctr"/>
            <a:r>
              <a:rPr lang="x-none" altLang="ko-KR"/>
              <a:t>if goal and </a:t>
            </a:r>
            <a:r>
              <a:rPr lang="ko-KR" altLang="ko-KR"/>
              <a:t>같은팀선수의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:</a:t>
            </a:r>
            <a:endParaRPr lang="ko-KR" altLang="ko-KR" dirty="0"/>
          </a:p>
          <a:p>
            <a:pPr lvl="2" fontAlgn="ctr"/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 smtClean="0"/>
              <a:t>자살</a:t>
            </a:r>
            <a:r>
              <a:rPr lang="en-US" altLang="ko-KR" smtClean="0"/>
              <a:t> </a:t>
            </a:r>
            <a:r>
              <a:rPr lang="ko-KR" altLang="ko-KR" smtClean="0"/>
              <a:t>골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슛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/>
              <a:t>슛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플레이어가 공을 터치한</a:t>
            </a:r>
            <a:r>
              <a:rPr lang="en-US" altLang="ko-KR" dirty="0"/>
              <a:t> </a:t>
            </a:r>
            <a:r>
              <a:rPr lang="ko-KR" altLang="ko-KR" dirty="0"/>
              <a:t>후</a:t>
            </a:r>
            <a:r>
              <a:rPr lang="en-US" altLang="ko-KR" dirty="0"/>
              <a:t> 10</a:t>
            </a:r>
            <a:r>
              <a:rPr lang="ko-KR" altLang="ko-KR" dirty="0"/>
              <a:t>프레임의</a:t>
            </a:r>
            <a:r>
              <a:rPr lang="en-US" altLang="ko-KR" dirty="0"/>
              <a:t> </a:t>
            </a:r>
            <a:r>
              <a:rPr lang="ko-KR" altLang="ko-KR" dirty="0"/>
              <a:t>정보를</a:t>
            </a:r>
            <a:r>
              <a:rPr lang="en-US" altLang="ko-KR" dirty="0"/>
              <a:t> </a:t>
            </a:r>
            <a:r>
              <a:rPr lang="ko-KR" altLang="ko-KR" dirty="0"/>
              <a:t>이용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방향이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벡터가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지역을</a:t>
            </a:r>
            <a:r>
              <a:rPr lang="en-US" altLang="ko-KR" dirty="0" smtClean="0"/>
              <a:t> </a:t>
            </a:r>
            <a:r>
              <a:rPr lang="ko-KR" altLang="ko-KR" dirty="0"/>
              <a:t>향하는지</a:t>
            </a:r>
            <a:r>
              <a:rPr lang="en-US" altLang="ko-KR" dirty="0"/>
              <a:t> </a:t>
            </a:r>
            <a:r>
              <a:rPr lang="ko-KR" altLang="ko-KR" dirty="0" smtClean="0"/>
              <a:t>파악하여야</a:t>
            </a:r>
            <a:r>
              <a:rPr lang="en-US" altLang="ko-KR" dirty="0" smtClean="0"/>
              <a:t> </a:t>
            </a:r>
            <a:r>
              <a:rPr lang="ko-KR" altLang="ko-KR" dirty="0" smtClean="0"/>
              <a:t>함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일정</a:t>
            </a:r>
            <a:r>
              <a:rPr lang="en-US" altLang="ko-KR" dirty="0" smtClean="0"/>
              <a:t> </a:t>
            </a:r>
            <a:r>
              <a:rPr lang="ko-KR" altLang="ko-KR" dirty="0" smtClean="0"/>
              <a:t>시간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공에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충돌이</a:t>
            </a:r>
            <a:r>
              <a:rPr lang="en-US" altLang="ko-KR" dirty="0"/>
              <a:t> </a:t>
            </a:r>
            <a:r>
              <a:rPr lang="ko-KR" altLang="ko-KR" dirty="0" smtClean="0"/>
              <a:t>없어야</a:t>
            </a:r>
            <a:r>
              <a:rPr lang="en-US" altLang="ko-KR" dirty="0" smtClean="0"/>
              <a:t> </a:t>
            </a:r>
            <a:r>
              <a:rPr lang="ko-KR" altLang="ko-KR" dirty="0" smtClean="0"/>
              <a:t>함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en-US" altLang="ko-KR" dirty="0" smtClean="0"/>
              <a:t>10 </a:t>
            </a:r>
            <a:r>
              <a:rPr lang="ko-KR" altLang="ko-KR" dirty="0" smtClean="0"/>
              <a:t>프레임</a:t>
            </a:r>
            <a:r>
              <a:rPr lang="en-US" altLang="ko-KR" smtClean="0"/>
              <a:t> </a:t>
            </a:r>
            <a:r>
              <a:rPr lang="ko-KR" altLang="ko-KR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없음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일정</a:t>
            </a:r>
            <a:r>
              <a:rPr lang="en-US" altLang="ko-KR" dirty="0"/>
              <a:t> </a:t>
            </a:r>
            <a:r>
              <a:rPr lang="ko-KR" altLang="ko-KR" dirty="0"/>
              <a:t>속도</a:t>
            </a:r>
            <a:r>
              <a:rPr lang="en-US" altLang="ko-KR" dirty="0"/>
              <a:t> </a:t>
            </a:r>
            <a:r>
              <a:rPr lang="ko-KR" altLang="ko-KR" dirty="0"/>
              <a:t>이상</a:t>
            </a:r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</a:t>
            </a:r>
            <a:r>
              <a:rPr lang="ko-KR" altLang="ko-KR" dirty="0"/>
              <a:t>로봇의</a:t>
            </a:r>
            <a:r>
              <a:rPr lang="en-US" altLang="ko-KR" dirty="0"/>
              <a:t> </a:t>
            </a:r>
            <a:r>
              <a:rPr lang="ko-KR" altLang="ko-KR" dirty="0"/>
              <a:t>최대속도보다</a:t>
            </a:r>
            <a:r>
              <a:rPr lang="en-US" altLang="ko-KR" dirty="0"/>
              <a:t> </a:t>
            </a:r>
            <a:r>
              <a:rPr lang="ko-KR" altLang="ko-KR" dirty="0"/>
              <a:t>높을</a:t>
            </a:r>
            <a:r>
              <a:rPr lang="en-US" altLang="ko-KR" dirty="0"/>
              <a:t> </a:t>
            </a:r>
            <a:r>
              <a:rPr lang="ko-KR" altLang="ko-KR" dirty="0"/>
              <a:t>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9048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코너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킥</a:t>
            </a:r>
            <a:r>
              <a:rPr lang="x-none" altLang="ko-KR" smtClean="0">
                <a:solidFill>
                  <a:schemeClr val="tx1"/>
                </a:solidFill>
              </a:rPr>
              <a:t> </a:t>
            </a:r>
            <a:r>
              <a:rPr lang="ko-KR" altLang="ko-KR" smtClean="0">
                <a:solidFill>
                  <a:schemeClr val="tx1"/>
                </a:solidFill>
              </a:rPr>
              <a:t>플레이어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선수에</a:t>
            </a:r>
            <a:r>
              <a:rPr lang="en-US" altLang="ko-KR" sz="1400" dirty="0"/>
              <a:t> </a:t>
            </a:r>
            <a:r>
              <a:rPr lang="ko-KR" altLang="ko-KR" sz="1400" dirty="0"/>
              <a:t>의한</a:t>
            </a:r>
            <a:r>
              <a:rPr lang="en-US" altLang="ko-KR" sz="1400" dirty="0"/>
              <a:t> </a:t>
            </a:r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r>
              <a:rPr lang="en-US" altLang="ko-KR" sz="1400" dirty="0" smtClean="0"/>
              <a:t> </a:t>
            </a:r>
            <a:r>
              <a:rPr lang="ko-KR" altLang="ko-KR" sz="1400" dirty="0"/>
              <a:t>판정</a:t>
            </a:r>
          </a:p>
          <a:p>
            <a:pPr lvl="1" fontAlgn="ctr"/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아웃으로</a:t>
            </a:r>
            <a:r>
              <a:rPr lang="en-US" altLang="ko-KR" dirty="0" smtClean="0"/>
              <a:t> </a:t>
            </a:r>
            <a:r>
              <a:rPr lang="ko-KR" altLang="ko-KR" dirty="0"/>
              <a:t>인한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킥만</a:t>
            </a:r>
            <a:r>
              <a:rPr lang="en-US" altLang="ko-KR" dirty="0" smtClean="0"/>
              <a:t> </a:t>
            </a:r>
            <a:r>
              <a:rPr lang="ko-KR" altLang="ko-KR" dirty="0"/>
              <a:t>파악</a:t>
            </a:r>
          </a:p>
          <a:p>
            <a:pPr lvl="1" fontAlgn="ctr"/>
            <a:r>
              <a:rPr lang="ko-KR" altLang="ko-KR" dirty="0"/>
              <a:t>마지막으로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터치한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출력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3713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파울플레이어</a:t>
            </a:r>
            <a:r>
              <a:rPr lang="ko-KR" altLang="en-US" dirty="0" smtClean="0">
                <a:solidFill>
                  <a:schemeClr val="tx1"/>
                </a:solidFill>
              </a:rPr>
              <a:t>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20프레임 데이터를 담고 20프레임의 좌표가 모두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지역에</a:t>
            </a:r>
            <a:r>
              <a:rPr lang="en-US" altLang="ko-KR" dirty="0" smtClean="0"/>
              <a:t> </a:t>
            </a:r>
            <a:r>
              <a:rPr lang="ko-KR" altLang="ko-KR" dirty="0"/>
              <a:t>있는지</a:t>
            </a:r>
            <a:r>
              <a:rPr lang="en-US" altLang="ko-KR" dirty="0"/>
              <a:t> </a:t>
            </a:r>
            <a:r>
              <a:rPr lang="ko-KR" altLang="ko-KR" dirty="0"/>
              <a:t>확인</a:t>
            </a:r>
          </a:p>
          <a:p>
            <a:pPr fontAlgn="ctr"/>
            <a:r>
              <a:rPr lang="ko-KR" altLang="ko-KR" dirty="0" smtClean="0"/>
              <a:t>1</a:t>
            </a:r>
            <a:r>
              <a:rPr lang="en-US" altLang="ko-KR" dirty="0" smtClean="0"/>
              <a:t>0 </a:t>
            </a:r>
            <a:r>
              <a:rPr lang="ko-KR" altLang="ko-KR" dirty="0" smtClean="0"/>
              <a:t>선수</a:t>
            </a:r>
            <a:r>
              <a:rPr lang="en-US" altLang="ko-KR" dirty="0" smtClean="0"/>
              <a:t> </a:t>
            </a:r>
            <a:r>
              <a:rPr lang="ko-KR" altLang="ko-KR" dirty="0"/>
              <a:t>중 파울이 아닌</a:t>
            </a:r>
            <a:r>
              <a:rPr lang="en-US" altLang="ko-KR" dirty="0"/>
              <a:t> </a:t>
            </a:r>
            <a:r>
              <a:rPr lang="ko-KR" altLang="ko-KR" dirty="0"/>
              <a:t>선수는 제외</a:t>
            </a:r>
          </a:p>
          <a:p>
            <a:pPr fontAlgn="ctr"/>
            <a:r>
              <a:rPr lang="ko-KR" altLang="ko-KR" dirty="0"/>
              <a:t>남은 선수들 파울선수로 출력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97181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시도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</a:t>
            </a:r>
            <a:r>
              <a:rPr lang="ko-KR" altLang="en-US" dirty="0">
                <a:solidFill>
                  <a:schemeClr val="tx1"/>
                </a:solidFill>
              </a:rPr>
              <a:t>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/>
              <a:t>마지막으로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터치한</a:t>
            </a:r>
            <a:r>
              <a:rPr lang="en-US" altLang="ko-KR" dirty="0"/>
              <a:t> </a:t>
            </a:r>
            <a:r>
              <a:rPr lang="ko-KR" altLang="ko-KR" dirty="0"/>
              <a:t>선수의</a:t>
            </a:r>
            <a:r>
              <a:rPr lang="en-US" altLang="ko-KR" dirty="0"/>
              <a:t> </a:t>
            </a:r>
            <a:r>
              <a:rPr lang="ko-KR" altLang="ko-KR" dirty="0"/>
              <a:t>팀과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26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aiwc</a:t>
            </a:r>
            <a:r>
              <a:rPr lang="ko-KR" altLang="ko-KR"/>
              <a:t>환경설정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600" smtClean="0"/>
              <a:t>Anaconda</a:t>
            </a:r>
            <a:r>
              <a:rPr lang="en-US" altLang="ko-KR" sz="1600" dirty="0" smtClean="0"/>
              <a:t>(3)</a:t>
            </a:r>
            <a:r>
              <a:rPr lang="x-none" altLang="ko-KR" sz="1600" smtClean="0"/>
              <a:t> </a:t>
            </a:r>
            <a:r>
              <a:rPr lang="ko-KR" altLang="ko-KR" sz="1600" smtClean="0"/>
              <a:t>설치</a:t>
            </a:r>
            <a:endParaRPr lang="ko-KR" altLang="ko-KR" sz="1600"/>
          </a:p>
          <a:p>
            <a:pPr fontAlgn="ctr"/>
            <a:r>
              <a:rPr lang="x-none" altLang="ko-KR" sz="1600" smtClean="0"/>
              <a:t>Bashrc</a:t>
            </a:r>
            <a:r>
              <a:rPr lang="en-US" altLang="ko-KR" sz="1600" dirty="0" smtClean="0"/>
              <a:t> </a:t>
            </a:r>
            <a:r>
              <a:rPr lang="x-none" altLang="ko-KR" sz="1600" smtClean="0"/>
              <a:t>설정</a:t>
            </a:r>
            <a:r>
              <a:rPr lang="en-US" altLang="ko-KR" sz="1600" dirty="0" smtClean="0"/>
              <a:t>($ source ~/.</a:t>
            </a:r>
            <a:r>
              <a:rPr lang="en-US" altLang="ko-KR" sz="1600" dirty="0" err="1" smtClean="0"/>
              <a:t>bashrc</a:t>
            </a:r>
            <a:r>
              <a:rPr lang="en-US" altLang="ko-KR" sz="1600" dirty="0" smtClean="0"/>
              <a:t>)</a:t>
            </a:r>
            <a:r>
              <a:rPr lang="x-none" altLang="ko-KR" sz="1600"/>
              <a:t>        </a:t>
            </a:r>
          </a:p>
          <a:p>
            <a:pPr fontAlgn="ctr"/>
            <a:r>
              <a:rPr lang="x-none" altLang="ko-KR" sz="1600" smtClean="0"/>
              <a:t>Python</a:t>
            </a:r>
            <a:r>
              <a:rPr lang="en-US" altLang="ko-KR" sz="1600" dirty="0" smtClean="0"/>
              <a:t>(3.7)</a:t>
            </a:r>
            <a:r>
              <a:rPr lang="x-none" altLang="ko-KR" sz="1600" smtClean="0"/>
              <a:t> </a:t>
            </a:r>
            <a:r>
              <a:rPr lang="ko-KR" altLang="ko-KR" sz="1600"/>
              <a:t>모듈</a:t>
            </a:r>
            <a:r>
              <a:rPr lang="en-US" altLang="ko-KR" sz="1600" dirty="0"/>
              <a:t> </a:t>
            </a:r>
            <a:r>
              <a:rPr lang="ko-KR" altLang="ko-KR" sz="1600" dirty="0"/>
              <a:t>설치</a:t>
            </a:r>
          </a:p>
          <a:p>
            <a:pPr fontAlgn="ctr"/>
            <a:r>
              <a:rPr lang="x-none" altLang="ko-KR" sz="1600" smtClean="0"/>
              <a:t>Webot</a:t>
            </a:r>
            <a:r>
              <a:rPr lang="en-US" altLang="ko-KR" sz="1600" dirty="0" smtClean="0"/>
              <a:t> (R2019b) </a:t>
            </a:r>
            <a:r>
              <a:rPr lang="x-none" altLang="ko-KR" sz="1600" smtClean="0"/>
              <a:t>설치</a:t>
            </a:r>
            <a:r>
              <a:rPr lang="x-none" altLang="ko-KR" sz="1600"/>
              <a:t>        </a:t>
            </a:r>
          </a:p>
          <a:p>
            <a:pPr fontAlgn="ctr"/>
            <a:r>
              <a:rPr lang="x-none" altLang="ko-KR" sz="1600" smtClean="0"/>
              <a:t>Python </a:t>
            </a:r>
            <a:r>
              <a:rPr lang="ko-KR" altLang="ko-KR" sz="1600"/>
              <a:t>파일</a:t>
            </a:r>
            <a:r>
              <a:rPr lang="en-US" altLang="ko-KR" sz="1600" dirty="0"/>
              <a:t> </a:t>
            </a:r>
            <a:r>
              <a:rPr lang="ko-KR" altLang="ko-KR" sz="1600" dirty="0"/>
              <a:t>경로</a:t>
            </a:r>
            <a:r>
              <a:rPr lang="en-US" altLang="ko-KR" sz="1600" dirty="0"/>
              <a:t> </a:t>
            </a:r>
            <a:r>
              <a:rPr lang="ko-KR" altLang="ko-KR" sz="1600" dirty="0"/>
              <a:t>설정</a:t>
            </a:r>
            <a:r>
              <a:rPr lang="en-US" altLang="ko-KR" sz="1600" dirty="0"/>
              <a:t>(</a:t>
            </a:r>
            <a:r>
              <a:rPr lang="x-none" altLang="ko-KR" sz="1600"/>
              <a:t>anaconda python</a:t>
            </a:r>
            <a:r>
              <a:rPr lang="ko-KR" altLang="ko-KR" sz="1600"/>
              <a:t>으로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pPr fontAlgn="ctr"/>
            <a:r>
              <a:rPr lang="en-US" altLang="ko-KR" sz="1600" dirty="0"/>
              <a:t>Compile</a:t>
            </a:r>
            <a:r>
              <a:rPr lang="ko-KR" altLang="ko-KR" sz="1600" dirty="0"/>
              <a:t>이</a:t>
            </a:r>
            <a:r>
              <a:rPr lang="en-US" altLang="ko-KR" sz="1600" dirty="0"/>
              <a:t> </a:t>
            </a:r>
            <a:r>
              <a:rPr lang="ko-KR" altLang="ko-KR" sz="1600" dirty="0"/>
              <a:t>필요한</a:t>
            </a:r>
            <a:r>
              <a:rPr lang="en-US" altLang="ko-KR" sz="1600" dirty="0"/>
              <a:t> 3</a:t>
            </a:r>
            <a:r>
              <a:rPr lang="ko-KR" altLang="ko-KR" sz="1600" dirty="0"/>
              <a:t>개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파일</a:t>
            </a:r>
            <a:r>
              <a:rPr lang="en-US" altLang="ko-KR" sz="1600" dirty="0"/>
              <a:t>(</a:t>
            </a:r>
            <a:r>
              <a:rPr lang="x-none" altLang="ko-KR" sz="1600"/>
              <a:t>supervisor, robot, plugin)</a:t>
            </a:r>
            <a:r>
              <a:rPr lang="ko-KR" altLang="en-US" sz="1600" smtClean="0"/>
              <a:t>을 </a:t>
            </a:r>
            <a:r>
              <a:rPr lang="en-US" altLang="ko-KR" sz="1600" dirty="0"/>
              <a:t>T</a:t>
            </a:r>
            <a:r>
              <a:rPr lang="en-US" altLang="ko-KR" sz="1600" dirty="0" smtClean="0"/>
              <a:t>ext Editor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컴파일</a:t>
            </a:r>
            <a:r>
              <a:rPr lang="en-US" altLang="ko-KR" sz="1600" dirty="0" smtClean="0"/>
              <a:t>(F7)</a:t>
            </a:r>
            <a:endParaRPr lang="ko-KR" altLang="ko-KR" sz="1600" dirty="0"/>
          </a:p>
          <a:p>
            <a:pPr fontAlgn="ctr"/>
            <a:r>
              <a:rPr lang="en-US" altLang="ko-KR" sz="1600" dirty="0" smtClean="0"/>
              <a:t>Ctrl+2</a:t>
            </a:r>
            <a:r>
              <a:rPr lang="ko-KR" altLang="en-US" sz="1600" dirty="0" smtClean="0"/>
              <a:t>를 통해 플레이어의 움직임이 확인되면 정상작동</a:t>
            </a:r>
            <a:endParaRPr lang="ko-KR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59094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 smtClean="0">
                <a:solidFill>
                  <a:schemeClr val="tx1"/>
                </a:solidFill>
              </a:rPr>
              <a:t>블락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전반전</a:t>
            </a:r>
            <a:r>
              <a:rPr lang="en-US" altLang="ko-KR" dirty="0"/>
              <a:t> </a:t>
            </a:r>
            <a:r>
              <a:rPr lang="ko-KR" altLang="ko-KR" dirty="0"/>
              <a:t>후반전을</a:t>
            </a:r>
            <a:r>
              <a:rPr lang="en-US" altLang="ko-KR" dirty="0"/>
              <a:t> </a:t>
            </a:r>
            <a:r>
              <a:rPr lang="ko-KR" altLang="ko-KR" dirty="0"/>
              <a:t>먼저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/>
              <a:t>전반전일</a:t>
            </a:r>
            <a:r>
              <a:rPr lang="en-US" altLang="ko-KR" dirty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오른쪽</a:t>
            </a:r>
            <a:r>
              <a:rPr lang="en-US" altLang="ko-KR" dirty="0"/>
              <a:t> </a:t>
            </a:r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/>
              <a:t>상대팀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/>
              <a:t>골키퍼의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 err="1"/>
              <a:t>블락</a:t>
            </a:r>
            <a:r>
              <a:rPr lang="en-US" altLang="ko-KR" dirty="0"/>
              <a:t> </a:t>
            </a:r>
            <a:r>
              <a:rPr lang="ko-KR" altLang="ko-KR" dirty="0" smtClean="0"/>
              <a:t>판정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254767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자살 골 코드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골인지</a:t>
            </a:r>
            <a:r>
              <a:rPr lang="en-US" altLang="ko-KR" dirty="0"/>
              <a:t> </a:t>
            </a:r>
            <a:r>
              <a:rPr lang="ko-KR" altLang="ko-KR" dirty="0"/>
              <a:t>아닌지</a:t>
            </a:r>
            <a:r>
              <a:rPr lang="en-US" altLang="ko-KR" dirty="0"/>
              <a:t> </a:t>
            </a:r>
            <a:r>
              <a:rPr lang="ko-KR" altLang="ko-KR" dirty="0"/>
              <a:t>체크</a:t>
            </a:r>
          </a:p>
          <a:p>
            <a:pPr fontAlgn="ctr"/>
            <a:r>
              <a:rPr lang="ko-KR" altLang="ko-KR" dirty="0"/>
              <a:t>골이면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ko-KR" dirty="0"/>
              <a:t>넣은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체크</a:t>
            </a:r>
          </a:p>
          <a:p>
            <a:pPr fontAlgn="ctr"/>
            <a:r>
              <a:rPr lang="en-US" altLang="ko-KR" dirty="0"/>
              <a:t>(</a:t>
            </a:r>
            <a:r>
              <a:rPr lang="ko-KR" altLang="ko-KR" dirty="0"/>
              <a:t>현재</a:t>
            </a:r>
            <a:r>
              <a:rPr lang="en-US" altLang="ko-KR" dirty="0"/>
              <a:t> </a:t>
            </a:r>
            <a:r>
              <a:rPr lang="ko-KR" altLang="ko-KR" dirty="0"/>
              <a:t>프레임</a:t>
            </a:r>
            <a:r>
              <a:rPr lang="en-US" altLang="ko-KR" dirty="0"/>
              <a:t>)</a:t>
            </a:r>
            <a:r>
              <a:rPr lang="ko-KR" altLang="ko-KR" dirty="0"/>
              <a:t>과</a:t>
            </a:r>
            <a:r>
              <a:rPr lang="en-US" altLang="ko-KR" dirty="0"/>
              <a:t> (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ko-KR" dirty="0"/>
              <a:t>넣은</a:t>
            </a:r>
            <a:r>
              <a:rPr lang="en-US" altLang="ko-KR" dirty="0"/>
              <a:t> </a:t>
            </a:r>
            <a:r>
              <a:rPr lang="ko-KR" altLang="ko-KR" dirty="0"/>
              <a:t>선수가</a:t>
            </a:r>
            <a:r>
              <a:rPr lang="en-US" altLang="ko-KR" dirty="0"/>
              <a:t> </a:t>
            </a:r>
            <a:r>
              <a:rPr lang="ko-KR" altLang="ko-KR" dirty="0"/>
              <a:t>체크된</a:t>
            </a:r>
            <a:r>
              <a:rPr lang="en-US" altLang="ko-KR" dirty="0"/>
              <a:t> </a:t>
            </a:r>
            <a:r>
              <a:rPr lang="ko-KR" altLang="ko-KR" dirty="0"/>
              <a:t>프레임</a:t>
            </a:r>
            <a:r>
              <a:rPr lang="en-US" altLang="ko-KR" dirty="0"/>
              <a:t>)</a:t>
            </a:r>
            <a:r>
              <a:rPr lang="ko-KR" altLang="ko-KR" dirty="0"/>
              <a:t>사이에</a:t>
            </a:r>
          </a:p>
          <a:p>
            <a:r>
              <a:rPr lang="ko-KR" altLang="ko-KR" dirty="0"/>
              <a:t>상대선수가</a:t>
            </a:r>
            <a:r>
              <a:rPr lang="en-US" altLang="ko-KR" dirty="0"/>
              <a:t> </a:t>
            </a:r>
            <a:r>
              <a:rPr lang="ko-KR" altLang="ko-KR" dirty="0"/>
              <a:t>공터치하면</a:t>
            </a:r>
            <a:r>
              <a:rPr lang="en-US" altLang="ko-KR" dirty="0"/>
              <a:t> </a:t>
            </a:r>
            <a:r>
              <a:rPr lang="ko-KR" altLang="ko-KR" dirty="0" smtClean="0"/>
              <a:t>자살</a:t>
            </a:r>
            <a:r>
              <a:rPr lang="en-US" altLang="ko-KR" smtClean="0"/>
              <a:t> </a:t>
            </a:r>
            <a:r>
              <a:rPr lang="ko-KR" altLang="ko-KR" smtClean="0"/>
              <a:t>골로</a:t>
            </a:r>
            <a:r>
              <a:rPr lang="en-US" altLang="ko-KR" dirty="0" smtClean="0"/>
              <a:t> </a:t>
            </a:r>
            <a:r>
              <a:rPr lang="ko-KR" altLang="ko-KR" dirty="0" smtClean="0"/>
              <a:t>체크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413982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ko-KR" dirty="0"/>
              <a:t>시간배분</a:t>
            </a:r>
            <a:r>
              <a:rPr lang="en-US" altLang="ko-KR" dirty="0"/>
              <a:t> </a:t>
            </a:r>
            <a:r>
              <a:rPr lang="ko-KR" altLang="ko-KR" dirty="0"/>
              <a:t>관련</a:t>
            </a:r>
            <a:r>
              <a:rPr lang="en-US" altLang="ko-KR" dirty="0"/>
              <a:t> </a:t>
            </a:r>
            <a:r>
              <a:rPr lang="ko-KR" altLang="ko-KR" dirty="0"/>
              <a:t>코딩</a:t>
            </a:r>
            <a:r>
              <a:rPr lang="en-US" altLang="ko-KR" dirty="0"/>
              <a:t> </a:t>
            </a:r>
            <a:r>
              <a:rPr lang="en-US" altLang="ko-KR" dirty="0" smtClean="0"/>
              <a:t>(Callback </a:t>
            </a:r>
            <a:r>
              <a:rPr lang="ko-KR" altLang="ko-KR" dirty="0"/>
              <a:t>사용</a:t>
            </a:r>
            <a:r>
              <a:rPr lang="en-US" altLang="ko-KR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1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dirty="0"/>
              <a:t>기타 문제 해결 및 디테일 개선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61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직면한 문제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altLang="ko" dirty="0" smtClean="0"/>
              <a:t>09_05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 smtClean="0"/>
              <a:t>코멘트간 </a:t>
            </a:r>
            <a:r>
              <a:rPr lang="ko" dirty="0"/>
              <a:t>우선순위 문제(해설 시간 배분)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/>
              <a:t>If-else로 계속 구현 할 것인지</a:t>
            </a:r>
            <a:r>
              <a:rPr lang="ko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09_06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테스트 코드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world</a:t>
            </a:r>
            <a:r>
              <a:rPr lang="ko-KR" altLang="en-US" dirty="0"/>
              <a:t> </a:t>
            </a:r>
            <a:r>
              <a:rPr lang="en-US" altLang="ko-KR" dirty="0" smtClean="0"/>
              <a:t>cup </a:t>
            </a:r>
            <a:r>
              <a:rPr lang="ko-KR" altLang="en-US" dirty="0" smtClean="0"/>
              <a:t>수준이 떨어져서 양질의 해설을 진행할 수 있을지</a:t>
            </a:r>
            <a:r>
              <a:rPr lang="en-US" altLang="ko-KR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09_09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문장 추출 우선순위가 어떤 것이 좋은지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빈도 높은 단어 많이 포함</a:t>
            </a:r>
            <a:r>
              <a:rPr lang="en-US" altLang="ko-KR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9_11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상황추출에 대한 자동화 방법은 없을까</a:t>
            </a:r>
            <a:r>
              <a:rPr lang="en-US" altLang="ko-KR" dirty="0" smtClean="0"/>
              <a:t>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해설 스크립트 </a:t>
            </a:r>
            <a:r>
              <a:rPr lang="ko-KR" altLang="en-US" b="1" dirty="0" smtClean="0"/>
              <a:t>수집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4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수집 원칙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짧고 명확한 문장위주로 수집</a:t>
            </a:r>
            <a:r>
              <a:rPr lang="en-US" altLang="ko-KR" sz="1600" dirty="0"/>
              <a:t>(</a:t>
            </a:r>
            <a:r>
              <a:rPr lang="ko-KR" altLang="en-US" sz="1600" dirty="0"/>
              <a:t>영어번역염두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smtClean="0"/>
              <a:t>dead </a:t>
            </a:r>
            <a:r>
              <a:rPr lang="en-US" altLang="ko-KR" sz="1600" dirty="0"/>
              <a:t>line</a:t>
            </a:r>
            <a:r>
              <a:rPr lang="ko-KR" altLang="en-US" sz="1600" dirty="0"/>
              <a:t>을 정하고 디테일을 나눔</a:t>
            </a:r>
          </a:p>
          <a:p>
            <a:r>
              <a:rPr lang="en-US" altLang="ko-KR" sz="1600" dirty="0" smtClean="0"/>
              <a:t>template </a:t>
            </a:r>
            <a:r>
              <a:rPr lang="ko-KR" altLang="en-US" sz="1600" dirty="0"/>
              <a:t>기반으로 문장구성</a:t>
            </a:r>
            <a:r>
              <a:rPr lang="en-US" altLang="ko-KR" sz="1600" dirty="0"/>
              <a:t>, </a:t>
            </a:r>
            <a:r>
              <a:rPr lang="ko-KR" altLang="en-US" sz="1600" dirty="0"/>
              <a:t>다른 성분이 들어갈 수 있도록 </a:t>
            </a:r>
          </a:p>
          <a:p>
            <a:r>
              <a:rPr lang="en-US" altLang="ko-KR" sz="1600" dirty="0" smtClean="0"/>
              <a:t>"[</a:t>
            </a:r>
            <a:r>
              <a:rPr lang="en-US" altLang="ko-KR" sz="1600" dirty="0"/>
              <a:t>a]</a:t>
            </a:r>
            <a:r>
              <a:rPr lang="ko-KR" altLang="en-US" sz="1600" dirty="0"/>
              <a:t>선수가 슈팅 찬스 입니다</a:t>
            </a:r>
            <a:r>
              <a:rPr lang="en-US" altLang="ko-KR" sz="1600" dirty="0"/>
              <a:t>."</a:t>
            </a:r>
          </a:p>
          <a:p>
            <a:r>
              <a:rPr lang="ko-KR" altLang="en-US" sz="1600" dirty="0" smtClean="0"/>
              <a:t>해설 </a:t>
            </a:r>
            <a:r>
              <a:rPr lang="ko-KR" altLang="en-US" sz="1600" dirty="0"/>
              <a:t>문장 추출 및 중복제거 </a:t>
            </a:r>
            <a:r>
              <a:rPr lang="en-US" altLang="ko-KR" sz="1600" dirty="0"/>
              <a:t>: </a:t>
            </a:r>
            <a:r>
              <a:rPr lang="ko-KR" altLang="en-US" sz="1600" dirty="0"/>
              <a:t>단어빈도수 기반 후보 문장선택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stop word</a:t>
            </a:r>
            <a:r>
              <a:rPr lang="en-US" altLang="ko-KR" sz="1600" dirty="0"/>
              <a:t>, name </a:t>
            </a:r>
            <a:r>
              <a:rPr lang="ko-KR" altLang="en-US" sz="1600" dirty="0"/>
              <a:t>제거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 smtClean="0"/>
              <a:t>상황 </a:t>
            </a:r>
            <a:r>
              <a:rPr lang="ko-KR" altLang="en-US" sz="1600" dirty="0"/>
              <a:t>추출 </a:t>
            </a:r>
            <a:r>
              <a:rPr lang="en-US" altLang="ko-KR" sz="1600" dirty="0"/>
              <a:t>: </a:t>
            </a:r>
            <a:r>
              <a:rPr lang="ko-KR" altLang="en-US" sz="1600" dirty="0"/>
              <a:t>해설문장 랭킹 순서로 선택</a:t>
            </a:r>
          </a:p>
          <a:p>
            <a:r>
              <a:rPr lang="ko-KR" altLang="en-US" sz="1600" dirty="0" smtClean="0"/>
              <a:t>하나의 </a:t>
            </a:r>
            <a:r>
              <a:rPr lang="ko-KR" altLang="en-US" sz="1600" dirty="0"/>
              <a:t>상황은 하나의 문장으로 표현</a:t>
            </a:r>
          </a:p>
        </p:txBody>
      </p:sp>
    </p:spTree>
    <p:extLst>
      <p:ext uri="{BB962C8B-B14F-4D97-AF65-F5344CB8AC3E}">
        <p14:creationId xmlns:p14="http://schemas.microsoft.com/office/powerpoint/2010/main" val="168772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데이터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데이터 출처 </a:t>
            </a:r>
            <a:r>
              <a:rPr lang="en-US" altLang="ko-KR" sz="1600" dirty="0"/>
              <a:t>: https://www.kaggle.com/secareanualin/football-events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수집한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</a:t>
            </a:r>
            <a:r>
              <a:rPr lang="ko-KR" altLang="en-US" sz="1600" dirty="0"/>
              <a:t>람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: </a:t>
            </a:r>
            <a:r>
              <a:rPr lang="en-US" altLang="ko-KR" sz="1600" dirty="0" err="1"/>
              <a:t>Alin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Secareanu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수집의도 </a:t>
            </a:r>
            <a:r>
              <a:rPr lang="en-US" altLang="ko-KR" sz="1600" dirty="0"/>
              <a:t>: </a:t>
            </a:r>
            <a:r>
              <a:rPr lang="ko-KR" altLang="en-US" sz="1600" dirty="0"/>
              <a:t>축구 결과 예측 모델</a:t>
            </a:r>
            <a:r>
              <a:rPr lang="en-US" altLang="ko-KR" sz="1600" dirty="0"/>
              <a:t>, </a:t>
            </a:r>
            <a:r>
              <a:rPr lang="ko-KR" altLang="en-US" sz="1600" dirty="0"/>
              <a:t>경기 시각화</a:t>
            </a:r>
          </a:p>
          <a:p>
            <a:endParaRPr lang="ko-KR" altLang="en-US" sz="1600" dirty="0"/>
          </a:p>
          <a:p>
            <a:r>
              <a:rPr lang="ko-KR" altLang="en-US" sz="1600" dirty="0"/>
              <a:t>수집기간 </a:t>
            </a:r>
            <a:r>
              <a:rPr lang="en-US" altLang="ko-KR" sz="1600" dirty="0"/>
              <a:t>: 2011~2017</a:t>
            </a:r>
          </a:p>
          <a:p>
            <a:endParaRPr lang="en-US" altLang="ko-KR" sz="1600" dirty="0"/>
          </a:p>
          <a:p>
            <a:r>
              <a:rPr lang="ko-KR" altLang="en-US" sz="1600" dirty="0"/>
              <a:t>수집방향 </a:t>
            </a:r>
            <a:r>
              <a:rPr lang="en-US" altLang="ko-KR" sz="1600" dirty="0"/>
              <a:t>: </a:t>
            </a:r>
            <a:r>
              <a:rPr lang="ko-KR" altLang="en-US" sz="1600" dirty="0"/>
              <a:t>정규식을 사용하여 텍스트 주석을 </a:t>
            </a:r>
            <a:r>
              <a:rPr lang="en-US" altLang="ko-KR" sz="1600" dirty="0" smtClean="0"/>
              <a:t>reverse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engineering</a:t>
            </a:r>
            <a:r>
              <a:rPr lang="ko-KR" altLang="en-US" sz="1600" dirty="0" smtClean="0"/>
              <a:t>하여 </a:t>
            </a:r>
            <a:r>
              <a:rPr lang="ko-KR" altLang="en-US" sz="1600" dirty="0"/>
              <a:t>파생</a:t>
            </a:r>
          </a:p>
        </p:txBody>
      </p:sp>
    </p:spTree>
    <p:extLst>
      <p:ext uri="{BB962C8B-B14F-4D97-AF65-F5344CB8AC3E}">
        <p14:creationId xmlns:p14="http://schemas.microsoft.com/office/powerpoint/2010/main" val="46954242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2001</Words>
  <Application>Microsoft Office PowerPoint</Application>
  <PresentationFormat>화면 슬라이드 쇼(16:9)</PresentationFormat>
  <Paragraphs>372</Paragraphs>
  <Slides>64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3" baseType="lpstr">
      <vt:lpstr>굴림</vt:lpstr>
      <vt:lpstr>Arial</vt:lpstr>
      <vt:lpstr>Calibri</vt:lpstr>
      <vt:lpstr>Merriweather</vt:lpstr>
      <vt:lpstr>Malgun Gothic</vt:lpstr>
      <vt:lpstr>Roboto</vt:lpstr>
      <vt:lpstr>-apple-system</vt:lpstr>
      <vt:lpstr>Wingdings</vt:lpstr>
      <vt:lpstr>Paradigm</vt:lpstr>
      <vt:lpstr>Ai world cup개발일지</vt:lpstr>
      <vt:lpstr>목차</vt:lpstr>
      <vt:lpstr>개발일지 작성 규칙</vt:lpstr>
      <vt:lpstr>개발일지 작성 규칙</vt:lpstr>
      <vt:lpstr>개발환경 설정(Linux)</vt:lpstr>
      <vt:lpstr>Linux에서 aiwc환경설정</vt:lpstr>
      <vt:lpstr>해설 스크립트 수집</vt:lpstr>
      <vt:lpstr>해설 스크립트 수집 원칙</vt:lpstr>
      <vt:lpstr>해설 스크립트 데이터</vt:lpstr>
      <vt:lpstr>데이터 전처리</vt:lpstr>
      <vt:lpstr>별첨1. 품사 태그 리스트</vt:lpstr>
      <vt:lpstr>별첨1. 품사 태그 리스트</vt:lpstr>
      <vt:lpstr>별첨1. 품사 태그 리스트</vt:lpstr>
      <vt:lpstr>데이터 전처리 결과</vt:lpstr>
      <vt:lpstr>문장 추출</vt:lpstr>
      <vt:lpstr>문장 추출</vt:lpstr>
      <vt:lpstr>추출된 스크립트 통합</vt:lpstr>
      <vt:lpstr>2019.7 wcg ai master 해설 </vt:lpstr>
      <vt:lpstr>상황분류</vt:lpstr>
      <vt:lpstr>상황 분류</vt:lpstr>
      <vt:lpstr>상황 분류_추출된 문장 분석</vt:lpstr>
      <vt:lpstr>상황분류_결과</vt:lpstr>
      <vt:lpstr>상황분류_문제상황</vt:lpstr>
      <vt:lpstr>상황 별 알고리즘 및 시간 배분</vt:lpstr>
      <vt:lpstr>상황 별 개발 전략</vt:lpstr>
      <vt:lpstr>Ai commetory code 이해</vt:lpstr>
      <vt:lpstr>Ai 축구 선수 및 공의 좌표</vt:lpstr>
      <vt:lpstr>실제 단어를 기반, 실험적으로 코딩</vt:lpstr>
      <vt:lpstr>각 단어별 알고리즘(의사코드)</vt:lpstr>
      <vt:lpstr>실제 코드</vt:lpstr>
      <vt:lpstr>실제 코드</vt:lpstr>
      <vt:lpstr>구현 결과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의사코드 </vt:lpstr>
      <vt:lpstr>시스템 코드 구현</vt:lpstr>
      <vt:lpstr>시스템 코드 구현</vt:lpstr>
      <vt:lpstr>시스템 코드 디버그</vt:lpstr>
      <vt:lpstr>데드락 상황 추가 구현</vt:lpstr>
      <vt:lpstr>시스템 규칙 의사코드 </vt:lpstr>
      <vt:lpstr>시스템 코드 구현</vt:lpstr>
      <vt:lpstr>시스템 규칙 의사코드 </vt:lpstr>
      <vt:lpstr>시스템 코드 디버그</vt:lpstr>
      <vt:lpstr>시스템 코드 구현</vt:lpstr>
      <vt:lpstr>시스템 코드 구현</vt:lpstr>
      <vt:lpstr>시스템 코드 구현</vt:lpstr>
      <vt:lpstr>기본 상황 의사코드</vt:lpstr>
      <vt:lpstr>기본 상황 의사코드</vt:lpstr>
      <vt:lpstr>슛</vt:lpstr>
      <vt:lpstr>코너 킥 플레이어 구현</vt:lpstr>
      <vt:lpstr>파울플레이어 구현</vt:lpstr>
      <vt:lpstr>시도 구현</vt:lpstr>
      <vt:lpstr>블락 구현</vt:lpstr>
      <vt:lpstr>자살 골 코드 구현</vt:lpstr>
      <vt:lpstr>시간배분 관련 코딩 (Callback 사용)</vt:lpstr>
      <vt:lpstr>기타 문제 해결 및 디테일 개선</vt:lpstr>
      <vt:lpstr>직면한 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world cup개발일지</dc:title>
  <cp:lastModifiedBy>Windows User</cp:lastModifiedBy>
  <cp:revision>66</cp:revision>
  <dcterms:modified xsi:type="dcterms:W3CDTF">2019-09-30T10:12:51Z</dcterms:modified>
</cp:coreProperties>
</file>