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0"/>
  </p:notesMasterIdLst>
  <p:sldIdLst>
    <p:sldId id="256" r:id="rId2"/>
    <p:sldId id="264" r:id="rId3"/>
    <p:sldId id="285" r:id="rId4"/>
    <p:sldId id="266" r:id="rId5"/>
    <p:sldId id="331" r:id="rId6"/>
    <p:sldId id="283" r:id="rId7"/>
    <p:sldId id="284" r:id="rId8"/>
    <p:sldId id="286" r:id="rId9"/>
    <p:sldId id="265" r:id="rId10"/>
    <p:sldId id="269" r:id="rId11"/>
    <p:sldId id="271" r:id="rId12"/>
    <p:sldId id="299" r:id="rId13"/>
    <p:sldId id="301" r:id="rId14"/>
    <p:sldId id="300" r:id="rId15"/>
    <p:sldId id="272" r:id="rId16"/>
    <p:sldId id="291" r:id="rId17"/>
    <p:sldId id="292" r:id="rId18"/>
    <p:sldId id="317" r:id="rId19"/>
    <p:sldId id="318" r:id="rId20"/>
    <p:sldId id="294" r:id="rId21"/>
    <p:sldId id="295" r:id="rId22"/>
    <p:sldId id="302" r:id="rId23"/>
    <p:sldId id="304" r:id="rId24"/>
    <p:sldId id="303" r:id="rId25"/>
    <p:sldId id="287" r:id="rId26"/>
    <p:sldId id="320" r:id="rId27"/>
    <p:sldId id="257" r:id="rId28"/>
    <p:sldId id="319" r:id="rId29"/>
    <p:sldId id="258" r:id="rId30"/>
    <p:sldId id="259" r:id="rId31"/>
    <p:sldId id="260" r:id="rId32"/>
    <p:sldId id="288" r:id="rId33"/>
    <p:sldId id="261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96" r:id="rId44"/>
    <p:sldId id="305" r:id="rId45"/>
    <p:sldId id="306" r:id="rId46"/>
    <p:sldId id="314" r:id="rId47"/>
    <p:sldId id="321" r:id="rId48"/>
    <p:sldId id="297" r:id="rId49"/>
    <p:sldId id="307" r:id="rId50"/>
    <p:sldId id="298" r:id="rId51"/>
    <p:sldId id="316" r:id="rId52"/>
    <p:sldId id="309" r:id="rId53"/>
    <p:sldId id="311" r:id="rId54"/>
    <p:sldId id="310" r:id="rId55"/>
    <p:sldId id="312" r:id="rId56"/>
    <p:sldId id="313" r:id="rId57"/>
    <p:sldId id="327" r:id="rId58"/>
    <p:sldId id="328" r:id="rId59"/>
    <p:sldId id="323" r:id="rId60"/>
    <p:sldId id="324" r:id="rId61"/>
    <p:sldId id="325" r:id="rId62"/>
    <p:sldId id="326" r:id="rId63"/>
    <p:sldId id="329" r:id="rId64"/>
    <p:sldId id="322" r:id="rId65"/>
    <p:sldId id="330" r:id="rId66"/>
    <p:sldId id="289" r:id="rId67"/>
    <p:sldId id="290" r:id="rId68"/>
    <p:sldId id="262" r:id="rId69"/>
  </p:sldIdLst>
  <p:sldSz cx="9144000" cy="5143500" type="screen16x9"/>
  <p:notesSz cx="6858000" cy="9144000"/>
  <p:embeddedFontLst>
    <p:embeddedFont>
      <p:font typeface="Merriweather" panose="020B0604020202020204" charset="0"/>
      <p:regular r:id="rId71"/>
      <p:bold r:id="rId72"/>
      <p:italic r:id="rId73"/>
      <p:boldItalic r:id="rId74"/>
    </p:embeddedFon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Malgun Gothic" panose="020B0503020000020004" pitchFamily="50" charset="-127"/>
      <p:regular r:id="rId79"/>
      <p:bold r:id="rId80"/>
    </p:embeddedFont>
    <p:embeddedFont>
      <p:font typeface="Roboto" panose="020B060402020202020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나누어 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신호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/>
              <a:t>개발환경 설정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420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슛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플레이어가 공을 터치한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프레임의</a:t>
            </a:r>
            <a:r>
              <a:rPr lang="en-US" altLang="ko-KR" dirty="0"/>
              <a:t> </a:t>
            </a:r>
            <a:r>
              <a:rPr lang="ko-KR" altLang="ko-KR" dirty="0"/>
              <a:t>정보를</a:t>
            </a:r>
            <a:r>
              <a:rPr lang="en-US" altLang="ko-KR" dirty="0"/>
              <a:t> </a:t>
            </a:r>
            <a:r>
              <a:rPr lang="ko-KR" altLang="ko-KR" dirty="0"/>
              <a:t>이용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방향이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벡터가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지역을</a:t>
            </a:r>
            <a:r>
              <a:rPr lang="en-US" altLang="ko-KR" dirty="0" smtClean="0"/>
              <a:t> </a:t>
            </a:r>
            <a:r>
              <a:rPr lang="ko-KR" altLang="ko-KR" dirty="0"/>
              <a:t>향하는지</a:t>
            </a:r>
            <a:r>
              <a:rPr lang="en-US" altLang="ko-KR" dirty="0"/>
              <a:t> </a:t>
            </a:r>
            <a:r>
              <a:rPr lang="ko-KR" altLang="ko-KR" dirty="0" smtClean="0"/>
              <a:t>파악하여야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일정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공에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충돌이</a:t>
            </a:r>
            <a:r>
              <a:rPr lang="en-US" altLang="ko-KR" dirty="0"/>
              <a:t> </a:t>
            </a:r>
            <a:r>
              <a:rPr lang="ko-KR" altLang="ko-KR" dirty="0" smtClean="0"/>
              <a:t>없어야</a:t>
            </a:r>
            <a:r>
              <a:rPr lang="en-US" altLang="ko-KR" dirty="0" smtClean="0"/>
              <a:t> </a:t>
            </a:r>
            <a:r>
              <a:rPr lang="ko-KR" altLang="ko-KR" dirty="0" smtClean="0"/>
              <a:t>함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en-US" altLang="ko-KR" dirty="0" smtClean="0"/>
              <a:t>10 </a:t>
            </a:r>
            <a:r>
              <a:rPr lang="ko-KR" altLang="ko-KR" dirty="0" smtClean="0"/>
              <a:t>프레임</a:t>
            </a:r>
            <a:r>
              <a:rPr lang="en-US" altLang="ko-KR" smtClean="0"/>
              <a:t> </a:t>
            </a:r>
            <a:r>
              <a:rPr lang="ko-KR" altLang="ko-KR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없음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일정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이상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</a:t>
            </a:r>
            <a:r>
              <a:rPr lang="ko-KR" altLang="ko-KR" dirty="0"/>
              <a:t>로봇의</a:t>
            </a:r>
            <a:r>
              <a:rPr lang="en-US" altLang="ko-KR" dirty="0"/>
              <a:t> </a:t>
            </a:r>
            <a:r>
              <a:rPr lang="ko-KR" altLang="ko-KR" dirty="0"/>
              <a:t>최대속도보다</a:t>
            </a:r>
            <a:r>
              <a:rPr lang="en-US" altLang="ko-KR" dirty="0"/>
              <a:t> </a:t>
            </a:r>
            <a:r>
              <a:rPr lang="ko-KR" altLang="ko-KR" dirty="0"/>
              <a:t>높을</a:t>
            </a:r>
            <a:r>
              <a:rPr lang="en-US" altLang="ko-KR" dirty="0"/>
              <a:t> </a:t>
            </a:r>
            <a:r>
              <a:rPr lang="ko-KR" altLang="ko-KR" dirty="0"/>
              <a:t>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904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슛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슛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/>
            <a:r>
              <a:rPr lang="en-US" altLang="ko-KR" dirty="0" err="1"/>
              <a:t>방향성이</a:t>
            </a:r>
            <a:r>
              <a:rPr lang="en-US" altLang="ko-KR" dirty="0"/>
              <a:t> </a:t>
            </a:r>
            <a:r>
              <a:rPr lang="en-US" altLang="ko-KR" dirty="0" err="1"/>
              <a:t>중요하므로</a:t>
            </a:r>
            <a:r>
              <a:rPr lang="en-US" altLang="ko-KR" dirty="0"/>
              <a:t> </a:t>
            </a:r>
            <a:r>
              <a:rPr lang="en-US" altLang="ko-KR" dirty="0" err="1"/>
              <a:t>벡터로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endParaRPr lang="en-US" altLang="ko-KR" dirty="0"/>
          </a:p>
          <a:p>
            <a:pPr lvl="1" fontAlgn="ctr"/>
            <a:r>
              <a:rPr lang="en-US" altLang="ko-KR" dirty="0" err="1"/>
              <a:t>골대</a:t>
            </a:r>
            <a:r>
              <a:rPr lang="en-US" altLang="ko-KR" dirty="0"/>
              <a:t> </a:t>
            </a:r>
            <a:r>
              <a:rPr lang="en-US" altLang="ko-KR" dirty="0" err="1"/>
              <a:t>선분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r>
              <a:rPr lang="en-US" altLang="ko-KR" dirty="0"/>
              <a:t> abs(y) &lt;= 0.9</a:t>
            </a:r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x좌표의</a:t>
            </a:r>
            <a:r>
              <a:rPr lang="en-US" altLang="ko-KR" dirty="0"/>
              <a:t> </a:t>
            </a:r>
            <a:r>
              <a:rPr lang="en-US" altLang="ko-KR" dirty="0" err="1"/>
              <a:t>변화</a:t>
            </a:r>
            <a:r>
              <a:rPr lang="x-none" altLang="ko-KR"/>
              <a:t>(</a:t>
            </a:r>
            <a:r>
              <a:rPr lang="ko-KR" altLang="ko-KR"/>
              <a:t>벡터</a:t>
            </a:r>
            <a:r>
              <a:rPr lang="en-US" altLang="ko-KR" dirty="0"/>
              <a:t>)에 </a:t>
            </a:r>
            <a:r>
              <a:rPr lang="en-US" altLang="ko-KR" dirty="0" err="1"/>
              <a:t>따라</a:t>
            </a:r>
            <a:r>
              <a:rPr lang="en-US" altLang="ko-KR" dirty="0"/>
              <a:t> </a:t>
            </a:r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방향을</a:t>
            </a:r>
            <a:r>
              <a:rPr lang="en-US" altLang="ko-KR" dirty="0"/>
              <a:t> </a:t>
            </a:r>
            <a:r>
              <a:rPr lang="en-US" altLang="ko-KR" dirty="0" err="1"/>
              <a:t>체크</a:t>
            </a:r>
            <a:endParaRPr lang="ko-KR" altLang="ko-KR" dirty="0"/>
          </a:p>
          <a:p>
            <a:pPr lvl="1" fontAlgn="ctr"/>
            <a:r>
              <a:rPr lang="en-US" altLang="ko-KR" dirty="0" err="1"/>
              <a:t>공의</a:t>
            </a:r>
            <a:r>
              <a:rPr lang="en-US" altLang="ko-KR" dirty="0"/>
              <a:t> </a:t>
            </a:r>
            <a:r>
              <a:rPr lang="en-US" altLang="ko-KR" dirty="0" err="1"/>
              <a:t>연장선과</a:t>
            </a:r>
            <a:r>
              <a:rPr lang="en-US" altLang="ko-KR" dirty="0"/>
              <a:t> </a:t>
            </a:r>
            <a:r>
              <a:rPr lang="en-US" altLang="ko-KR" dirty="0" err="1"/>
              <a:t>골대의</a:t>
            </a:r>
            <a:r>
              <a:rPr lang="en-US" altLang="ko-KR" dirty="0"/>
              <a:t> </a:t>
            </a:r>
            <a:r>
              <a:rPr lang="en-US" altLang="ko-KR" dirty="0" err="1"/>
              <a:t>교차점을</a:t>
            </a:r>
            <a:r>
              <a:rPr lang="en-US" altLang="ko-KR" dirty="0"/>
              <a:t> </a:t>
            </a:r>
            <a:r>
              <a:rPr lang="en-US" altLang="ko-KR" dirty="0" err="1"/>
              <a:t>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872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코너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킥</a:t>
            </a:r>
            <a:r>
              <a:rPr lang="x-none" altLang="ko-KR" smtClean="0">
                <a:solidFill>
                  <a:schemeClr val="tx1"/>
                </a:solidFill>
              </a:rPr>
              <a:t> </a:t>
            </a:r>
            <a:r>
              <a:rPr lang="ko-KR" altLang="ko-KR" smtClean="0">
                <a:solidFill>
                  <a:schemeClr val="tx1"/>
                </a:solidFill>
              </a:rPr>
              <a:t>플레이어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선수에</a:t>
            </a:r>
            <a:r>
              <a:rPr lang="en-US" altLang="ko-KR" sz="1400" dirty="0"/>
              <a:t> </a:t>
            </a:r>
            <a:r>
              <a:rPr lang="ko-KR" altLang="ko-KR" sz="1400" dirty="0"/>
              <a:t>의한</a:t>
            </a:r>
            <a:r>
              <a:rPr lang="en-US" altLang="ko-KR" sz="1400" dirty="0"/>
              <a:t> </a:t>
            </a: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판정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아웃으로</a:t>
            </a:r>
            <a:r>
              <a:rPr lang="en-US" altLang="ko-KR" dirty="0" smtClean="0"/>
              <a:t> </a:t>
            </a:r>
            <a:r>
              <a:rPr lang="ko-KR" altLang="ko-KR" dirty="0"/>
              <a:t>인한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킥만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lvl="1" fontAlgn="ctr"/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7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파울플레이어</a:t>
            </a:r>
            <a:r>
              <a:rPr lang="ko-KR" altLang="en-US" dirty="0" smtClean="0">
                <a:solidFill>
                  <a:schemeClr val="tx1"/>
                </a:solidFill>
              </a:rPr>
              <a:t>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20프레임 데이터를 담고 20프레임의 좌표가 모두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 smtClean="0"/>
              <a:t>1</a:t>
            </a:r>
            <a:r>
              <a:rPr lang="en-US" altLang="ko-KR" dirty="0" smtClean="0"/>
              <a:t>0 </a:t>
            </a:r>
            <a:r>
              <a:rPr lang="ko-KR" altLang="ko-KR" dirty="0" smtClean="0"/>
              <a:t>선수</a:t>
            </a:r>
            <a:r>
              <a:rPr lang="en-US" altLang="ko-KR" dirty="0" smtClean="0"/>
              <a:t> </a:t>
            </a:r>
            <a:r>
              <a:rPr lang="ko-KR" altLang="ko-KR" dirty="0"/>
              <a:t>중 파울이 아닌</a:t>
            </a:r>
            <a:r>
              <a:rPr lang="en-US" altLang="ko-KR" dirty="0"/>
              <a:t> </a:t>
            </a:r>
            <a:r>
              <a:rPr lang="ko-KR" altLang="ko-KR" dirty="0"/>
              <a:t>선수는 제외</a:t>
            </a:r>
          </a:p>
          <a:p>
            <a:pPr fontAlgn="ctr"/>
            <a:r>
              <a:rPr lang="ko-KR" altLang="ko-KR" dirty="0"/>
              <a:t>남은 선수들 파울선수로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718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시도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</a:t>
            </a:r>
            <a:r>
              <a:rPr lang="ko-KR" altLang="en-US" dirty="0">
                <a:solidFill>
                  <a:schemeClr val="tx1"/>
                </a:solidFill>
              </a:rPr>
              <a:t>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마지막으로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터치한</a:t>
            </a:r>
            <a:r>
              <a:rPr lang="en-US" altLang="ko-KR" dirty="0"/>
              <a:t> </a:t>
            </a:r>
            <a:r>
              <a:rPr lang="ko-KR" altLang="ko-KR" dirty="0"/>
              <a:t>선수의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261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chemeClr val="tx1"/>
                </a:solidFill>
              </a:rPr>
              <a:t>블락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전반전</a:t>
            </a:r>
            <a:r>
              <a:rPr lang="en-US" altLang="ko-KR" dirty="0"/>
              <a:t> </a:t>
            </a:r>
            <a:r>
              <a:rPr lang="ko-KR" altLang="ko-KR" dirty="0"/>
              <a:t>후반전을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전반전일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오른쪽</a:t>
            </a:r>
            <a:r>
              <a:rPr lang="en-US" altLang="ko-KR" dirty="0"/>
              <a:t> </a:t>
            </a: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상대팀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/>
              <a:t>골키퍼의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파악</a:t>
            </a:r>
          </a:p>
          <a:p>
            <a:pPr fontAlgn="ctr"/>
            <a:r>
              <a:rPr lang="ko-KR" altLang="ko-KR" dirty="0" err="1"/>
              <a:t>블락</a:t>
            </a:r>
            <a:r>
              <a:rPr lang="en-US" altLang="ko-KR" dirty="0"/>
              <a:t> </a:t>
            </a:r>
            <a:r>
              <a:rPr lang="ko-KR" altLang="ko-KR" dirty="0" smtClean="0"/>
              <a:t>판정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254767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블락</a:t>
            </a:r>
            <a:r>
              <a:rPr lang="ko-KR" altLang="en-US" dirty="0" smtClean="0">
                <a:solidFill>
                  <a:schemeClr val="tx1"/>
                </a:solidFill>
              </a:rPr>
              <a:t>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기존의</a:t>
            </a:r>
            <a:r>
              <a:rPr lang="en-US" altLang="ko-KR" dirty="0"/>
              <a:t> </a:t>
            </a:r>
            <a:r>
              <a:rPr lang="ko-KR" altLang="ko-KR" dirty="0" err="1" smtClean="0"/>
              <a:t>블락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판정의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골키퍼가</a:t>
            </a:r>
            <a:r>
              <a:rPr lang="en-US" altLang="ko-KR" dirty="0"/>
              <a:t> </a:t>
            </a:r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플레이어로</a:t>
            </a:r>
            <a:r>
              <a:rPr lang="en-US" altLang="ko-KR" dirty="0"/>
              <a:t> </a:t>
            </a:r>
            <a:r>
              <a:rPr lang="ko-KR" altLang="ko-KR" dirty="0"/>
              <a:t>나와서</a:t>
            </a:r>
            <a:r>
              <a:rPr lang="en-US" altLang="ko-KR" dirty="0"/>
              <a:t> </a:t>
            </a:r>
            <a:r>
              <a:rPr lang="ko-KR" altLang="ko-KR" dirty="0"/>
              <a:t>제대로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 </a:t>
            </a:r>
            <a:r>
              <a:rPr lang="ko-KR" altLang="ko-KR" dirty="0"/>
              <a:t>안됨</a:t>
            </a:r>
          </a:p>
          <a:p>
            <a:pPr fontAlgn="ctr"/>
            <a:r>
              <a:rPr lang="ko-KR" altLang="ko-KR" dirty="0"/>
              <a:t>최후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플레이어서</a:t>
            </a:r>
            <a:r>
              <a:rPr lang="en-US" altLang="ko-KR" dirty="0"/>
              <a:t> </a:t>
            </a:r>
            <a:r>
              <a:rPr lang="ko-KR" altLang="ko-KR" dirty="0"/>
              <a:t>골키퍼</a:t>
            </a:r>
            <a:r>
              <a:rPr lang="en-US" altLang="ko-KR" dirty="0"/>
              <a:t> </a:t>
            </a:r>
            <a:r>
              <a:rPr lang="ko-KR" altLang="ko-KR" dirty="0"/>
              <a:t>제외함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09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자살 골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오류수정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전반전</a:t>
            </a:r>
            <a:r>
              <a:rPr lang="en-US" altLang="ko-KR" sz="1400" dirty="0"/>
              <a:t> </a:t>
            </a:r>
            <a:r>
              <a:rPr lang="ko-KR" altLang="ko-KR" sz="1400" dirty="0"/>
              <a:t>후반전</a:t>
            </a:r>
            <a:r>
              <a:rPr lang="en-US" altLang="ko-KR" sz="1400" dirty="0"/>
              <a:t> </a:t>
            </a:r>
            <a:r>
              <a:rPr lang="ko-KR" altLang="ko-KR" sz="1400" dirty="0"/>
              <a:t>관련</a:t>
            </a:r>
            <a:r>
              <a:rPr lang="en-US" altLang="ko-KR" sz="1400" dirty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삭제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화면에선</a:t>
            </a:r>
            <a:r>
              <a:rPr lang="en-US" altLang="ko-KR" dirty="0"/>
              <a:t> </a:t>
            </a:r>
            <a:r>
              <a:rPr lang="ko-KR" altLang="ko-KR" dirty="0"/>
              <a:t>전반</a:t>
            </a:r>
            <a:r>
              <a:rPr lang="en-US" altLang="ko-KR" dirty="0"/>
              <a:t>, </a:t>
            </a:r>
            <a:r>
              <a:rPr lang="ko-KR" altLang="ko-KR" dirty="0"/>
              <a:t>후반에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/>
              <a:t>위치가</a:t>
            </a:r>
            <a:r>
              <a:rPr lang="en-US" altLang="ko-KR" dirty="0"/>
              <a:t> </a:t>
            </a:r>
            <a:r>
              <a:rPr lang="ko-KR" altLang="ko-KR" dirty="0"/>
              <a:t>바뀌지만</a:t>
            </a:r>
            <a:r>
              <a:rPr lang="en-US" altLang="ko-KR" dirty="0"/>
              <a:t> </a:t>
            </a:r>
            <a:r>
              <a:rPr lang="ko-KR" altLang="ko-KR" dirty="0"/>
              <a:t>실제</a:t>
            </a:r>
            <a:r>
              <a:rPr lang="en-US" altLang="ko-KR" dirty="0"/>
              <a:t> </a:t>
            </a:r>
            <a:r>
              <a:rPr lang="ko-KR" altLang="ko-KR" dirty="0"/>
              <a:t>좌표는</a:t>
            </a:r>
            <a:r>
              <a:rPr lang="en-US" altLang="ko-KR" dirty="0"/>
              <a:t> </a:t>
            </a:r>
            <a:r>
              <a:rPr lang="ko-KR" altLang="ko-KR" dirty="0"/>
              <a:t>변하지</a:t>
            </a:r>
            <a:r>
              <a:rPr lang="en-US" altLang="ko-KR" dirty="0"/>
              <a:t> </a:t>
            </a:r>
            <a:r>
              <a:rPr lang="ko-KR" altLang="ko-KR" dirty="0"/>
              <a:t>않는다</a:t>
            </a:r>
            <a:r>
              <a:rPr lang="en-US" altLang="ko-KR" dirty="0"/>
              <a:t>.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플레이어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킥과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킥으로</a:t>
            </a:r>
            <a:r>
              <a:rPr lang="en-US" altLang="ko-KR" dirty="0"/>
              <a:t> </a:t>
            </a:r>
            <a:r>
              <a:rPr lang="ko-KR" altLang="ko-KR" dirty="0"/>
              <a:t>수정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아웃</a:t>
            </a:r>
            <a:r>
              <a:rPr lang="en-US" altLang="ko-KR" dirty="0" smtClean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 </a:t>
            </a:r>
            <a:r>
              <a:rPr lang="ko-KR" altLang="ko-KR" dirty="0"/>
              <a:t>누가</a:t>
            </a:r>
            <a:r>
              <a:rPr lang="en-US" altLang="ko-KR" dirty="0"/>
              <a:t> </a:t>
            </a:r>
            <a:r>
              <a:rPr lang="ko-KR" altLang="ko-KR" dirty="0"/>
              <a:t>어디로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아웃</a:t>
            </a:r>
            <a:r>
              <a:rPr lang="en-US" altLang="ko-KR" dirty="0"/>
              <a:t> </a:t>
            </a:r>
            <a:r>
              <a:rPr lang="ko-KR" altLang="ko-KR" dirty="0"/>
              <a:t>시키느냐에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킥과</a:t>
            </a:r>
            <a:r>
              <a:rPr lang="en-US" altLang="ko-KR" dirty="0" smtClean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킥으로</a:t>
            </a:r>
            <a:r>
              <a:rPr lang="en-US" altLang="ko-KR" dirty="0" smtClean="0"/>
              <a:t> </a:t>
            </a:r>
            <a:r>
              <a:rPr lang="ko-KR" altLang="ko-KR" dirty="0"/>
              <a:t>수정됨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아웃의</a:t>
            </a:r>
            <a:r>
              <a:rPr lang="en-US" altLang="ko-KR" dirty="0"/>
              <a:t> </a:t>
            </a:r>
            <a:r>
              <a:rPr lang="ko-KR" altLang="ko-KR" dirty="0"/>
              <a:t>팀과</a:t>
            </a:r>
            <a:r>
              <a:rPr lang="en-US" altLang="ko-KR" dirty="0"/>
              <a:t> </a:t>
            </a:r>
            <a:r>
              <a:rPr lang="ko-KR" altLang="ko-KR" dirty="0"/>
              <a:t>공이</a:t>
            </a:r>
            <a:r>
              <a:rPr lang="en-US" altLang="ko-KR" dirty="0"/>
              <a:t> </a:t>
            </a:r>
            <a:r>
              <a:rPr lang="ko-KR" altLang="ko-KR" dirty="0"/>
              <a:t>나간</a:t>
            </a:r>
            <a:r>
              <a:rPr lang="en-US" altLang="ko-KR" dirty="0"/>
              <a:t> </a:t>
            </a:r>
            <a:r>
              <a:rPr lang="ko-KR" altLang="ko-KR" dirty="0"/>
              <a:t>방향을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코너</a:t>
            </a:r>
            <a:r>
              <a:rPr lang="en-US" altLang="ko-KR" dirty="0"/>
              <a:t> </a:t>
            </a:r>
            <a:r>
              <a:rPr lang="ko-KR" altLang="ko-KR" dirty="0"/>
              <a:t>킥인지</a:t>
            </a:r>
            <a:r>
              <a:rPr lang="en-US" altLang="ko-KR" dirty="0"/>
              <a:t> </a:t>
            </a:r>
            <a:r>
              <a:rPr lang="ko-KR" altLang="ko-KR" dirty="0"/>
              <a:t>판정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smtClean="0"/>
              <a:t>자살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코드</a:t>
            </a:r>
            <a:r>
              <a:rPr lang="en-US" altLang="ko-KR" sz="1400" dirty="0"/>
              <a:t> </a:t>
            </a:r>
            <a:r>
              <a:rPr lang="ko-KR" altLang="ko-KR" sz="1400" dirty="0"/>
              <a:t>수정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3248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2114</Words>
  <Application>Microsoft Office PowerPoint</Application>
  <PresentationFormat>화면 슬라이드 쇼(16:9)</PresentationFormat>
  <Paragraphs>391</Paragraphs>
  <Slides>68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7" baseType="lpstr">
      <vt:lpstr>굴림</vt:lpstr>
      <vt:lpstr>Arial</vt:lpstr>
      <vt:lpstr>Merriweather</vt:lpstr>
      <vt:lpstr>-apple-system</vt:lpstr>
      <vt:lpstr>Wingdings</vt:lpstr>
      <vt:lpstr>Calibri</vt:lpstr>
      <vt:lpstr>Malgun Gothic</vt:lpstr>
      <vt:lpstr>Roboto</vt:lpstr>
      <vt:lpstr>Paradigm</vt:lpstr>
      <vt:lpstr>Ai world cup개발일지</vt:lpstr>
      <vt:lpstr>목차</vt:lpstr>
      <vt:lpstr>개발일지 작성 규칙</vt:lpstr>
      <vt:lpstr>개발일지 작성 규칙</vt:lpstr>
      <vt:lpstr>개발환경 설정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2019.7 wcg ai master 해설 </vt:lpstr>
      <vt:lpstr>상황분류</vt:lpstr>
      <vt:lpstr>상황 분류</vt:lpstr>
      <vt:lpstr>상황 분류_추출된 문장 분석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데드락 상황 추가 구현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슛</vt:lpstr>
      <vt:lpstr>슛 수정</vt:lpstr>
      <vt:lpstr>코너 킥 플레이어 구현</vt:lpstr>
      <vt:lpstr>파울플레이어 구현</vt:lpstr>
      <vt:lpstr>시도 구현</vt:lpstr>
      <vt:lpstr>블락 구현</vt:lpstr>
      <vt:lpstr>블락 수정</vt:lpstr>
      <vt:lpstr>자살 골 코드 구현</vt:lpstr>
      <vt:lpstr>오류수정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71</cp:revision>
  <dcterms:modified xsi:type="dcterms:W3CDTF">2019-10-14T01:27:21Z</dcterms:modified>
</cp:coreProperties>
</file>