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264" r:id="rId3"/>
    <p:sldId id="285" r:id="rId4"/>
    <p:sldId id="266" r:id="rId5"/>
    <p:sldId id="331" r:id="rId6"/>
    <p:sldId id="283" r:id="rId7"/>
    <p:sldId id="284" r:id="rId8"/>
    <p:sldId id="286" r:id="rId9"/>
    <p:sldId id="265" r:id="rId10"/>
    <p:sldId id="269" r:id="rId11"/>
    <p:sldId id="333" r:id="rId12"/>
    <p:sldId id="271" r:id="rId13"/>
    <p:sldId id="272" r:id="rId14"/>
    <p:sldId id="291" r:id="rId15"/>
    <p:sldId id="292" r:id="rId16"/>
    <p:sldId id="317" r:id="rId17"/>
    <p:sldId id="299" r:id="rId18"/>
    <p:sldId id="301" r:id="rId19"/>
    <p:sldId id="300" r:id="rId20"/>
    <p:sldId id="318" r:id="rId21"/>
    <p:sldId id="294" r:id="rId22"/>
    <p:sldId id="295" r:id="rId23"/>
    <p:sldId id="334" r:id="rId24"/>
    <p:sldId id="302" r:id="rId25"/>
    <p:sldId id="304" r:id="rId26"/>
    <p:sldId id="303" r:id="rId27"/>
    <p:sldId id="287" r:id="rId28"/>
    <p:sldId id="320" r:id="rId29"/>
    <p:sldId id="257" r:id="rId30"/>
    <p:sldId id="319" r:id="rId31"/>
    <p:sldId id="258" r:id="rId32"/>
    <p:sldId id="259" r:id="rId33"/>
    <p:sldId id="261" r:id="rId34"/>
    <p:sldId id="273" r:id="rId35"/>
    <p:sldId id="335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96" r:id="rId45"/>
    <p:sldId id="314" r:id="rId46"/>
    <p:sldId id="321" r:id="rId47"/>
    <p:sldId id="297" r:id="rId48"/>
    <p:sldId id="298" r:id="rId49"/>
    <p:sldId id="316" r:id="rId50"/>
    <p:sldId id="312" r:id="rId51"/>
    <p:sldId id="313" r:id="rId52"/>
    <p:sldId id="327" r:id="rId53"/>
    <p:sldId id="328" r:id="rId54"/>
    <p:sldId id="323" r:id="rId55"/>
    <p:sldId id="324" r:id="rId56"/>
    <p:sldId id="325" r:id="rId57"/>
    <p:sldId id="326" r:id="rId58"/>
    <p:sldId id="329" r:id="rId59"/>
    <p:sldId id="322" r:id="rId60"/>
    <p:sldId id="330" r:id="rId61"/>
    <p:sldId id="289" r:id="rId62"/>
    <p:sldId id="290" r:id="rId63"/>
    <p:sldId id="262" r:id="rId64"/>
  </p:sldIdLst>
  <p:sldSz cx="9144000" cy="5143500" type="screen16x9"/>
  <p:notesSz cx="6858000" cy="9144000"/>
  <p:embeddedFontLst>
    <p:embeddedFont>
      <p:font typeface="Merriweather" panose="020B0604020202020204" charset="0"/>
      <p:regular r:id="rId66"/>
      <p:bold r:id="rId67"/>
      <p:italic r:id="rId68"/>
      <p:boldItalic r:id="rId69"/>
    </p:embeddedFon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Roboto" panose="020B0604020202020204" charset="0"/>
      <p:regular r:id="rId74"/>
      <p:bold r:id="rId75"/>
      <p:italic r:id="rId76"/>
      <p:boldItalic r:id="rId77"/>
    </p:embeddedFont>
    <p:embeddedFont>
      <p:font typeface="Malgun Gothic" panose="020B0503020000020004" pitchFamily="50" charset="-127"/>
      <p:regular r:id="rId78"/>
      <p:bold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3667" autoAdjust="0"/>
  </p:normalViewPr>
  <p:slideViewPr>
    <p:cSldViewPr snapToGrid="0">
      <p:cViewPr>
        <p:scale>
          <a:sx n="99" d="100"/>
          <a:sy n="99" d="100"/>
        </p:scale>
        <p:origin x="-1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0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해설 스크립트 전처리 </a:t>
            </a:r>
            <a:r>
              <a:rPr lang="en-US" altLang="ko-KR" dirty="0" smtClean="0">
                <a:solidFill>
                  <a:srgbClr val="FF0000"/>
                </a:solidFill>
              </a:rPr>
              <a:t>flow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6850" y="1203152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 및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76850" y="1894566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단어 빈도수 카운트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76850" y="2520209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최빈도</a:t>
            </a:r>
            <a:r>
              <a:rPr lang="ko-KR" altLang="en-US" dirty="0" smtClean="0"/>
              <a:t> 단어 생성</a:t>
            </a:r>
            <a:r>
              <a:rPr lang="en-US" altLang="ko-KR" dirty="0" smtClean="0"/>
              <a:t>(50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76850" y="3182748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해설문장에서 </a:t>
            </a:r>
            <a:r>
              <a:rPr lang="ko-KR" altLang="en-US" dirty="0" err="1" smtClean="0"/>
              <a:t>최빈도</a:t>
            </a:r>
            <a:r>
              <a:rPr lang="ko-KR" altLang="en-US" dirty="0" smtClean="0"/>
              <a:t> 단어가 포함되면 카운트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76850" y="3902237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카운트별</a:t>
            </a:r>
            <a:r>
              <a:rPr lang="ko-KR" altLang="en-US" dirty="0" smtClean="0"/>
              <a:t> 문장 랭킹화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4" idx="2"/>
            <a:endCxn id="5" idx="0"/>
          </p:cNvCxnSpPr>
          <p:nvPr/>
        </p:nvCxnSpPr>
        <p:spPr>
          <a:xfrm>
            <a:off x="4706753" y="1694040"/>
            <a:ext cx="0" cy="200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6" idx="0"/>
          </p:cNvCxnSpPr>
          <p:nvPr/>
        </p:nvCxnSpPr>
        <p:spPr>
          <a:xfrm>
            <a:off x="4706753" y="2385454"/>
            <a:ext cx="0" cy="134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7" idx="0"/>
          </p:cNvCxnSpPr>
          <p:nvPr/>
        </p:nvCxnSpPr>
        <p:spPr>
          <a:xfrm>
            <a:off x="4706753" y="3011097"/>
            <a:ext cx="0" cy="171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>
            <a:off x="4706753" y="3751440"/>
            <a:ext cx="0" cy="150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390" y="1357163"/>
            <a:ext cx="737092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최빈도</a:t>
            </a:r>
            <a:r>
              <a:rPr lang="ko-KR" altLang="en-US" dirty="0" smtClean="0"/>
              <a:t> 단어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[(</a:t>
            </a:r>
            <a:r>
              <a:rPr lang="en-US" altLang="ko-KR" dirty="0"/>
              <a:t>'free', 26774), ('kick', 26774), ('win', 26176), ('Foul', 25470), ('right', 24641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('box', 20976), ('Attempt', 20415), ('half', 19575), ('shot', 19469), ('footed', 19460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('left', 19320), ('Assisted', 16810), ('defensive', 13322), ('saved', 11366), ('blocked', 10448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('outside', 9829), ('</a:t>
            </a:r>
            <a:r>
              <a:rPr lang="en-US" altLang="ko-KR" dirty="0" err="1"/>
              <a:t>centre</a:t>
            </a:r>
            <a:r>
              <a:rPr lang="en-US" altLang="ko-KR" dirty="0"/>
              <a:t>', 9789), ('missed', 9551), ('Corner', 9082), ('Conceded', 9079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('ball', 7730), ('corner', 6994), ('wing', 6627), ('attacking', 6253), ('miss', 5741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('FC', 5182), ('Real', 5139), ('Substitution', 5134), ('replaces', 5134), ('Offside', 5049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('try', 5049), ('caught', 5049), ('offside', 5049), ('cross', 4418), ('side', 4398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('card', 4286), ('shown', 4171), ('yellow', 4161), ('bottom', 3979), ('high', 3939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('header', 3615), ('following', 3352), ('close', 3305), ('foul', 3161), ('de', 3150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('1', 3065), ('goal', 3040), ('bad', 2943), ('Madrid', 2919), ('Borussia', 2595)]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54963"/>
              </p:ext>
            </p:extLst>
          </p:nvPr>
        </p:nvGraphicFramePr>
        <p:xfrm>
          <a:off x="619225" y="2484053"/>
          <a:ext cx="7119486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934"/>
                <a:gridCol w="6066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</a:t>
                      </a:r>
                      <a:r>
                        <a:rPr lang="en-US" altLang="ko-KR" dirty="0" err="1" smtClean="0"/>
                        <a:t>Mato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Jajalo</a:t>
                      </a:r>
                      <a:r>
                        <a:rPr lang="en-US" altLang="ko-KR" dirty="0" smtClean="0"/>
                        <a:t> (1. FC Koln) right footed shot from outside the box is high and wide to the right. Assisted by Christian Clemens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Fernando </a:t>
                      </a:r>
                      <a:r>
                        <a:rPr lang="en-US" altLang="ko-KR" dirty="0" err="1" smtClean="0"/>
                        <a:t>Gago</a:t>
                      </a:r>
                      <a:r>
                        <a:rPr lang="en-US" altLang="ko-KR" dirty="0" smtClean="0"/>
                        <a:t> (Roma) right footed shot from outside the box is close, but misses to the left. Assisted by David Pizarro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en-US" dirty="0"/>
              <a:t>짧</a:t>
            </a:r>
            <a:r>
              <a:rPr lang="ko-KR" altLang="ko-KR" dirty="0" smtClean="0"/>
              <a:t>고</a:t>
            </a:r>
            <a:r>
              <a:rPr lang="en-US" altLang="ko-KR" dirty="0" smtClean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7047"/>
              </p:ext>
            </p:extLst>
          </p:nvPr>
        </p:nvGraphicFramePr>
        <p:xfrm>
          <a:off x="927233" y="2204922"/>
          <a:ext cx="609600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높음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Cristiano Ronaldo (Real Madrid) right footed shot from the left side of the box is high and wide to the right. Assisted by Mesut </a:t>
                      </a:r>
                      <a:r>
                        <a:rPr lang="en-US" altLang="ko-KR" dirty="0" err="1" smtClean="0"/>
                        <a:t>Ozil</a:t>
                      </a:r>
                      <a:r>
                        <a:rPr lang="en-US" altLang="ko-KR" dirty="0" smtClean="0"/>
                        <a:t>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09206"/>
              </p:ext>
            </p:extLst>
          </p:nvPr>
        </p:nvGraphicFramePr>
        <p:xfrm>
          <a:off x="935255" y="347385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낮음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Corner,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Schalke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Conceded by Bo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Svensson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추출된 스크립트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선별된 문장 중 선수이름이나 팀 이름이 있는 경우 템플릿 형태로 정정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28800"/>
            <a:ext cx="7820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2. 2019.7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wcg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r>
              <a:rPr lang="en-US" altLang="ko-KR" dirty="0" smtClean="0">
                <a:solidFill>
                  <a:schemeClr val="tx1"/>
                </a:solidFill>
              </a:rPr>
              <a:t> master</a:t>
            </a:r>
            <a:r>
              <a:rPr lang="ko-KR" altLang="en-US" dirty="0" smtClean="0">
                <a:solidFill>
                  <a:schemeClr val="tx1"/>
                </a:solidFill>
              </a:rPr>
              <a:t> 해설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로봇 축구 해설 스크립트 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자료의 경우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자동번역으로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생성되는데 오타가 많고 구두점이 없어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다루기가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자료를 이용하기 위해선 시간이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많이 걸릴 것으로 예상됨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2" y="1182254"/>
            <a:ext cx="5380522" cy="300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273617" y="3041583"/>
            <a:ext cx="240631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07343" y="3330341"/>
            <a:ext cx="866274" cy="62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2943" y="3950939"/>
            <a:ext cx="117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r>
              <a:rPr lang="ko-KR" altLang="en-US" dirty="0"/>
              <a:t>어</a:t>
            </a:r>
          </a:p>
        </p:txBody>
      </p:sp>
      <p:sp>
        <p:nvSpPr>
          <p:cNvPr id="12" name="타원 11"/>
          <p:cNvSpPr/>
          <p:nvPr/>
        </p:nvSpPr>
        <p:spPr>
          <a:xfrm>
            <a:off x="4796586" y="2357010"/>
            <a:ext cx="12031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166712" y="2501389"/>
            <a:ext cx="1629874" cy="114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2076" y="3643162"/>
            <a:ext cx="75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4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r>
              <a:rPr lang="ko-KR" altLang="ko-KR" dirty="0" smtClean="0"/>
              <a:t>핵심문장으로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나누어 추출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상황분류 </a:t>
            </a:r>
            <a:r>
              <a:rPr lang="en-US" altLang="ko-KR" dirty="0" smtClean="0">
                <a:solidFill>
                  <a:srgbClr val="FF0000"/>
                </a:solidFill>
              </a:rPr>
              <a:t>flow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6850" y="1058779"/>
            <a:ext cx="2059806" cy="63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랭킹의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ko-KR" altLang="ko-KR" dirty="0" smtClean="0"/>
              <a:t>장에서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/>
              <a:t>분류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76850" y="2635690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해당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포함한</a:t>
            </a:r>
            <a:r>
              <a:rPr lang="en-US" altLang="ko-KR" dirty="0"/>
              <a:t> </a:t>
            </a:r>
            <a:r>
              <a:rPr lang="ko-KR" altLang="en-US" dirty="0" smtClean="0"/>
              <a:t>문장 제외</a:t>
            </a:r>
            <a:endParaRPr lang="ko-KR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676850" y="4302079"/>
            <a:ext cx="2059806" cy="568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최종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 상황 및 문장 분류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2"/>
          </p:cNvCxnSpPr>
          <p:nvPr/>
        </p:nvCxnSpPr>
        <p:spPr>
          <a:xfrm>
            <a:off x="4706753" y="3126578"/>
            <a:ext cx="0" cy="23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0"/>
          </p:cNvCxnSpPr>
          <p:nvPr/>
        </p:nvCxnSpPr>
        <p:spPr>
          <a:xfrm>
            <a:off x="4706753" y="3850087"/>
            <a:ext cx="0" cy="451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5736656" y="1289785"/>
            <a:ext cx="721896" cy="2314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736656" y="1289785"/>
            <a:ext cx="72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94408" y="3242888"/>
            <a:ext cx="596767" cy="24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69316" y="3953361"/>
            <a:ext cx="596767" cy="24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850" y="1956326"/>
            <a:ext cx="2059806" cy="49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상황 및 대표문장 추출</a:t>
            </a:r>
            <a:endParaRPr lang="ko-KR" altLang="ko-KR" dirty="0"/>
          </a:p>
        </p:txBody>
      </p:sp>
      <p:cxnSp>
        <p:nvCxnSpPr>
          <p:cNvPr id="36" name="직선 화살표 연결선 35"/>
          <p:cNvCxnSpPr>
            <a:stCxn id="4" idx="2"/>
            <a:endCxn id="29" idx="0"/>
          </p:cNvCxnSpPr>
          <p:nvPr/>
        </p:nvCxnSpPr>
        <p:spPr>
          <a:xfrm>
            <a:off x="4706753" y="1694040"/>
            <a:ext cx="0" cy="26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9" idx="2"/>
          </p:cNvCxnSpPr>
          <p:nvPr/>
        </p:nvCxnSpPr>
        <p:spPr>
          <a:xfrm>
            <a:off x="4706753" y="2447214"/>
            <a:ext cx="0" cy="188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/>
          <p:cNvSpPr/>
          <p:nvPr/>
        </p:nvSpPr>
        <p:spPr>
          <a:xfrm>
            <a:off x="3676850" y="3365610"/>
            <a:ext cx="2059806" cy="4844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남은 문장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5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추출된 문장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 smtClean="0"/>
              <a:t>반복</a:t>
            </a:r>
            <a:endParaRPr lang="ko-KR" altLang="ko-KR" dirty="0"/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크게</a:t>
            </a:r>
            <a:r>
              <a:rPr lang="en-US" altLang="ko-KR" dirty="0" smtClean="0"/>
              <a:t> </a:t>
            </a:r>
            <a:r>
              <a:rPr lang="en-US" altLang="ko-KR" dirty="0"/>
              <a:t>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41" y="128998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70965"/>
              </p:ext>
            </p:extLst>
          </p:nvPr>
        </p:nvGraphicFramePr>
        <p:xfrm>
          <a:off x="471638" y="881030"/>
          <a:ext cx="8236015" cy="3527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389"/>
                <a:gridCol w="3792354"/>
                <a:gridCol w="683394"/>
                <a:gridCol w="2733574"/>
                <a:gridCol w="497304"/>
              </a:tblGrid>
              <a:tr h="5371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Attempt missed.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Jajalo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(1. FC Koln) right footed shot from outside the box is high and wide to the right. Assisted by Christian Clemens with a cross following a corner.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['shot', 'miss', 'assisted', 'cross', 'corner']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Ricardo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Carvalho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(Real Madrid) wins a free kick in the defensive half.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'free kick',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drfensive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', 'half']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Offside, Real Madrid.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tries a through ball, but Cristiano Ronaldo is caught offside.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['offside', 'through ball', 'caught', 'offside']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Tiago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AtlAtico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 Madrid) is shown the yellow card for a bad foul.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'yellow card', 'bad']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38" y="4620126"/>
            <a:ext cx="308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</a:t>
            </a:r>
            <a:r>
              <a:rPr lang="ko-KR" altLang="en-US" smtClean="0"/>
              <a:t>등 총 </a:t>
            </a:r>
            <a:r>
              <a:rPr lang="en-US" altLang="ko-KR" smtClean="0"/>
              <a:t>11</a:t>
            </a:r>
            <a:r>
              <a:rPr lang="ko-KR" altLang="en-US" smtClean="0"/>
              <a:t>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</a:t>
            </a:r>
            <a:r>
              <a:rPr lang="ko-KR" altLang="en-US" dirty="0" smtClean="0"/>
              <a:t>알고리즘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별 개발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규칙기반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러닝으로 분류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문장에서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구체적으로</a:t>
            </a:r>
            <a:r>
              <a:rPr lang="en-US" altLang="ko-KR" dirty="0"/>
              <a:t> </a:t>
            </a:r>
            <a:r>
              <a:rPr lang="ko-KR" altLang="ko-KR" dirty="0" smtClean="0"/>
              <a:t>분류</a:t>
            </a:r>
            <a:endParaRPr lang="en-US" altLang="ko-KR" dirty="0" smtClean="0"/>
          </a:p>
          <a:p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개발 우선순위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단순하게 시스템으로 판단 가능 </a:t>
            </a:r>
            <a:r>
              <a:rPr lang="en-US" altLang="ko-KR" dirty="0" smtClean="0"/>
              <a:t>-&gt;  1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구체적으로 코드를 구현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복잡하거나 머신 러닝 필요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32348"/>
              </p:ext>
            </p:extLst>
          </p:nvPr>
        </p:nvGraphicFramePr>
        <p:xfrm>
          <a:off x="2642613" y="3842285"/>
          <a:ext cx="609600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개발전략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개발방법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Shot-…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Block-…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고준석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51133" y="3484345"/>
            <a:ext cx="15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</a:t>
            </a:r>
            <a:r>
              <a:rPr lang="ko" sz="1800" dirty="0" smtClean="0"/>
              <a:t>?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(</a:t>
            </a:r>
            <a:r>
              <a:rPr lang="ko" sz="1600" dirty="0"/>
              <a:t>ex) 각각 선수들 객체정보를 담고있는지?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특정상황</a:t>
            </a:r>
            <a:r>
              <a:rPr lang="ko" sz="1600" dirty="0"/>
              <a:t>(코너킥, 골킥등)의 상황까지 결정해서 알려주는지</a:t>
            </a:r>
            <a:r>
              <a:rPr lang="ko" sz="1600" dirty="0" smtClean="0"/>
              <a:t>?</a:t>
            </a:r>
            <a:endParaRPr lang="en-US" altLang="ko" sz="1600" dirty="0" smtClean="0"/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-KR" altLang="en-US" sz="1800" dirty="0" smtClean="0"/>
              <a:t>정보 출처 </a:t>
            </a:r>
            <a:r>
              <a:rPr lang="en-US" altLang="ko-KR" sz="1800" dirty="0" smtClean="0"/>
              <a:t>:</a:t>
            </a:r>
            <a:r>
              <a:rPr lang="en-US" altLang="ko-KR" sz="1800" u="sng" dirty="0" smtClean="0">
                <a:solidFill>
                  <a:schemeClr val="hlink"/>
                </a:solidFill>
                <a:hlinkClick r:id="rId3"/>
              </a:rPr>
              <a:t> </a:t>
            </a:r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ko" sz="16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endParaRPr lang="en-US" altLang="ko" sz="1600" u="sng" dirty="0" smtClean="0">
              <a:solidFill>
                <a:schemeClr val="hlink"/>
              </a:solidFill>
            </a:endParaRPr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특히 </a:t>
            </a:r>
            <a:r>
              <a:rPr lang="ko" sz="1600" dirty="0"/>
              <a:t>received_frame.coordinates에 각 선수의 좌표와 공의좌표가 표시되어있음.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좌표를 </a:t>
            </a:r>
            <a:r>
              <a:rPr lang="ko" sz="1600" dirty="0"/>
              <a:t>중심으로 코멘트를 달변 좋을 것이라 생각 됨</a:t>
            </a:r>
            <a:endParaRPr sz="16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축구 선수 및 공의 좌표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시스템에 의해 </a:t>
            </a:r>
            <a:r>
              <a:rPr lang="en-US" altLang="ko-KR" dirty="0" smtClean="0"/>
              <a:t>50ms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데이터를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경기당 대략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회의 좌표 데이터를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데이터는 </a:t>
            </a:r>
            <a:r>
              <a:rPr lang="en-US" altLang="ko-KR" dirty="0" smtClean="0"/>
              <a:t>[[</a:t>
            </a:r>
            <a:r>
              <a:rPr lang="ko-KR" altLang="en-US" dirty="0" err="1" smtClean="0"/>
              <a:t>레드팀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(GK, D1, D2, F1, F2)], [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(GK, D1, D2, F1, F2)], [</a:t>
            </a:r>
            <a:r>
              <a:rPr lang="ko-KR" altLang="en-US" dirty="0" smtClean="0"/>
              <a:t>공의좌표</a:t>
            </a:r>
            <a:r>
              <a:rPr lang="en-US" altLang="ko-KR" dirty="0" smtClean="0"/>
              <a:t>(x, y)]] 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r>
              <a:rPr lang="ko-KR" altLang="en-US" dirty="0" smtClean="0"/>
              <a:t>좌표 데이터 중 각 팀의 플레이어는 </a:t>
            </a:r>
            <a:r>
              <a:rPr lang="en-US" altLang="ko-KR" dirty="0" smtClean="0"/>
              <a:t>[x, y,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움직일 수 있는지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 터치 여부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정보를 담고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 dirty="0"/>
              <a:t>실제 단어를 </a:t>
            </a:r>
            <a:r>
              <a:rPr lang="ko" sz="3959" dirty="0" smtClean="0"/>
              <a:t>기반</a:t>
            </a:r>
            <a:r>
              <a:rPr lang="en-US" altLang="ko" sz="3959" dirty="0" smtClean="0"/>
              <a:t>, </a:t>
            </a:r>
            <a:r>
              <a:rPr lang="ko" sz="3959" dirty="0" smtClean="0"/>
              <a:t>실험적으로 </a:t>
            </a:r>
            <a:r>
              <a:rPr lang="ko" sz="3959" dirty="0"/>
              <a:t>코딩</a:t>
            </a:r>
            <a:endParaRPr sz="3959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FF0000"/>
                </a:solidFill>
              </a:rPr>
              <a:t>시스템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규칙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구현예정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849078" y="1001029"/>
            <a:ext cx="3368842" cy="308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2849078" y="2444805"/>
            <a:ext cx="3368842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80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이고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데드락이</a:t>
            </a:r>
            <a:r>
              <a:rPr lang="en-US" altLang="ko-KR" dirty="0" smtClean="0"/>
              <a:t> </a:t>
            </a:r>
            <a:r>
              <a:rPr lang="en-US" altLang="ko-KR" dirty="0"/>
              <a:t>true</a:t>
            </a:r>
            <a:r>
              <a:rPr lang="ko-KR" altLang="ko-KR" dirty="0"/>
              <a:t>이면</a:t>
            </a:r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49078" y="1520792"/>
            <a:ext cx="3368842" cy="327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공의 속도 리스트 생성</a:t>
            </a:r>
            <a:r>
              <a:rPr lang="en-US" altLang="ko-KR" dirty="0" smtClean="0"/>
              <a:t>(80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49078" y="2002042"/>
            <a:ext cx="3368842" cy="327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공 원소</a:t>
            </a:r>
            <a:r>
              <a:rPr lang="en-US" altLang="ko-KR" dirty="0" smtClean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</a:t>
            </a:r>
            <a:r>
              <a:rPr lang="en-US" altLang="ko-KR" dirty="0" smtClean="0"/>
              <a:t>0.4</a:t>
            </a:r>
            <a:r>
              <a:rPr lang="ko-KR" altLang="ko-KR" dirty="0" smtClean="0"/>
              <a:t>이상이면</a:t>
            </a:r>
            <a:r>
              <a:rPr lang="en-US" altLang="ko-KR" dirty="0" smtClean="0"/>
              <a:t> </a:t>
            </a:r>
            <a:r>
              <a:rPr lang="ko-KR" altLang="ko-KR" dirty="0" err="1"/>
              <a:t>데드락</a:t>
            </a:r>
            <a:r>
              <a:rPr lang="en-US" altLang="ko-KR" dirty="0"/>
              <a:t> false</a:t>
            </a:r>
            <a:endParaRPr lang="ko-KR" altLang="ko-KR" dirty="0"/>
          </a:p>
        </p:txBody>
      </p:sp>
      <p:sp>
        <p:nvSpPr>
          <p:cNvPr id="11" name="다이아몬드 10"/>
          <p:cNvSpPr/>
          <p:nvPr/>
        </p:nvSpPr>
        <p:spPr>
          <a:xfrm>
            <a:off x="2849078" y="3349555"/>
            <a:ext cx="3368842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공이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지역</a:t>
            </a:r>
            <a:endParaRPr lang="ko-KR" altLang="en-US" dirty="0"/>
          </a:p>
        </p:txBody>
      </p:sp>
      <p:sp>
        <p:nvSpPr>
          <p:cNvPr id="12" name="다이아몬드 11"/>
          <p:cNvSpPr/>
          <p:nvPr/>
        </p:nvSpPr>
        <p:spPr>
          <a:xfrm>
            <a:off x="134754" y="3349555"/>
            <a:ext cx="2569945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공이 코너 지역</a:t>
            </a:r>
            <a:endParaRPr lang="ko-KR" altLang="en-US" dirty="0"/>
          </a:p>
        </p:txBody>
      </p:sp>
      <p:sp>
        <p:nvSpPr>
          <p:cNvPr id="13" name="다이아몬드 12"/>
          <p:cNvSpPr/>
          <p:nvPr/>
        </p:nvSpPr>
        <p:spPr>
          <a:xfrm>
            <a:off x="6370320" y="3349555"/>
            <a:ext cx="2658177" cy="7122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시스템 신호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34754" y="4283243"/>
            <a:ext cx="2569945" cy="595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코너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49078" y="4283243"/>
            <a:ext cx="3521242" cy="5951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370319" y="4283244"/>
            <a:ext cx="2658177" cy="595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8" idx="1"/>
            <a:endCxn id="12" idx="0"/>
          </p:cNvCxnSpPr>
          <p:nvPr/>
        </p:nvCxnSpPr>
        <p:spPr>
          <a:xfrm rot="10800000" flipV="1">
            <a:off x="1419728" y="2800939"/>
            <a:ext cx="1429351" cy="548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3"/>
            <a:endCxn id="11" idx="1"/>
          </p:cNvCxnSpPr>
          <p:nvPr/>
        </p:nvCxnSpPr>
        <p:spPr>
          <a:xfrm>
            <a:off x="2704699" y="3705690"/>
            <a:ext cx="14437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13" idx="1"/>
          </p:cNvCxnSpPr>
          <p:nvPr/>
        </p:nvCxnSpPr>
        <p:spPr>
          <a:xfrm>
            <a:off x="6217920" y="370569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2"/>
            <a:endCxn id="10" idx="2"/>
          </p:cNvCxnSpPr>
          <p:nvPr/>
        </p:nvCxnSpPr>
        <p:spPr>
          <a:xfrm>
            <a:off x="4533499" y="232930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  <a:endCxn id="8" idx="0"/>
          </p:cNvCxnSpPr>
          <p:nvPr/>
        </p:nvCxnSpPr>
        <p:spPr>
          <a:xfrm>
            <a:off x="4533499" y="2329301"/>
            <a:ext cx="0" cy="115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2"/>
            <a:endCxn id="10" idx="0"/>
          </p:cNvCxnSpPr>
          <p:nvPr/>
        </p:nvCxnSpPr>
        <p:spPr>
          <a:xfrm>
            <a:off x="4533499" y="1848051"/>
            <a:ext cx="0" cy="153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4" idx="4"/>
            <a:endCxn id="9" idx="0"/>
          </p:cNvCxnSpPr>
          <p:nvPr/>
        </p:nvCxnSpPr>
        <p:spPr>
          <a:xfrm>
            <a:off x="4533499" y="1309036"/>
            <a:ext cx="0" cy="21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1" idx="2"/>
          </p:cNvCxnSpPr>
          <p:nvPr/>
        </p:nvCxnSpPr>
        <p:spPr>
          <a:xfrm>
            <a:off x="4533499" y="4061825"/>
            <a:ext cx="0" cy="221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2" idx="2"/>
            <a:endCxn id="16" idx="0"/>
          </p:cNvCxnSpPr>
          <p:nvPr/>
        </p:nvCxnSpPr>
        <p:spPr>
          <a:xfrm>
            <a:off x="1419727" y="4061825"/>
            <a:ext cx="0" cy="221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" idx="2"/>
            <a:endCxn id="18" idx="0"/>
          </p:cNvCxnSpPr>
          <p:nvPr/>
        </p:nvCxnSpPr>
        <p:spPr>
          <a:xfrm flipH="1">
            <a:off x="7699408" y="4061825"/>
            <a:ext cx="1" cy="221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595389" y="4061825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743650" y="4055352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911967" y="4061825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519187" y="2964537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35192" y="3344687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100812" y="3257985"/>
            <a:ext cx="539014" cy="22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2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코드 디버그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데드락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데드락의</a:t>
            </a:r>
            <a:r>
              <a:rPr lang="ko-KR" altLang="en-US" dirty="0" smtClean="0"/>
              <a:t> 경우</a:t>
            </a:r>
            <a:r>
              <a:rPr lang="en-US" altLang="ko-KR" dirty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신호 대신 코너 킥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킥 신호를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상황을 실제로 구현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데드락</a:t>
            </a:r>
            <a:r>
              <a:rPr lang="ko-KR" altLang="en-US" dirty="0" smtClean="0">
                <a:solidFill>
                  <a:schemeClr val="tx1"/>
                </a:solidFill>
              </a:rPr>
              <a:t> 상황 추가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정의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4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x-none" altLang="ko-KR"/>
              <a:t>0.4m/s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미만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데드락을</a:t>
            </a:r>
            <a:r>
              <a:rPr lang="en-US" altLang="ko-KR" sz="1400" dirty="0"/>
              <a:t> </a:t>
            </a:r>
            <a:r>
              <a:rPr lang="ko-KR" altLang="ko-KR" sz="1400" dirty="0"/>
              <a:t>위한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의사코드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en-US" altLang="ko-KR" dirty="0"/>
              <a:t>80</a:t>
            </a:r>
            <a:r>
              <a:rPr lang="ko-KR" altLang="ko-KR" dirty="0"/>
              <a:t>개의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프레임과</a:t>
            </a:r>
            <a:r>
              <a:rPr lang="en-US" altLang="ko-KR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1 </a:t>
            </a:r>
            <a:r>
              <a:rPr lang="ko-KR" altLang="ko-KR" dirty="0" smtClean="0"/>
              <a:t>프레임이</a:t>
            </a:r>
            <a:r>
              <a:rPr lang="en-US" altLang="ko-KR" dirty="0" smtClean="0"/>
              <a:t> </a:t>
            </a:r>
            <a:r>
              <a:rPr lang="ko-KR" altLang="ko-KR" dirty="0"/>
              <a:t>갖는</a:t>
            </a:r>
            <a:r>
              <a:rPr lang="en-US" altLang="ko-KR" dirty="0"/>
              <a:t> </a:t>
            </a: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좌표를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ko-KR" altLang="ko-KR" dirty="0"/>
              <a:t>두</a:t>
            </a:r>
            <a:r>
              <a:rPr lang="en-US" altLang="ko-KR" dirty="0"/>
              <a:t> </a:t>
            </a:r>
            <a:r>
              <a:rPr lang="ko-KR" altLang="ko-KR" dirty="0"/>
              <a:t>좌표</a:t>
            </a:r>
            <a:r>
              <a:rPr lang="en-US" altLang="ko-KR" dirty="0"/>
              <a:t> </a:t>
            </a:r>
            <a:r>
              <a:rPr lang="ko-KR" altLang="ko-KR" dirty="0"/>
              <a:t>사이의</a:t>
            </a:r>
            <a:r>
              <a:rPr lang="en-US" altLang="ko-KR" dirty="0"/>
              <a:t> </a:t>
            </a:r>
            <a:r>
              <a:rPr lang="ko-KR" altLang="ko-KR" dirty="0"/>
              <a:t>거리를</a:t>
            </a:r>
            <a:r>
              <a:rPr lang="en-US" altLang="ko-KR" dirty="0"/>
              <a:t> </a:t>
            </a:r>
            <a:r>
              <a:rPr lang="ko-KR" altLang="ko-KR" dirty="0"/>
              <a:t>계산한다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시간</a:t>
            </a:r>
            <a:r>
              <a:rPr lang="en-US" altLang="ko-KR" dirty="0"/>
              <a:t>(1</a:t>
            </a:r>
            <a:r>
              <a:rPr lang="ko-KR" altLang="ko-KR" dirty="0"/>
              <a:t>프레임</a:t>
            </a:r>
            <a:r>
              <a:rPr lang="en-US" altLang="ko-KR" dirty="0"/>
              <a:t> 0.05</a:t>
            </a:r>
            <a:r>
              <a:rPr lang="x-none" altLang="ko-KR"/>
              <a:t>ms)</a:t>
            </a:r>
            <a:r>
              <a:rPr lang="ko-KR" altLang="ko-KR"/>
              <a:t>으로</a:t>
            </a:r>
            <a:r>
              <a:rPr lang="en-US" altLang="ko-KR" dirty="0"/>
              <a:t> </a:t>
            </a:r>
            <a:r>
              <a:rPr lang="ko-KR" altLang="ko-KR" dirty="0"/>
              <a:t>나누어</a:t>
            </a:r>
            <a:r>
              <a:rPr lang="en-US" altLang="ko-KR" dirty="0"/>
              <a:t> </a:t>
            </a:r>
            <a:r>
              <a:rPr lang="ko-KR" altLang="ko-KR" dirty="0"/>
              <a:t>속도를</a:t>
            </a:r>
            <a:r>
              <a:rPr lang="en-US" altLang="ko-KR" dirty="0"/>
              <a:t> </a:t>
            </a:r>
            <a:r>
              <a:rPr lang="ko-KR" altLang="ko-KR" dirty="0"/>
              <a:t>구하고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변수의</a:t>
            </a:r>
            <a:r>
              <a:rPr lang="en-US" altLang="ko-KR" dirty="0"/>
              <a:t> </a:t>
            </a:r>
            <a:r>
              <a:rPr lang="ko-KR" altLang="ko-KR" dirty="0"/>
              <a:t>모든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0.4</a:t>
            </a:r>
            <a:r>
              <a:rPr lang="x-none" altLang="ko-KR"/>
              <a:t>m/s</a:t>
            </a:r>
            <a:r>
              <a:rPr lang="en-US" altLang="ko-KR" dirty="0"/>
              <a:t> </a:t>
            </a:r>
            <a:r>
              <a:rPr lang="ko-KR" altLang="ko-KR" dirty="0" smtClean="0"/>
              <a:t>미만인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 err="1"/>
              <a:t>데드락으로</a:t>
            </a:r>
            <a:r>
              <a:rPr lang="en-US" altLang="ko-KR" dirty="0"/>
              <a:t> </a:t>
            </a:r>
            <a:r>
              <a:rPr lang="ko-KR" altLang="ko-KR" dirty="0"/>
              <a:t>판정한다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디버그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/>
              <a:t>개발환경 설정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420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플레이어</a:t>
            </a:r>
            <a:endParaRPr lang="ko-KR" altLang="ko-KR" sz="1400" dirty="0"/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 smtClean="0"/>
              <a:t>파울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플레이어</a:t>
            </a:r>
            <a:endParaRPr lang="ko-KR" altLang="ko-KR" sz="1400" dirty="0"/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dirty="0" smtClean="0"/>
              <a:t> </a:t>
            </a:r>
            <a:r>
              <a:rPr lang="ko-KR" altLang="ko-KR" dirty="0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슛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플레이어가 공을 터치한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 10</a:t>
            </a:r>
            <a:r>
              <a:rPr lang="ko-KR" altLang="ko-KR" dirty="0"/>
              <a:t>프레임의</a:t>
            </a:r>
            <a:r>
              <a:rPr lang="en-US" altLang="ko-KR" dirty="0"/>
              <a:t> </a:t>
            </a:r>
            <a:r>
              <a:rPr lang="ko-KR" altLang="ko-KR" dirty="0"/>
              <a:t>정보를</a:t>
            </a:r>
            <a:r>
              <a:rPr lang="en-US" altLang="ko-KR" dirty="0"/>
              <a:t> </a:t>
            </a:r>
            <a:r>
              <a:rPr lang="ko-KR" altLang="ko-KR" dirty="0"/>
              <a:t>이용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방향이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벡터가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지역을</a:t>
            </a:r>
            <a:r>
              <a:rPr lang="en-US" altLang="ko-KR" dirty="0" smtClean="0"/>
              <a:t> </a:t>
            </a:r>
            <a:r>
              <a:rPr lang="ko-KR" altLang="ko-KR" dirty="0"/>
              <a:t>향하는지</a:t>
            </a:r>
            <a:r>
              <a:rPr lang="en-US" altLang="ko-KR" dirty="0"/>
              <a:t> </a:t>
            </a:r>
            <a:r>
              <a:rPr lang="ko-KR" altLang="ko-KR" dirty="0" smtClean="0"/>
              <a:t>파악하여야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일정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공에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충돌이</a:t>
            </a:r>
            <a:r>
              <a:rPr lang="en-US" altLang="ko-KR" dirty="0"/>
              <a:t> </a:t>
            </a:r>
            <a:r>
              <a:rPr lang="ko-KR" altLang="ko-KR" dirty="0" smtClean="0"/>
              <a:t>없어야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en-US" altLang="ko-KR" dirty="0" smtClean="0"/>
              <a:t>10 </a:t>
            </a:r>
            <a:r>
              <a:rPr lang="ko-KR" altLang="ko-KR" dirty="0" smtClean="0"/>
              <a:t>프레임</a:t>
            </a:r>
            <a:r>
              <a:rPr lang="en-US" altLang="ko-KR" smtClean="0"/>
              <a:t> </a:t>
            </a:r>
            <a:r>
              <a:rPr lang="ko-KR" altLang="ko-KR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없음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일정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이상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</a:t>
            </a:r>
            <a:r>
              <a:rPr lang="ko-KR" altLang="ko-KR" dirty="0"/>
              <a:t>로봇의</a:t>
            </a:r>
            <a:r>
              <a:rPr lang="en-US" altLang="ko-KR" dirty="0"/>
              <a:t> </a:t>
            </a:r>
            <a:r>
              <a:rPr lang="ko-KR" altLang="ko-KR" dirty="0"/>
              <a:t>최대속도보다</a:t>
            </a:r>
            <a:r>
              <a:rPr lang="en-US" altLang="ko-KR" dirty="0"/>
              <a:t> </a:t>
            </a:r>
            <a:r>
              <a:rPr lang="ko-KR" altLang="ko-KR" dirty="0"/>
              <a:t>높을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04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슛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슛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pPr lvl="1" fontAlgn="ctr"/>
            <a:r>
              <a:rPr lang="en-US" altLang="ko-KR" dirty="0" err="1"/>
              <a:t>방향성이</a:t>
            </a:r>
            <a:r>
              <a:rPr lang="en-US" altLang="ko-KR" dirty="0"/>
              <a:t> </a:t>
            </a:r>
            <a:r>
              <a:rPr lang="en-US" altLang="ko-KR" dirty="0" err="1"/>
              <a:t>중요하므로</a:t>
            </a:r>
            <a:r>
              <a:rPr lang="en-US" altLang="ko-KR" dirty="0"/>
              <a:t> </a:t>
            </a:r>
            <a:r>
              <a:rPr lang="en-US" altLang="ko-KR" dirty="0" err="1"/>
              <a:t>벡터로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endParaRPr lang="en-US" altLang="ko-KR" dirty="0"/>
          </a:p>
          <a:p>
            <a:pPr lvl="1" fontAlgn="ctr"/>
            <a:r>
              <a:rPr lang="en-US" altLang="ko-KR" dirty="0" err="1"/>
              <a:t>골대</a:t>
            </a:r>
            <a:r>
              <a:rPr lang="en-US" altLang="ko-KR" dirty="0"/>
              <a:t> </a:t>
            </a:r>
            <a:r>
              <a:rPr lang="en-US" altLang="ko-KR" dirty="0" err="1"/>
              <a:t>선분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r>
              <a:rPr lang="en-US" altLang="ko-KR" dirty="0"/>
              <a:t> abs(y) &lt;= 0.9</a:t>
            </a:r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x좌표의</a:t>
            </a:r>
            <a:r>
              <a:rPr lang="en-US" altLang="ko-KR" dirty="0"/>
              <a:t> </a:t>
            </a:r>
            <a:r>
              <a:rPr lang="en-US" altLang="ko-KR" dirty="0" err="1"/>
              <a:t>변화</a:t>
            </a:r>
            <a:r>
              <a:rPr lang="x-none" altLang="ko-KR"/>
              <a:t>(</a:t>
            </a:r>
            <a:r>
              <a:rPr lang="ko-KR" altLang="ko-KR"/>
              <a:t>벡터</a:t>
            </a:r>
            <a:r>
              <a:rPr lang="en-US" altLang="ko-KR" dirty="0"/>
              <a:t>)에 </a:t>
            </a:r>
            <a:r>
              <a:rPr lang="en-US" altLang="ko-KR" dirty="0" err="1"/>
              <a:t>따라</a:t>
            </a:r>
            <a:r>
              <a:rPr lang="en-US" altLang="ko-KR" dirty="0"/>
              <a:t> </a:t>
            </a:r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방향을</a:t>
            </a:r>
            <a:r>
              <a:rPr lang="en-US" altLang="ko-KR" dirty="0"/>
              <a:t> </a:t>
            </a:r>
            <a:r>
              <a:rPr lang="en-US" altLang="ko-KR" dirty="0" err="1"/>
              <a:t>체크</a:t>
            </a:r>
            <a:endParaRPr lang="ko-KR" altLang="ko-KR" dirty="0"/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연장선과</a:t>
            </a:r>
            <a:r>
              <a:rPr lang="en-US" altLang="ko-KR" dirty="0"/>
              <a:t> </a:t>
            </a:r>
            <a:r>
              <a:rPr lang="en-US" altLang="ko-KR" dirty="0" err="1"/>
              <a:t>골대의</a:t>
            </a:r>
            <a:r>
              <a:rPr lang="en-US" altLang="ko-KR" dirty="0"/>
              <a:t> </a:t>
            </a:r>
            <a:r>
              <a:rPr lang="en-US" altLang="ko-KR" dirty="0" err="1"/>
              <a:t>교차점을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872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코너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킥</a:t>
            </a:r>
            <a:r>
              <a:rPr lang="x-none" altLang="ko-KR" smtClean="0">
                <a:solidFill>
                  <a:schemeClr val="tx1"/>
                </a:solidFill>
              </a:rPr>
              <a:t> </a:t>
            </a:r>
            <a:r>
              <a:rPr lang="ko-KR" altLang="ko-KR" smtClean="0">
                <a:solidFill>
                  <a:schemeClr val="tx1"/>
                </a:solidFill>
              </a:rPr>
              <a:t>플레이어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선수에</a:t>
            </a:r>
            <a:r>
              <a:rPr lang="en-US" altLang="ko-KR" sz="1400" dirty="0"/>
              <a:t> </a:t>
            </a:r>
            <a:r>
              <a:rPr lang="ko-KR" altLang="ko-KR" sz="1400" dirty="0"/>
              <a:t>의한</a:t>
            </a:r>
            <a:r>
              <a:rPr lang="en-US" altLang="ko-KR" sz="1400" dirty="0"/>
              <a:t> </a:t>
            </a: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판정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아웃으로</a:t>
            </a:r>
            <a:r>
              <a:rPr lang="en-US" altLang="ko-KR" dirty="0" smtClean="0"/>
              <a:t> </a:t>
            </a:r>
            <a:r>
              <a:rPr lang="ko-KR" altLang="ko-KR" dirty="0"/>
              <a:t>인한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킥만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lvl="1" fontAlgn="ctr"/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71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파울플레이어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20프레임 데이터를 담고 20프레임의 좌표가 모두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 smtClean="0"/>
              <a:t>1</a:t>
            </a:r>
            <a:r>
              <a:rPr lang="en-US" altLang="ko-KR" dirty="0" smtClean="0"/>
              <a:t>0 </a:t>
            </a:r>
            <a:r>
              <a:rPr lang="ko-KR" altLang="ko-KR" dirty="0" smtClean="0"/>
              <a:t>선수</a:t>
            </a:r>
            <a:r>
              <a:rPr lang="en-US" altLang="ko-KR" dirty="0" smtClean="0"/>
              <a:t> </a:t>
            </a:r>
            <a:r>
              <a:rPr lang="ko-KR" altLang="ko-KR" dirty="0"/>
              <a:t>중 파울이 아닌</a:t>
            </a:r>
            <a:r>
              <a:rPr lang="en-US" altLang="ko-KR" dirty="0"/>
              <a:t> </a:t>
            </a:r>
            <a:r>
              <a:rPr lang="ko-KR" altLang="ko-KR" dirty="0"/>
              <a:t>선수는 제외</a:t>
            </a:r>
          </a:p>
          <a:p>
            <a:pPr fontAlgn="ctr"/>
            <a:r>
              <a:rPr lang="ko-KR" altLang="ko-KR" dirty="0"/>
              <a:t>남은 선수들 파울선수로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718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시도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261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블락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전반전</a:t>
            </a:r>
            <a:r>
              <a:rPr lang="en-US" altLang="ko-KR" dirty="0"/>
              <a:t> </a:t>
            </a:r>
            <a:r>
              <a:rPr lang="ko-KR" altLang="ko-KR" dirty="0"/>
              <a:t>후반전을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전반전일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오른쪽</a:t>
            </a:r>
            <a:r>
              <a:rPr lang="en-US" altLang="ko-KR" dirty="0"/>
              <a:t> </a:t>
            </a: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상대팀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골키퍼의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 err="1"/>
              <a:t>블락</a:t>
            </a:r>
            <a:r>
              <a:rPr lang="en-US" altLang="ko-KR" dirty="0"/>
              <a:t> </a:t>
            </a:r>
            <a:r>
              <a:rPr lang="ko-KR" altLang="ko-KR" dirty="0" smtClean="0"/>
              <a:t>판정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25476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블락</a:t>
            </a:r>
            <a:r>
              <a:rPr lang="ko-KR" altLang="en-US" dirty="0" smtClean="0">
                <a:solidFill>
                  <a:schemeClr val="tx1"/>
                </a:solidFill>
              </a:rPr>
              <a:t>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기존의</a:t>
            </a:r>
            <a:r>
              <a:rPr lang="en-US" altLang="ko-KR" dirty="0"/>
              <a:t> </a:t>
            </a:r>
            <a:r>
              <a:rPr lang="ko-KR" altLang="ko-KR" dirty="0" err="1" smtClean="0"/>
              <a:t>블락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판정의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골키퍼가</a:t>
            </a:r>
            <a:r>
              <a:rPr lang="en-US" altLang="ko-KR" dirty="0"/>
              <a:t> </a:t>
            </a:r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플레이어로</a:t>
            </a:r>
            <a:r>
              <a:rPr lang="en-US" altLang="ko-KR" dirty="0"/>
              <a:t> </a:t>
            </a:r>
            <a:r>
              <a:rPr lang="ko-KR" altLang="ko-KR" dirty="0"/>
              <a:t>나와서</a:t>
            </a:r>
            <a:r>
              <a:rPr lang="en-US" altLang="ko-KR" dirty="0"/>
              <a:t> </a:t>
            </a:r>
            <a:r>
              <a:rPr lang="ko-KR" altLang="ko-KR" dirty="0"/>
              <a:t>제대로</a:t>
            </a:r>
            <a:r>
              <a:rPr lang="en-US" altLang="ko-KR" dirty="0"/>
              <a:t> </a:t>
            </a:r>
            <a:r>
              <a:rPr lang="ko-KR" altLang="ko-KR" dirty="0"/>
              <a:t>실행</a:t>
            </a:r>
            <a:r>
              <a:rPr lang="en-US" altLang="ko-KR" dirty="0"/>
              <a:t> </a:t>
            </a:r>
            <a:r>
              <a:rPr lang="ko-KR" altLang="ko-KR" dirty="0"/>
              <a:t>안됨</a:t>
            </a:r>
          </a:p>
          <a:p>
            <a:pPr fontAlgn="ctr"/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플레이어서</a:t>
            </a:r>
            <a:r>
              <a:rPr lang="en-US" altLang="ko-KR" dirty="0"/>
              <a:t> </a:t>
            </a:r>
            <a:r>
              <a:rPr lang="ko-KR" altLang="ko-KR" dirty="0"/>
              <a:t>골키퍼</a:t>
            </a:r>
            <a:r>
              <a:rPr lang="en-US" altLang="ko-KR" dirty="0"/>
              <a:t> </a:t>
            </a:r>
            <a:r>
              <a:rPr lang="ko-KR" altLang="ko-KR" dirty="0"/>
              <a:t>제외함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09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자살 골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골인지</a:t>
            </a:r>
            <a:r>
              <a:rPr lang="en-US" altLang="ko-KR" dirty="0"/>
              <a:t> </a:t>
            </a:r>
            <a:r>
              <a:rPr lang="ko-KR" altLang="ko-KR" dirty="0"/>
              <a:t>아닌지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ko-KR" altLang="ko-KR" dirty="0"/>
              <a:t>골이면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en-US" altLang="ko-KR" dirty="0"/>
              <a:t>(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과</a:t>
            </a:r>
            <a:r>
              <a:rPr lang="en-US" altLang="ko-KR" dirty="0"/>
              <a:t> (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선수가</a:t>
            </a:r>
            <a:r>
              <a:rPr lang="en-US" altLang="ko-KR" dirty="0"/>
              <a:t> </a:t>
            </a:r>
            <a:r>
              <a:rPr lang="ko-KR" altLang="ko-KR" dirty="0"/>
              <a:t>체크된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사이에</a:t>
            </a:r>
          </a:p>
          <a:p>
            <a:r>
              <a:rPr lang="ko-KR" altLang="ko-KR" dirty="0"/>
              <a:t>상대선수가</a:t>
            </a:r>
            <a:r>
              <a:rPr lang="en-US" altLang="ko-KR" dirty="0"/>
              <a:t> </a:t>
            </a:r>
            <a:r>
              <a:rPr lang="ko-KR" altLang="ko-KR" dirty="0"/>
              <a:t>공터치하면</a:t>
            </a:r>
            <a:r>
              <a:rPr lang="en-US" altLang="ko-KR" dirty="0"/>
              <a:t>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체크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413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오류수정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전반전</a:t>
            </a:r>
            <a:r>
              <a:rPr lang="en-US" altLang="ko-KR" sz="1400" dirty="0"/>
              <a:t> </a:t>
            </a:r>
            <a:r>
              <a:rPr lang="ko-KR" altLang="ko-KR" sz="1400" dirty="0"/>
              <a:t>후반전</a:t>
            </a:r>
            <a:r>
              <a:rPr lang="en-US" altLang="ko-KR" sz="1400" dirty="0"/>
              <a:t> </a:t>
            </a:r>
            <a:r>
              <a:rPr lang="ko-KR" altLang="ko-KR" sz="1400" dirty="0"/>
              <a:t>관련</a:t>
            </a:r>
            <a:r>
              <a:rPr lang="en-US" altLang="ko-KR" sz="1400" dirty="0"/>
              <a:t> </a:t>
            </a:r>
            <a:r>
              <a:rPr lang="ko-KR" altLang="ko-KR" sz="1400" dirty="0"/>
              <a:t>코드</a:t>
            </a:r>
            <a:r>
              <a:rPr lang="en-US" altLang="ko-KR" sz="1400" dirty="0"/>
              <a:t> </a:t>
            </a:r>
            <a:r>
              <a:rPr lang="ko-KR" altLang="ko-KR" sz="1400" dirty="0"/>
              <a:t>삭제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화면에선</a:t>
            </a:r>
            <a:r>
              <a:rPr lang="en-US" altLang="ko-KR" dirty="0"/>
              <a:t> </a:t>
            </a:r>
            <a:r>
              <a:rPr lang="ko-KR" altLang="ko-KR" dirty="0"/>
              <a:t>전반</a:t>
            </a:r>
            <a:r>
              <a:rPr lang="en-US" altLang="ko-KR" dirty="0"/>
              <a:t>, </a:t>
            </a:r>
            <a:r>
              <a:rPr lang="ko-KR" altLang="ko-KR" dirty="0"/>
              <a:t>후반에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en-US" altLang="ko-KR" dirty="0"/>
              <a:t> </a:t>
            </a:r>
            <a:r>
              <a:rPr lang="ko-KR" altLang="ko-KR" dirty="0"/>
              <a:t>위치가</a:t>
            </a:r>
            <a:r>
              <a:rPr lang="en-US" altLang="ko-KR" dirty="0"/>
              <a:t> </a:t>
            </a:r>
            <a:r>
              <a:rPr lang="ko-KR" altLang="ko-KR" dirty="0"/>
              <a:t>바뀌지만</a:t>
            </a:r>
            <a:r>
              <a:rPr lang="en-US" altLang="ko-KR" dirty="0"/>
              <a:t> </a:t>
            </a:r>
            <a:r>
              <a:rPr lang="ko-KR" altLang="ko-KR" dirty="0"/>
              <a:t>실제</a:t>
            </a:r>
            <a:r>
              <a:rPr lang="en-US" altLang="ko-KR" dirty="0"/>
              <a:t> </a:t>
            </a:r>
            <a:r>
              <a:rPr lang="ko-KR" altLang="ko-KR" dirty="0"/>
              <a:t>좌표는</a:t>
            </a:r>
            <a:r>
              <a:rPr lang="en-US" altLang="ko-KR" dirty="0"/>
              <a:t> </a:t>
            </a:r>
            <a:r>
              <a:rPr lang="ko-KR" altLang="ko-KR" dirty="0"/>
              <a:t>변하지</a:t>
            </a:r>
            <a:r>
              <a:rPr lang="en-US" altLang="ko-KR" dirty="0"/>
              <a:t> </a:t>
            </a:r>
            <a:r>
              <a:rPr lang="ko-KR" altLang="ko-KR" dirty="0"/>
              <a:t>않는다</a:t>
            </a:r>
            <a:r>
              <a:rPr lang="en-US" altLang="ko-KR" dirty="0"/>
              <a:t>.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플레이어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</a:t>
            </a:r>
            <a:r>
              <a:rPr lang="en-US" altLang="ko-KR" dirty="0"/>
              <a:t> </a:t>
            </a:r>
            <a:r>
              <a:rPr lang="ko-KR" altLang="ko-KR" dirty="0"/>
              <a:t>킥과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킥으로</a:t>
            </a:r>
            <a:r>
              <a:rPr lang="en-US" altLang="ko-KR" dirty="0"/>
              <a:t> </a:t>
            </a:r>
            <a:r>
              <a:rPr lang="ko-KR" altLang="ko-KR" dirty="0"/>
              <a:t>수정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</a:t>
            </a:r>
            <a:r>
              <a:rPr lang="en-US" altLang="ko-KR" dirty="0" smtClean="0"/>
              <a:t> </a:t>
            </a:r>
            <a:r>
              <a:rPr lang="ko-KR" altLang="ko-KR" dirty="0"/>
              <a:t>시</a:t>
            </a:r>
            <a:r>
              <a:rPr lang="en-US" altLang="ko-KR" dirty="0"/>
              <a:t> </a:t>
            </a:r>
            <a:r>
              <a:rPr lang="ko-KR" altLang="ko-KR" dirty="0"/>
              <a:t>누가</a:t>
            </a:r>
            <a:r>
              <a:rPr lang="en-US" altLang="ko-KR" dirty="0"/>
              <a:t> </a:t>
            </a:r>
            <a:r>
              <a:rPr lang="ko-KR" altLang="ko-KR" dirty="0"/>
              <a:t>어디로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아웃</a:t>
            </a:r>
            <a:r>
              <a:rPr lang="en-US" altLang="ko-KR" dirty="0"/>
              <a:t> </a:t>
            </a:r>
            <a:r>
              <a:rPr lang="ko-KR" altLang="ko-KR" dirty="0"/>
              <a:t>시키느냐에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킥과</a:t>
            </a:r>
            <a:r>
              <a:rPr lang="en-US" altLang="ko-KR" dirty="0" smtClean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킥으로</a:t>
            </a:r>
            <a:r>
              <a:rPr lang="en-US" altLang="ko-KR" dirty="0" smtClean="0"/>
              <a:t> </a:t>
            </a:r>
            <a:r>
              <a:rPr lang="ko-KR" altLang="ko-KR" dirty="0"/>
              <a:t>수정됨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아웃의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공이</a:t>
            </a:r>
            <a:r>
              <a:rPr lang="en-US" altLang="ko-KR" dirty="0"/>
              <a:t> </a:t>
            </a:r>
            <a:r>
              <a:rPr lang="ko-KR" altLang="ko-KR" dirty="0"/>
              <a:t>나간</a:t>
            </a:r>
            <a:r>
              <a:rPr lang="en-US" altLang="ko-KR" dirty="0"/>
              <a:t> </a:t>
            </a:r>
            <a:r>
              <a:rPr lang="ko-KR" altLang="ko-KR" dirty="0"/>
              <a:t>방향을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킥인지</a:t>
            </a:r>
            <a:r>
              <a:rPr lang="en-US" altLang="ko-KR" dirty="0"/>
              <a:t> </a:t>
            </a:r>
            <a:r>
              <a:rPr lang="ko-KR" altLang="ko-KR" dirty="0"/>
              <a:t>코너</a:t>
            </a:r>
            <a:r>
              <a:rPr lang="en-US" altLang="ko-KR" dirty="0"/>
              <a:t> </a:t>
            </a:r>
            <a:r>
              <a:rPr lang="ko-KR" altLang="ko-KR" dirty="0"/>
              <a:t>킥인지</a:t>
            </a:r>
            <a:r>
              <a:rPr lang="en-US" altLang="ko-KR" dirty="0"/>
              <a:t> </a:t>
            </a:r>
            <a:r>
              <a:rPr lang="ko-KR" altLang="ko-KR" dirty="0"/>
              <a:t>판정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smtClean="0"/>
              <a:t>자살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코드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24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?)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 smtClean="0"/>
              <a:t>Anaconda</a:t>
            </a:r>
            <a:r>
              <a:rPr lang="en-US" altLang="ko-KR" sz="1600" dirty="0" smtClean="0"/>
              <a:t>(3)</a:t>
            </a:r>
            <a:r>
              <a:rPr lang="x-none" altLang="ko-KR" sz="1600" smtClean="0"/>
              <a:t> </a:t>
            </a:r>
            <a:r>
              <a:rPr lang="ko-KR" altLang="ko-KR" sz="1600" smtClean="0"/>
              <a:t>설치</a:t>
            </a:r>
            <a:endParaRPr lang="ko-KR" altLang="ko-KR" sz="1600"/>
          </a:p>
          <a:p>
            <a:pPr fontAlgn="ctr"/>
            <a:r>
              <a:rPr lang="x-none" altLang="ko-KR" sz="1600" smtClean="0"/>
              <a:t>Bashrc</a:t>
            </a:r>
            <a:r>
              <a:rPr lang="en-US" altLang="ko-KR" sz="1600" dirty="0" smtClean="0"/>
              <a:t> </a:t>
            </a:r>
            <a:r>
              <a:rPr lang="x-none" altLang="ko-KR" sz="1600" smtClean="0"/>
              <a:t>설정</a:t>
            </a:r>
            <a:r>
              <a:rPr lang="en-US" altLang="ko-KR" sz="1600" dirty="0" smtClean="0"/>
              <a:t>($ source 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)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</a:t>
            </a:r>
            <a:r>
              <a:rPr lang="en-US" altLang="ko-KR" sz="1600" dirty="0" smtClean="0"/>
              <a:t>(3.7)</a:t>
            </a:r>
            <a:r>
              <a:rPr lang="x-none" altLang="ko-KR" sz="1600" smtClean="0"/>
              <a:t>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 smtClean="0"/>
              <a:t>Webot</a:t>
            </a:r>
            <a:r>
              <a:rPr lang="en-US" altLang="ko-KR" sz="1600" dirty="0" smtClean="0"/>
              <a:t> (R2019b) </a:t>
            </a:r>
            <a:r>
              <a:rPr lang="x-none" altLang="ko-KR" sz="1600" smtClean="0"/>
              <a:t>설치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r>
              <a:rPr lang="ko-KR" altLang="en-US" sz="1600" smtClean="0"/>
              <a:t>을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ext Editor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컴파일</a:t>
            </a:r>
            <a:r>
              <a:rPr lang="en-US" altLang="ko-KR" sz="1600" dirty="0" smtClean="0"/>
              <a:t>(F7)</a:t>
            </a:r>
            <a:endParaRPr lang="ko-KR" altLang="ko-KR" sz="1600" dirty="0"/>
          </a:p>
          <a:p>
            <a:pPr fontAlgn="ctr"/>
            <a:r>
              <a:rPr lang="en-US" altLang="ko-KR" sz="1600" dirty="0" smtClean="0"/>
              <a:t>Ctrl+2</a:t>
            </a:r>
            <a:r>
              <a:rPr lang="ko-KR" altLang="en-US" sz="1600" dirty="0" smtClean="0"/>
              <a:t>를 통해 플레이어의 움직임이 확인되면 정상작동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</a:t>
            </a:r>
            <a:r>
              <a:rPr lang="ko-KR" altLang="en-US" sz="1600" dirty="0" smtClean="0"/>
              <a:t>수집</a:t>
            </a:r>
            <a:endParaRPr lang="en-US" altLang="ko-KR" sz="1600" dirty="0"/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  <a:r>
              <a:rPr lang="en-US" altLang="ko-KR" sz="1600" dirty="0" smtClean="0"/>
              <a:t>ex) 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2178</Words>
  <Application>Microsoft Office PowerPoint</Application>
  <PresentationFormat>화면 슬라이드 쇼(16:9)</PresentationFormat>
  <Paragraphs>410</Paragraphs>
  <Slides>63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굴림</vt:lpstr>
      <vt:lpstr>Arial</vt:lpstr>
      <vt:lpstr>Merriweather</vt:lpstr>
      <vt:lpstr>-apple-system</vt:lpstr>
      <vt:lpstr>Calibri</vt:lpstr>
      <vt:lpstr>Roboto</vt:lpstr>
      <vt:lpstr>Malgun Gothic</vt:lpstr>
      <vt:lpstr>Paradigm</vt:lpstr>
      <vt:lpstr>Ai world cup개발일지</vt:lpstr>
      <vt:lpstr>목차</vt:lpstr>
      <vt:lpstr>개발일지 작성 규칙</vt:lpstr>
      <vt:lpstr>개발일지 작성 규칙</vt:lpstr>
      <vt:lpstr>개발환경 설정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해설 스크립트 전처리 flow</vt:lpstr>
      <vt:lpstr>데이터 전처리</vt:lpstr>
      <vt:lpstr>데이터 전처리 결과</vt:lpstr>
      <vt:lpstr>문장 추출</vt:lpstr>
      <vt:lpstr>문장 추출</vt:lpstr>
      <vt:lpstr>추출된 스크립트 통합</vt:lpstr>
      <vt:lpstr>별첨1. 품사 태그 리스트</vt:lpstr>
      <vt:lpstr>별첨1. 품사 태그 리스트</vt:lpstr>
      <vt:lpstr>별첨1. 품사 태그 리스트</vt:lpstr>
      <vt:lpstr>별첨2. 2019.7 wcg ai master 해설 </vt:lpstr>
      <vt:lpstr>상황분류</vt:lpstr>
      <vt:lpstr>상황 분류</vt:lpstr>
      <vt:lpstr>상황분류 flow</vt:lpstr>
      <vt:lpstr>상황 분류_추출된 문장 분석</vt:lpstr>
      <vt:lpstr>상황분류_결과</vt:lpstr>
      <vt:lpstr>상황분류_문제상황</vt:lpstr>
      <vt:lpstr>상황 별 알고리즘</vt:lpstr>
      <vt:lpstr>상황 별 개발 전략</vt:lpstr>
      <vt:lpstr>Ai commetory code 이해</vt:lpstr>
      <vt:lpstr>Ai 축구 선수 및 공의 좌표</vt:lpstr>
      <vt:lpstr>실제 단어를 기반, 실험적으로 코딩</vt:lpstr>
      <vt:lpstr>각 단어별 알고리즘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디버그</vt:lpstr>
      <vt:lpstr>데드락 상황 추가 구현</vt:lpstr>
      <vt:lpstr>시스템 규칙 의사코드 </vt:lpstr>
      <vt:lpstr>시스템 규칙 의사코드 </vt:lpstr>
      <vt:lpstr>시스템 코드 디버그</vt:lpstr>
      <vt:lpstr>기본 상황 의사코드</vt:lpstr>
      <vt:lpstr>기본 상황 의사코드</vt:lpstr>
      <vt:lpstr>슛</vt:lpstr>
      <vt:lpstr>슛 수정</vt:lpstr>
      <vt:lpstr>코너 킥 플레이어 구현</vt:lpstr>
      <vt:lpstr>파울플레이어 구현</vt:lpstr>
      <vt:lpstr>시도 구현</vt:lpstr>
      <vt:lpstr>블락 구현</vt:lpstr>
      <vt:lpstr>블락 수정</vt:lpstr>
      <vt:lpstr>자살 골 코드 구현</vt:lpstr>
      <vt:lpstr>오류수정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dc:creator>Affinity</dc:creator>
  <cp:lastModifiedBy>Windows User</cp:lastModifiedBy>
  <cp:revision>81</cp:revision>
  <dcterms:modified xsi:type="dcterms:W3CDTF">2019-10-14T06:54:08Z</dcterms:modified>
</cp:coreProperties>
</file>