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78"/>
  </p:notesMasterIdLst>
  <p:sldIdLst>
    <p:sldId id="256" r:id="rId2"/>
    <p:sldId id="264" r:id="rId3"/>
    <p:sldId id="285" r:id="rId4"/>
    <p:sldId id="266" r:id="rId5"/>
    <p:sldId id="331" r:id="rId6"/>
    <p:sldId id="283" r:id="rId7"/>
    <p:sldId id="284" r:id="rId8"/>
    <p:sldId id="286" r:id="rId9"/>
    <p:sldId id="265" r:id="rId10"/>
    <p:sldId id="269" r:id="rId11"/>
    <p:sldId id="333" r:id="rId12"/>
    <p:sldId id="271" r:id="rId13"/>
    <p:sldId id="272" r:id="rId14"/>
    <p:sldId id="291" r:id="rId15"/>
    <p:sldId id="292" r:id="rId16"/>
    <p:sldId id="317" r:id="rId17"/>
    <p:sldId id="299" r:id="rId18"/>
    <p:sldId id="301" r:id="rId19"/>
    <p:sldId id="300" r:id="rId20"/>
    <p:sldId id="318" r:id="rId21"/>
    <p:sldId id="294" r:id="rId22"/>
    <p:sldId id="295" r:id="rId23"/>
    <p:sldId id="334" r:id="rId24"/>
    <p:sldId id="302" r:id="rId25"/>
    <p:sldId id="304" r:id="rId26"/>
    <p:sldId id="303" r:id="rId27"/>
    <p:sldId id="287" r:id="rId28"/>
    <p:sldId id="320" r:id="rId29"/>
    <p:sldId id="257" r:id="rId30"/>
    <p:sldId id="319" r:id="rId31"/>
    <p:sldId id="258" r:id="rId32"/>
    <p:sldId id="259" r:id="rId33"/>
    <p:sldId id="261" r:id="rId34"/>
    <p:sldId id="273" r:id="rId35"/>
    <p:sldId id="335" r:id="rId36"/>
    <p:sldId id="274" r:id="rId37"/>
    <p:sldId id="275" r:id="rId38"/>
    <p:sldId id="276" r:id="rId39"/>
    <p:sldId id="277" r:id="rId40"/>
    <p:sldId id="278" r:id="rId41"/>
    <p:sldId id="279" r:id="rId42"/>
    <p:sldId id="280" r:id="rId43"/>
    <p:sldId id="281" r:id="rId44"/>
    <p:sldId id="296" r:id="rId45"/>
    <p:sldId id="314" r:id="rId46"/>
    <p:sldId id="321" r:id="rId47"/>
    <p:sldId id="297" r:id="rId48"/>
    <p:sldId id="298" r:id="rId49"/>
    <p:sldId id="316" r:id="rId50"/>
    <p:sldId id="312" r:id="rId51"/>
    <p:sldId id="313" r:id="rId52"/>
    <p:sldId id="327" r:id="rId53"/>
    <p:sldId id="328" r:id="rId54"/>
    <p:sldId id="323" r:id="rId55"/>
    <p:sldId id="324" r:id="rId56"/>
    <p:sldId id="325" r:id="rId57"/>
    <p:sldId id="326" r:id="rId58"/>
    <p:sldId id="329" r:id="rId59"/>
    <p:sldId id="322" r:id="rId60"/>
    <p:sldId id="330" r:id="rId61"/>
    <p:sldId id="336" r:id="rId62"/>
    <p:sldId id="337" r:id="rId63"/>
    <p:sldId id="338" r:id="rId64"/>
    <p:sldId id="339" r:id="rId65"/>
    <p:sldId id="340" r:id="rId66"/>
    <p:sldId id="289" r:id="rId67"/>
    <p:sldId id="341" r:id="rId68"/>
    <p:sldId id="342" r:id="rId69"/>
    <p:sldId id="290" r:id="rId70"/>
    <p:sldId id="344" r:id="rId71"/>
    <p:sldId id="345" r:id="rId72"/>
    <p:sldId id="347" r:id="rId73"/>
    <p:sldId id="346" r:id="rId74"/>
    <p:sldId id="349" r:id="rId75"/>
    <p:sldId id="348" r:id="rId76"/>
    <p:sldId id="262" r:id="rId7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79"/>
      <p:bold r:id="rId80"/>
      <p:italic r:id="rId81"/>
      <p:boldItalic r:id="rId82"/>
    </p:embeddedFont>
    <p:embeddedFont>
      <p:font typeface="Malgun Gothic" panose="020B0503020000020004" pitchFamily="50" charset="-127"/>
      <p:regular r:id="rId83"/>
      <p:bold r:id="rId84"/>
    </p:embeddedFont>
    <p:embeddedFont>
      <p:font typeface="Merriweather" panose="020B0604020202020204" charset="0"/>
      <p:regular r:id="rId85"/>
      <p:bold r:id="rId86"/>
      <p:italic r:id="rId87"/>
      <p:boldItalic r:id="rId88"/>
    </p:embeddedFont>
    <p:embeddedFont>
      <p:font typeface="Roboto" panose="020B0604020202020204" charset="0"/>
      <p:regular r:id="rId89"/>
      <p:bold r:id="rId90"/>
      <p:italic r:id="rId91"/>
      <p:boldItalic r:id="rId9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4" autoAdjust="0"/>
    <p:restoredTop sz="93667" autoAdjust="0"/>
  </p:normalViewPr>
  <p:slideViewPr>
    <p:cSldViewPr snapToGrid="0">
      <p:cViewPr>
        <p:scale>
          <a:sx n="99" d="100"/>
          <a:sy n="99" d="100"/>
        </p:scale>
        <p:origin x="-108" y="-34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font" Target="fonts/font6.fntdata"/><Relationship Id="rId89" Type="http://schemas.openxmlformats.org/officeDocument/2006/relationships/font" Target="fonts/font11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font" Target="fonts/font1.fntdata"/><Relationship Id="rId5" Type="http://schemas.openxmlformats.org/officeDocument/2006/relationships/slide" Target="slides/slide4.xml"/><Relationship Id="rId90" Type="http://schemas.openxmlformats.org/officeDocument/2006/relationships/font" Target="fonts/font12.fntdata"/><Relationship Id="rId95" Type="http://schemas.openxmlformats.org/officeDocument/2006/relationships/theme" Target="theme/theme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font" Target="fonts/font2.fntdata"/><Relationship Id="rId85" Type="http://schemas.openxmlformats.org/officeDocument/2006/relationships/font" Target="fonts/font7.fntdata"/><Relationship Id="rId9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font" Target="fonts/font5.fntdata"/><Relationship Id="rId88" Type="http://schemas.openxmlformats.org/officeDocument/2006/relationships/font" Target="fonts/font10.fntdata"/><Relationship Id="rId91" Type="http://schemas.openxmlformats.org/officeDocument/2006/relationships/font" Target="fonts/font13.fntdata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font" Target="fonts/font3.fntdata"/><Relationship Id="rId86" Type="http://schemas.openxmlformats.org/officeDocument/2006/relationships/font" Target="fonts/font8.fntdata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font" Target="fonts/font14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font" Target="fonts/font9.fntdata"/><Relationship Id="rId61" Type="http://schemas.openxmlformats.org/officeDocument/2006/relationships/slide" Target="slides/slide60.xml"/><Relationship Id="rId82" Type="http://schemas.openxmlformats.org/officeDocument/2006/relationships/font" Target="fonts/font4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2023806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25f5bf367_8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g625f5bf367_8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625f5bf367_8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g625f5bf367_8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625f5bf367_8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g625f5bf367_8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25f5bf367_8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g625f5bf367_8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25f5bf367_8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g625f5bf367_8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25f5bf367_8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g625f5bf367_8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25f5bf367_8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g625f5bf367_8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25f5bf367_8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g625f5bf367_8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19023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25f5bf367_8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g625f5bf367_8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25f5bf367_8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g625f5bf367_8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25f5bf367_8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g625f5bf367_8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25f5bf367_8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g625f5bf367_8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625f5bf367_8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g625f5bf367_8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625f5bf367_8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g625f5bf367_8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56" r:id="rId3"/>
    <p:sldLayoutId id="2147483657" r:id="rId4"/>
    <p:sldLayoutId id="2147483658" r:id="rId5"/>
    <p:sldLayoutId id="2147483659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iwc/aiwc_manual/wiki/AIWC-Development-Guide-Python-P2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naver.me/GtM1XNVK" TargetMode="Externa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" dirty="0" smtClean="0"/>
              <a:t>Ai world cup</a:t>
            </a:r>
            <a:r>
              <a:rPr lang="ko" dirty="0" smtClean="0"/>
              <a:t>개발일지</a:t>
            </a:r>
            <a:endParaRPr dirty="0"/>
          </a:p>
        </p:txBody>
      </p:sp>
      <p:sp>
        <p:nvSpPr>
          <p:cNvPr id="71" name="Google Shape;71;p14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ko" sz="2400" dirty="0" smtClean="0"/>
              <a:t>고준석</a:t>
            </a:r>
            <a:endParaRPr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해설 스크립트 데이터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600" dirty="0"/>
              <a:t>데이터 출처 </a:t>
            </a:r>
            <a:r>
              <a:rPr lang="en-US" altLang="ko-KR" sz="1600" dirty="0"/>
              <a:t>: https://www.kaggle.com/secareanualin/football-events</a:t>
            </a:r>
          </a:p>
          <a:p>
            <a:endParaRPr lang="en-US" altLang="ko-KR" sz="1600" dirty="0"/>
          </a:p>
          <a:p>
            <a:r>
              <a:rPr lang="ko-KR" altLang="en-US" sz="1600" dirty="0" smtClean="0"/>
              <a:t>수집한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사</a:t>
            </a:r>
            <a:r>
              <a:rPr lang="ko-KR" altLang="en-US" sz="1600" dirty="0"/>
              <a:t>람</a:t>
            </a:r>
            <a:r>
              <a:rPr lang="ko-KR" altLang="en-US" sz="1600" dirty="0" smtClean="0"/>
              <a:t>  </a:t>
            </a:r>
            <a:r>
              <a:rPr lang="en-US" altLang="ko-KR" sz="1600" dirty="0" smtClean="0"/>
              <a:t>: </a:t>
            </a:r>
            <a:r>
              <a:rPr lang="en-US" altLang="ko-KR" sz="1600" dirty="0" err="1"/>
              <a:t>Alin</a:t>
            </a:r>
            <a:r>
              <a:rPr lang="en-US" altLang="ko-KR" sz="1600" dirty="0"/>
              <a:t> </a:t>
            </a:r>
            <a:r>
              <a:rPr lang="en-US" altLang="ko-KR" sz="1600" dirty="0" err="1"/>
              <a:t>Secareanu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수집의도 </a:t>
            </a:r>
            <a:r>
              <a:rPr lang="en-US" altLang="ko-KR" sz="1600" dirty="0"/>
              <a:t>: </a:t>
            </a:r>
            <a:r>
              <a:rPr lang="ko-KR" altLang="en-US" sz="1600" dirty="0"/>
              <a:t>축구 결과 예측 모델</a:t>
            </a:r>
            <a:r>
              <a:rPr lang="en-US" altLang="ko-KR" sz="1600" dirty="0"/>
              <a:t>, </a:t>
            </a:r>
            <a:r>
              <a:rPr lang="ko-KR" altLang="en-US" sz="1600" dirty="0"/>
              <a:t>경기 시각화</a:t>
            </a:r>
          </a:p>
          <a:p>
            <a:endParaRPr lang="ko-KR" altLang="en-US" sz="1600" dirty="0"/>
          </a:p>
          <a:p>
            <a:r>
              <a:rPr lang="ko-KR" altLang="en-US" sz="1600" dirty="0"/>
              <a:t>수집기간 </a:t>
            </a:r>
            <a:r>
              <a:rPr lang="en-US" altLang="ko-KR" sz="1600" dirty="0"/>
              <a:t>: 2011~2017</a:t>
            </a:r>
          </a:p>
          <a:p>
            <a:endParaRPr lang="en-US" altLang="ko-KR" sz="1600" dirty="0"/>
          </a:p>
          <a:p>
            <a:r>
              <a:rPr lang="ko-KR" altLang="en-US" sz="1600" dirty="0"/>
              <a:t>수집방향 </a:t>
            </a:r>
            <a:r>
              <a:rPr lang="en-US" altLang="ko-KR" sz="1600" dirty="0"/>
              <a:t>: </a:t>
            </a:r>
            <a:r>
              <a:rPr lang="ko-KR" altLang="en-US" sz="1600" dirty="0"/>
              <a:t>정규식을 사용하여 텍스트 주석을 </a:t>
            </a:r>
            <a:r>
              <a:rPr lang="en-US" altLang="ko-KR" sz="1600" dirty="0" smtClean="0"/>
              <a:t>reverse</a:t>
            </a:r>
            <a:r>
              <a:rPr lang="ko-KR" altLang="en-US" sz="1600" dirty="0" smtClean="0"/>
              <a:t> </a:t>
            </a:r>
            <a:r>
              <a:rPr lang="en-US" altLang="ko-KR" sz="1600" dirty="0"/>
              <a:t>engineering</a:t>
            </a:r>
            <a:r>
              <a:rPr lang="ko-KR" altLang="en-US" sz="1600" dirty="0" smtClean="0"/>
              <a:t>하여 </a:t>
            </a:r>
            <a:r>
              <a:rPr lang="ko-KR" altLang="en-US" sz="1600" dirty="0"/>
              <a:t>파생</a:t>
            </a:r>
          </a:p>
        </p:txBody>
      </p:sp>
    </p:spTree>
    <p:extLst>
      <p:ext uri="{BB962C8B-B14F-4D97-AF65-F5344CB8AC3E}">
        <p14:creationId xmlns:p14="http://schemas.microsoft.com/office/powerpoint/2010/main" val="46954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해설 스크립트 전처리 </a:t>
            </a:r>
            <a:r>
              <a:rPr lang="en-US" altLang="ko-KR" dirty="0" smtClean="0">
                <a:solidFill>
                  <a:schemeClr val="tx1"/>
                </a:solidFill>
              </a:rPr>
              <a:t>flow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676850" y="1203152"/>
            <a:ext cx="2059806" cy="4908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전처리 및 </a:t>
            </a:r>
            <a:r>
              <a:rPr lang="ko-KR" altLang="en-US" dirty="0" err="1" smtClean="0"/>
              <a:t>불용어</a:t>
            </a:r>
            <a:r>
              <a:rPr lang="ko-KR" altLang="en-US" dirty="0" smtClean="0"/>
              <a:t> 처리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676850" y="1894566"/>
            <a:ext cx="2059806" cy="4908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단어 빈도수 카운트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676850" y="2520209"/>
            <a:ext cx="2059806" cy="4908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최빈도</a:t>
            </a:r>
            <a:r>
              <a:rPr lang="ko-KR" altLang="en-US" dirty="0" smtClean="0"/>
              <a:t> 단어 생성</a:t>
            </a:r>
            <a:r>
              <a:rPr lang="en-US" altLang="ko-KR" dirty="0" smtClean="0"/>
              <a:t>(50</a:t>
            </a:r>
            <a:r>
              <a:rPr lang="ko-KR" altLang="en-US" dirty="0" smtClean="0"/>
              <a:t>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676850" y="3182748"/>
            <a:ext cx="2059806" cy="568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해설문장에서 </a:t>
            </a:r>
            <a:r>
              <a:rPr lang="ko-KR" altLang="en-US" dirty="0" err="1" smtClean="0"/>
              <a:t>최빈도</a:t>
            </a:r>
            <a:r>
              <a:rPr lang="ko-KR" altLang="en-US" dirty="0" smtClean="0"/>
              <a:t> 단어가 포함되면 카운트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676850" y="3902237"/>
            <a:ext cx="2059806" cy="568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카운트별</a:t>
            </a:r>
            <a:r>
              <a:rPr lang="ko-KR" altLang="en-US" dirty="0" smtClean="0"/>
              <a:t> 문장 랭킹화</a:t>
            </a:r>
            <a:endParaRPr lang="ko-KR" altLang="en-US" dirty="0"/>
          </a:p>
        </p:txBody>
      </p:sp>
      <p:cxnSp>
        <p:nvCxnSpPr>
          <p:cNvPr id="14" name="직선 화살표 연결선 13"/>
          <p:cNvCxnSpPr>
            <a:stCxn id="4" idx="2"/>
            <a:endCxn id="5" idx="0"/>
          </p:cNvCxnSpPr>
          <p:nvPr/>
        </p:nvCxnSpPr>
        <p:spPr>
          <a:xfrm>
            <a:off x="4706753" y="1694040"/>
            <a:ext cx="0" cy="2005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5" idx="2"/>
            <a:endCxn id="6" idx="0"/>
          </p:cNvCxnSpPr>
          <p:nvPr/>
        </p:nvCxnSpPr>
        <p:spPr>
          <a:xfrm>
            <a:off x="4706753" y="2385454"/>
            <a:ext cx="0" cy="1347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6" idx="2"/>
            <a:endCxn id="7" idx="0"/>
          </p:cNvCxnSpPr>
          <p:nvPr/>
        </p:nvCxnSpPr>
        <p:spPr>
          <a:xfrm>
            <a:off x="4706753" y="3011097"/>
            <a:ext cx="0" cy="1716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7" idx="2"/>
            <a:endCxn id="8" idx="0"/>
          </p:cNvCxnSpPr>
          <p:nvPr/>
        </p:nvCxnSpPr>
        <p:spPr>
          <a:xfrm>
            <a:off x="4706753" y="3751440"/>
            <a:ext cx="0" cy="1507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821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전처리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Nltk</a:t>
            </a:r>
            <a:r>
              <a:rPr lang="en-US" altLang="ko-KR" dirty="0" smtClean="0"/>
              <a:t> </a:t>
            </a:r>
            <a:r>
              <a:rPr lang="ko-KR" altLang="en-US" dirty="0" smtClean="0"/>
              <a:t>라이브러리의 </a:t>
            </a:r>
            <a:r>
              <a:rPr lang="en-US" altLang="ko-KR" dirty="0" err="1" smtClean="0"/>
              <a:t>word_tokenize</a:t>
            </a:r>
            <a:r>
              <a:rPr lang="ko-KR" altLang="en-US" dirty="0" smtClean="0"/>
              <a:t>를 통해 토큰화</a:t>
            </a:r>
            <a:endParaRPr lang="en-US" altLang="ko-KR" dirty="0" smtClean="0"/>
          </a:p>
          <a:p>
            <a:r>
              <a:rPr lang="en-US" altLang="ko-KR" dirty="0" err="1" smtClean="0"/>
              <a:t>Nltk</a:t>
            </a:r>
            <a:r>
              <a:rPr lang="en-US" altLang="ko-KR" dirty="0" smtClean="0"/>
              <a:t> stop words</a:t>
            </a:r>
            <a:r>
              <a:rPr lang="ko-KR" altLang="en-US" dirty="0" smtClean="0"/>
              <a:t>를 통해 </a:t>
            </a:r>
            <a:r>
              <a:rPr lang="ko-KR" altLang="en-US" dirty="0" err="1" smtClean="0"/>
              <a:t>불용어</a:t>
            </a:r>
            <a:r>
              <a:rPr lang="ko-KR" altLang="en-US" dirty="0" smtClean="0"/>
              <a:t> 제거</a:t>
            </a:r>
            <a:endParaRPr lang="en-US" altLang="ko-KR" dirty="0" smtClean="0"/>
          </a:p>
          <a:p>
            <a:r>
              <a:rPr lang="ko-KR" altLang="en-US" dirty="0" smtClean="0"/>
              <a:t>정규식을 통해 필요 없는 성분 제거</a:t>
            </a:r>
            <a:endParaRPr lang="en-US" altLang="ko-KR" dirty="0" smtClean="0"/>
          </a:p>
          <a:p>
            <a:r>
              <a:rPr lang="en-US" altLang="ko-KR" dirty="0" err="1" smtClean="0"/>
              <a:t>Keras</a:t>
            </a:r>
            <a:r>
              <a:rPr lang="en-US" altLang="ko-KR" dirty="0" smtClean="0"/>
              <a:t> </a:t>
            </a:r>
            <a:r>
              <a:rPr lang="ko-KR" altLang="en-US" dirty="0" smtClean="0"/>
              <a:t>라이브러리 </a:t>
            </a:r>
            <a:r>
              <a:rPr lang="en-US" altLang="ko-KR" dirty="0"/>
              <a:t>T</a:t>
            </a:r>
            <a:r>
              <a:rPr lang="en-US" altLang="ko-KR" dirty="0" smtClean="0"/>
              <a:t>okenizer</a:t>
            </a:r>
            <a:r>
              <a:rPr lang="ko-KR" altLang="en-US" dirty="0" smtClean="0"/>
              <a:t>를 통해 벡터화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벡터화된 자료를 바탕으로 단어 빈도수 추출</a:t>
            </a:r>
            <a:endParaRPr lang="en-US" altLang="ko-KR" dirty="0" smtClean="0"/>
          </a:p>
          <a:p>
            <a:r>
              <a:rPr lang="ko-KR" altLang="en-US" dirty="0" smtClean="0"/>
              <a:t>임의로 단어 선택</a:t>
            </a:r>
            <a:endParaRPr lang="en-US" altLang="ko-KR" dirty="0" smtClean="0"/>
          </a:p>
          <a:p>
            <a:r>
              <a:rPr lang="ko-KR" altLang="en-US" dirty="0" smtClean="0"/>
              <a:t>비교적 로봇축구에 쓸만한 단어</a:t>
            </a:r>
            <a:r>
              <a:rPr lang="en-US" altLang="ko-KR" dirty="0"/>
              <a:t>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개선필요</a:t>
            </a:r>
            <a:r>
              <a:rPr lang="en-US" altLang="ko-KR" dirty="0" smtClean="0"/>
              <a:t>(</a:t>
            </a:r>
            <a:r>
              <a:rPr lang="ko-KR" altLang="en-US" dirty="0" smtClean="0"/>
              <a:t>판단기준필</a:t>
            </a:r>
            <a:r>
              <a:rPr lang="ko-KR" altLang="en-US" dirty="0"/>
              <a:t>요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2423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</a:t>
            </a:r>
            <a:r>
              <a:rPr lang="ko-KR" altLang="en-US" dirty="0" smtClean="0"/>
              <a:t>전처리 결과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6390" y="1357163"/>
            <a:ext cx="7370929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최빈도</a:t>
            </a:r>
            <a:r>
              <a:rPr lang="ko-KR" altLang="en-US" dirty="0" smtClean="0"/>
              <a:t> 단어 </a:t>
            </a:r>
            <a:r>
              <a:rPr lang="en-US" altLang="ko-KR" dirty="0" smtClean="0"/>
              <a:t>50</a:t>
            </a:r>
            <a:r>
              <a:rPr lang="ko-KR" altLang="en-US" dirty="0" smtClean="0"/>
              <a:t>개</a:t>
            </a:r>
            <a:r>
              <a:rPr lang="en-US" altLang="ko-KR" dirty="0" smtClean="0"/>
              <a:t>(</a:t>
            </a:r>
            <a:r>
              <a:rPr lang="ko-KR" altLang="en-US" dirty="0" smtClean="0"/>
              <a:t>단어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빈도수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[(</a:t>
            </a:r>
            <a:r>
              <a:rPr lang="en-US" altLang="ko-KR" dirty="0"/>
              <a:t>'free', 26774), ('kick', 26774), ('win', 26176), ('Foul', 25470), ('right', 24641</a:t>
            </a:r>
            <a:r>
              <a:rPr lang="en-US" altLang="ko-KR" dirty="0" smtClean="0"/>
              <a:t>),</a:t>
            </a:r>
          </a:p>
          <a:p>
            <a:r>
              <a:rPr lang="en-US" altLang="ko-KR" dirty="0" smtClean="0"/>
              <a:t> </a:t>
            </a:r>
            <a:r>
              <a:rPr lang="en-US" altLang="ko-KR" dirty="0"/>
              <a:t>('box', 20976), ('Attempt', 20415), ('half', 19575), ('shot', 19469), ('footed', 19460</a:t>
            </a:r>
            <a:r>
              <a:rPr lang="en-US" altLang="ko-KR" dirty="0" smtClean="0"/>
              <a:t>),</a:t>
            </a:r>
          </a:p>
          <a:p>
            <a:r>
              <a:rPr lang="en-US" altLang="ko-KR" dirty="0" smtClean="0"/>
              <a:t> </a:t>
            </a:r>
            <a:r>
              <a:rPr lang="en-US" altLang="ko-KR" dirty="0"/>
              <a:t>('left', 19320), ('Assisted', 16810), ('defensive', 13322), ('saved', 11366), ('blocked', 10448</a:t>
            </a:r>
            <a:r>
              <a:rPr lang="en-US" altLang="ko-KR" dirty="0" smtClean="0"/>
              <a:t>),</a:t>
            </a:r>
          </a:p>
          <a:p>
            <a:r>
              <a:rPr lang="en-US" altLang="ko-KR" dirty="0" smtClean="0"/>
              <a:t> </a:t>
            </a:r>
            <a:r>
              <a:rPr lang="en-US" altLang="ko-KR" dirty="0"/>
              <a:t>('outside', 9829), ('</a:t>
            </a:r>
            <a:r>
              <a:rPr lang="en-US" altLang="ko-KR" dirty="0" err="1"/>
              <a:t>centre</a:t>
            </a:r>
            <a:r>
              <a:rPr lang="en-US" altLang="ko-KR" dirty="0"/>
              <a:t>', 9789), ('missed', 9551), ('Corner', 9082), ('Conceded', 9079</a:t>
            </a:r>
            <a:r>
              <a:rPr lang="en-US" altLang="ko-KR" dirty="0" smtClean="0"/>
              <a:t>),</a:t>
            </a:r>
          </a:p>
          <a:p>
            <a:r>
              <a:rPr lang="en-US" altLang="ko-KR" dirty="0" smtClean="0"/>
              <a:t> </a:t>
            </a:r>
            <a:r>
              <a:rPr lang="en-US" altLang="ko-KR" dirty="0"/>
              <a:t>('ball', 7730), ('corner', 6994), ('wing', 6627), ('attacking', 6253), ('miss', 5741</a:t>
            </a:r>
            <a:r>
              <a:rPr lang="en-US" altLang="ko-KR" dirty="0" smtClean="0"/>
              <a:t>),</a:t>
            </a:r>
          </a:p>
          <a:p>
            <a:r>
              <a:rPr lang="en-US" altLang="ko-KR" dirty="0" smtClean="0"/>
              <a:t> </a:t>
            </a:r>
            <a:r>
              <a:rPr lang="en-US" altLang="ko-KR" dirty="0"/>
              <a:t>('FC', 5182), ('Real', 5139), ('Substitution', 5134), ('replaces', 5134), ('Offside', 5049</a:t>
            </a:r>
            <a:r>
              <a:rPr lang="en-US" altLang="ko-KR" dirty="0" smtClean="0"/>
              <a:t>),</a:t>
            </a:r>
          </a:p>
          <a:p>
            <a:r>
              <a:rPr lang="en-US" altLang="ko-KR" dirty="0" smtClean="0"/>
              <a:t> </a:t>
            </a:r>
            <a:r>
              <a:rPr lang="en-US" altLang="ko-KR" dirty="0"/>
              <a:t>('try', 5049), ('caught', 5049), ('offside', 5049), ('cross', 4418), ('side', 4398</a:t>
            </a:r>
            <a:r>
              <a:rPr lang="en-US" altLang="ko-KR" dirty="0" smtClean="0"/>
              <a:t>),</a:t>
            </a:r>
          </a:p>
          <a:p>
            <a:r>
              <a:rPr lang="en-US" altLang="ko-KR" dirty="0" smtClean="0"/>
              <a:t> </a:t>
            </a:r>
            <a:r>
              <a:rPr lang="en-US" altLang="ko-KR" dirty="0"/>
              <a:t>('card', 4286), ('shown', 4171), ('yellow', 4161), ('bottom', 3979), ('high', 3939</a:t>
            </a:r>
            <a:r>
              <a:rPr lang="en-US" altLang="ko-KR" dirty="0" smtClean="0"/>
              <a:t>),</a:t>
            </a:r>
          </a:p>
          <a:p>
            <a:r>
              <a:rPr lang="en-US" altLang="ko-KR" dirty="0" smtClean="0"/>
              <a:t> </a:t>
            </a:r>
            <a:r>
              <a:rPr lang="en-US" altLang="ko-KR" dirty="0"/>
              <a:t>('header', 3615), ('following', 3352), ('close', 3305), ('foul', 3161), ('de', 3150</a:t>
            </a:r>
            <a:r>
              <a:rPr lang="en-US" altLang="ko-KR" dirty="0" smtClean="0"/>
              <a:t>),</a:t>
            </a:r>
          </a:p>
          <a:p>
            <a:r>
              <a:rPr lang="en-US" altLang="ko-KR" dirty="0" smtClean="0"/>
              <a:t> </a:t>
            </a:r>
            <a:r>
              <a:rPr lang="en-US" altLang="ko-KR" dirty="0"/>
              <a:t>('1', 3065), ('goal', 3040), ('bad', 2943), ('Madrid', 2919), ('Borussia', 2595)]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9253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>
                <a:solidFill>
                  <a:schemeClr val="tx1"/>
                </a:solidFill>
              </a:rPr>
              <a:t>문장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ko-KR" dirty="0">
                <a:solidFill>
                  <a:schemeClr val="tx1"/>
                </a:solidFill>
              </a:rPr>
              <a:t>추출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ko-KR" altLang="ko-KR" dirty="0"/>
              <a:t>빈도</a:t>
            </a:r>
            <a:r>
              <a:rPr lang="en-US" altLang="ko-KR" dirty="0"/>
              <a:t> </a:t>
            </a:r>
            <a:r>
              <a:rPr lang="ko-KR" altLang="ko-KR" dirty="0"/>
              <a:t>높은</a:t>
            </a:r>
            <a:r>
              <a:rPr lang="en-US" altLang="ko-KR" dirty="0"/>
              <a:t> </a:t>
            </a:r>
            <a:r>
              <a:rPr lang="ko-KR" altLang="ko-KR" dirty="0"/>
              <a:t>단어</a:t>
            </a:r>
            <a:r>
              <a:rPr lang="en-US" altLang="ko-KR" dirty="0"/>
              <a:t> 50</a:t>
            </a:r>
            <a:r>
              <a:rPr lang="ko-KR" altLang="ko-KR" dirty="0"/>
              <a:t>개</a:t>
            </a:r>
            <a:r>
              <a:rPr lang="en-US" altLang="ko-KR" dirty="0"/>
              <a:t> </a:t>
            </a:r>
            <a:r>
              <a:rPr lang="ko-KR" altLang="ko-KR" dirty="0"/>
              <a:t>중</a:t>
            </a:r>
            <a:r>
              <a:rPr lang="en-US" altLang="ko-KR" dirty="0"/>
              <a:t> </a:t>
            </a:r>
            <a:r>
              <a:rPr lang="ko-KR" altLang="ko-KR" dirty="0"/>
              <a:t>한</a:t>
            </a:r>
            <a:r>
              <a:rPr lang="en-US" altLang="ko-KR" dirty="0"/>
              <a:t> </a:t>
            </a:r>
            <a:r>
              <a:rPr lang="ko-KR" altLang="ko-KR" dirty="0"/>
              <a:t>문장에서</a:t>
            </a:r>
            <a:r>
              <a:rPr lang="en-US" altLang="ko-KR" dirty="0"/>
              <a:t> </a:t>
            </a:r>
            <a:r>
              <a:rPr lang="ko-KR" altLang="ko-KR" dirty="0"/>
              <a:t>그</a:t>
            </a:r>
            <a:r>
              <a:rPr lang="en-US" altLang="ko-KR" dirty="0"/>
              <a:t> </a:t>
            </a:r>
            <a:r>
              <a:rPr lang="ko-KR" altLang="ko-KR" dirty="0"/>
              <a:t>단어가</a:t>
            </a:r>
            <a:r>
              <a:rPr lang="en-US" altLang="ko-KR" dirty="0"/>
              <a:t> </a:t>
            </a:r>
            <a:r>
              <a:rPr lang="ko-KR" altLang="ko-KR" dirty="0" smtClean="0"/>
              <a:t>몇</a:t>
            </a:r>
            <a:r>
              <a:rPr lang="en-US" altLang="ko-KR" dirty="0" smtClean="0"/>
              <a:t> </a:t>
            </a:r>
            <a:r>
              <a:rPr lang="ko-KR" altLang="ko-KR" dirty="0" smtClean="0"/>
              <a:t>번</a:t>
            </a:r>
            <a:r>
              <a:rPr lang="en-US" altLang="ko-KR" dirty="0" smtClean="0"/>
              <a:t> </a:t>
            </a:r>
            <a:r>
              <a:rPr lang="ko-KR" altLang="ko-KR" dirty="0" smtClean="0"/>
              <a:t>나오는지</a:t>
            </a:r>
            <a:r>
              <a:rPr lang="en-US" altLang="ko-KR" dirty="0" smtClean="0"/>
              <a:t> </a:t>
            </a:r>
            <a:r>
              <a:rPr lang="x-none" altLang="ko-KR"/>
              <a:t>count</a:t>
            </a:r>
            <a:endParaRPr lang="ko-KR" altLang="ko-KR"/>
          </a:p>
          <a:p>
            <a:pPr fontAlgn="ctr"/>
            <a:r>
              <a:rPr lang="x-none" altLang="ko-KR"/>
              <a:t>Count_.list</a:t>
            </a:r>
            <a:r>
              <a:rPr lang="ko-KR" altLang="ko-KR"/>
              <a:t>와</a:t>
            </a:r>
            <a:r>
              <a:rPr lang="en-US" altLang="ko-KR" dirty="0"/>
              <a:t> </a:t>
            </a:r>
            <a:r>
              <a:rPr lang="ko-KR" altLang="ko-KR" dirty="0"/>
              <a:t>문장을</a:t>
            </a:r>
            <a:r>
              <a:rPr lang="en-US" altLang="ko-KR" dirty="0"/>
              <a:t> </a:t>
            </a:r>
            <a:r>
              <a:rPr lang="ko-KR" altLang="ko-KR" dirty="0"/>
              <a:t>합쳐</a:t>
            </a:r>
            <a:r>
              <a:rPr lang="en-US" altLang="ko-KR" dirty="0"/>
              <a:t> </a:t>
            </a:r>
            <a:r>
              <a:rPr lang="ko-KR" altLang="ko-KR" dirty="0"/>
              <a:t>새로운</a:t>
            </a:r>
            <a:r>
              <a:rPr lang="en-US" altLang="ko-KR" dirty="0"/>
              <a:t> </a:t>
            </a:r>
            <a:r>
              <a:rPr lang="ko-KR" altLang="ko-KR" dirty="0"/>
              <a:t>데이터</a:t>
            </a:r>
            <a:r>
              <a:rPr lang="en-US" altLang="ko-KR" dirty="0"/>
              <a:t> </a:t>
            </a:r>
            <a:r>
              <a:rPr lang="ko-KR" altLang="ko-KR" dirty="0"/>
              <a:t>프레임을</a:t>
            </a:r>
            <a:r>
              <a:rPr lang="en-US" altLang="ko-KR" dirty="0"/>
              <a:t> </a:t>
            </a:r>
            <a:r>
              <a:rPr lang="ko-KR" altLang="ko-KR" dirty="0"/>
              <a:t>만들고</a:t>
            </a:r>
            <a:r>
              <a:rPr lang="en-US" altLang="ko-KR" dirty="0"/>
              <a:t> </a:t>
            </a:r>
            <a:r>
              <a:rPr lang="x-none" altLang="ko-KR"/>
              <a:t>csv</a:t>
            </a:r>
            <a:r>
              <a:rPr lang="ko-KR" altLang="ko-KR"/>
              <a:t>로</a:t>
            </a:r>
            <a:r>
              <a:rPr lang="en-US" altLang="ko-KR" dirty="0"/>
              <a:t> </a:t>
            </a:r>
            <a:r>
              <a:rPr lang="ko-KR" altLang="ko-KR" dirty="0"/>
              <a:t>저장</a:t>
            </a:r>
          </a:p>
          <a:p>
            <a:pPr fontAlgn="ctr"/>
            <a:r>
              <a:rPr lang="en-US" altLang="ko-KR" dirty="0" smtClean="0"/>
              <a:t>Count </a:t>
            </a:r>
            <a:r>
              <a:rPr lang="ko-KR" altLang="ko-KR" dirty="0" smtClean="0"/>
              <a:t>수에</a:t>
            </a:r>
            <a:r>
              <a:rPr lang="en-US" altLang="ko-KR" dirty="0" smtClean="0"/>
              <a:t> </a:t>
            </a:r>
            <a:r>
              <a:rPr lang="ko-KR" altLang="ko-KR" dirty="0" smtClean="0"/>
              <a:t>따라</a:t>
            </a:r>
            <a:r>
              <a:rPr lang="en-US" altLang="ko-KR" dirty="0" smtClean="0"/>
              <a:t> </a:t>
            </a:r>
            <a:r>
              <a:rPr lang="ko-KR" altLang="ko-KR" dirty="0"/>
              <a:t>랭킹이</a:t>
            </a:r>
            <a:r>
              <a:rPr lang="en-US" altLang="ko-KR" dirty="0"/>
              <a:t> </a:t>
            </a:r>
            <a:r>
              <a:rPr lang="ko-KR" altLang="ko-KR" dirty="0"/>
              <a:t>정해짐</a:t>
            </a:r>
          </a:p>
          <a:p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4154963"/>
              </p:ext>
            </p:extLst>
          </p:nvPr>
        </p:nvGraphicFramePr>
        <p:xfrm>
          <a:off x="619225" y="2484053"/>
          <a:ext cx="7119486" cy="183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2934"/>
                <a:gridCol w="606655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count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Text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19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Attempt missed. </a:t>
                      </a:r>
                      <a:r>
                        <a:rPr lang="en-US" altLang="ko-KR" dirty="0" err="1" smtClean="0"/>
                        <a:t>Mato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en-US" altLang="ko-KR" dirty="0" err="1" smtClean="0"/>
                        <a:t>Jajalo</a:t>
                      </a:r>
                      <a:r>
                        <a:rPr lang="en-US" altLang="ko-KR" dirty="0" smtClean="0"/>
                        <a:t> (1. FC Koln) right footed shot from outside the box is high and wide to the right. Assisted by Christian Clemens with a cross following a corner.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Attempt missed. Fernando </a:t>
                      </a:r>
                      <a:r>
                        <a:rPr lang="en-US" altLang="ko-KR" dirty="0" err="1" smtClean="0"/>
                        <a:t>Gago</a:t>
                      </a:r>
                      <a:r>
                        <a:rPr lang="en-US" altLang="ko-KR" dirty="0" smtClean="0"/>
                        <a:t> (Roma) right footed shot from outside the box is close, but misses to the left. Assisted by David Pizarro with a cross following a corner.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14733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>
                <a:solidFill>
                  <a:schemeClr val="tx1"/>
                </a:solidFill>
              </a:rPr>
              <a:t>문장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ko-KR" dirty="0">
                <a:solidFill>
                  <a:schemeClr val="tx1"/>
                </a:solidFill>
              </a:rPr>
              <a:t>추출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ko-KR" altLang="ko-KR" dirty="0"/>
              <a:t>랭킹이</a:t>
            </a:r>
            <a:r>
              <a:rPr lang="en-US" altLang="ko-KR" dirty="0"/>
              <a:t> </a:t>
            </a:r>
            <a:r>
              <a:rPr lang="ko-KR" altLang="ko-KR" dirty="0"/>
              <a:t>높을수록</a:t>
            </a:r>
            <a:r>
              <a:rPr lang="en-US" altLang="ko-KR" dirty="0"/>
              <a:t> </a:t>
            </a:r>
            <a:r>
              <a:rPr lang="ko-KR" altLang="ko-KR" dirty="0"/>
              <a:t>문장이</a:t>
            </a:r>
            <a:r>
              <a:rPr lang="en-US" altLang="ko-KR" dirty="0"/>
              <a:t> </a:t>
            </a:r>
            <a:r>
              <a:rPr lang="ko-KR" altLang="ko-KR" dirty="0"/>
              <a:t>길어지고</a:t>
            </a:r>
            <a:r>
              <a:rPr lang="en-US" altLang="ko-KR" dirty="0"/>
              <a:t> </a:t>
            </a:r>
            <a:r>
              <a:rPr lang="ko-KR" altLang="ko-KR" dirty="0" smtClean="0"/>
              <a:t>상황에</a:t>
            </a:r>
            <a:r>
              <a:rPr lang="en-US" altLang="ko-KR" dirty="0" smtClean="0"/>
              <a:t> </a:t>
            </a:r>
            <a:r>
              <a:rPr lang="ko-KR" altLang="ko-KR" dirty="0" smtClean="0"/>
              <a:t>대한</a:t>
            </a:r>
            <a:r>
              <a:rPr lang="en-US" altLang="ko-KR" dirty="0" smtClean="0"/>
              <a:t> </a:t>
            </a:r>
            <a:r>
              <a:rPr lang="ko-KR" altLang="ko-KR" dirty="0"/>
              <a:t>설명</a:t>
            </a:r>
            <a:r>
              <a:rPr lang="en-US" altLang="ko-KR" dirty="0"/>
              <a:t> </a:t>
            </a:r>
            <a:r>
              <a:rPr lang="ko-KR" altLang="ko-KR" dirty="0"/>
              <a:t>및</a:t>
            </a:r>
            <a:r>
              <a:rPr lang="en-US" altLang="ko-KR" dirty="0"/>
              <a:t> </a:t>
            </a:r>
            <a:r>
              <a:rPr lang="ko-KR" altLang="ko-KR" dirty="0"/>
              <a:t>추가상황이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ko-KR" altLang="ko-KR" dirty="0"/>
              <a:t>많이</a:t>
            </a:r>
            <a:r>
              <a:rPr lang="en-US" altLang="ko-KR" dirty="0"/>
              <a:t> </a:t>
            </a:r>
            <a:r>
              <a:rPr lang="ko-KR" altLang="ko-KR" dirty="0"/>
              <a:t>포함되어</a:t>
            </a:r>
            <a:r>
              <a:rPr lang="en-US" altLang="ko-KR" dirty="0"/>
              <a:t> </a:t>
            </a:r>
            <a:r>
              <a:rPr lang="ko-KR" altLang="ko-KR" dirty="0"/>
              <a:t>있음</a:t>
            </a:r>
          </a:p>
          <a:p>
            <a:pPr fontAlgn="ctr"/>
            <a:r>
              <a:rPr lang="ko-KR" altLang="ko-KR" dirty="0"/>
              <a:t>랭킹이</a:t>
            </a:r>
            <a:r>
              <a:rPr lang="en-US" altLang="ko-KR" dirty="0"/>
              <a:t> </a:t>
            </a:r>
            <a:r>
              <a:rPr lang="ko-KR" altLang="ko-KR" dirty="0"/>
              <a:t>낮을</a:t>
            </a:r>
            <a:r>
              <a:rPr lang="en-US" altLang="ko-KR" dirty="0"/>
              <a:t> </a:t>
            </a:r>
            <a:r>
              <a:rPr lang="ko-KR" altLang="ko-KR" dirty="0"/>
              <a:t>수록</a:t>
            </a:r>
            <a:r>
              <a:rPr lang="en-US" altLang="ko-KR" dirty="0"/>
              <a:t> </a:t>
            </a:r>
            <a:r>
              <a:rPr lang="ko-KR" altLang="ko-KR" dirty="0"/>
              <a:t>문장이</a:t>
            </a:r>
            <a:r>
              <a:rPr lang="en-US" altLang="ko-KR" dirty="0"/>
              <a:t> </a:t>
            </a:r>
            <a:r>
              <a:rPr lang="ko-KR" altLang="en-US" dirty="0"/>
              <a:t>짧</a:t>
            </a:r>
            <a:r>
              <a:rPr lang="ko-KR" altLang="ko-KR" dirty="0" smtClean="0"/>
              <a:t>고</a:t>
            </a:r>
            <a:r>
              <a:rPr lang="en-US" altLang="ko-KR" dirty="0" smtClean="0"/>
              <a:t> </a:t>
            </a:r>
            <a:r>
              <a:rPr lang="ko-KR" altLang="ko-KR" dirty="0"/>
              <a:t>명료해지며</a:t>
            </a:r>
            <a:r>
              <a:rPr lang="en-US" altLang="ko-KR" dirty="0"/>
              <a:t>, </a:t>
            </a:r>
            <a:r>
              <a:rPr lang="ko-KR" altLang="ko-KR" dirty="0"/>
              <a:t>상황에</a:t>
            </a:r>
            <a:r>
              <a:rPr lang="en-US" altLang="ko-KR" dirty="0"/>
              <a:t> </a:t>
            </a:r>
            <a:r>
              <a:rPr lang="ko-KR" altLang="ko-KR" dirty="0"/>
              <a:t>대한</a:t>
            </a:r>
            <a:r>
              <a:rPr lang="en-US" altLang="ko-KR" dirty="0"/>
              <a:t> </a:t>
            </a:r>
            <a:r>
              <a:rPr lang="ko-KR" altLang="ko-KR" dirty="0"/>
              <a:t>설명이</a:t>
            </a:r>
            <a:r>
              <a:rPr lang="en-US" altLang="ko-KR" dirty="0"/>
              <a:t> </a:t>
            </a:r>
            <a:r>
              <a:rPr lang="ko-KR" altLang="ko-KR" dirty="0"/>
              <a:t>부족함</a:t>
            </a:r>
          </a:p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4327047"/>
              </p:ext>
            </p:extLst>
          </p:nvPr>
        </p:nvGraphicFramePr>
        <p:xfrm>
          <a:off x="927233" y="2204922"/>
          <a:ext cx="6096000" cy="1158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랭킹 높음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Attempt missed. Cristiano Ronaldo (Real Madrid) right footed shot from the left side of the box is high and wide to the right. Assisted by Mesut </a:t>
                      </a:r>
                      <a:r>
                        <a:rPr lang="en-US" altLang="ko-KR" dirty="0" err="1" smtClean="0"/>
                        <a:t>Ozil</a:t>
                      </a:r>
                      <a:r>
                        <a:rPr lang="en-US" altLang="ko-KR" dirty="0" smtClean="0"/>
                        <a:t> following a corner.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8209206"/>
              </p:ext>
            </p:extLst>
          </p:nvPr>
        </p:nvGraphicFramePr>
        <p:xfrm>
          <a:off x="935255" y="3473852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랭킹 낮음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Corner, 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Schalke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 Conceded by Bo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Svensson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308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추출된 스크립트 통합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선별된 문장 중 선수이름이나 팀 이름이 있는 경우 템플릿 형태로 정정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88" y="1828800"/>
            <a:ext cx="7820025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371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별첨</a:t>
            </a:r>
            <a:r>
              <a:rPr lang="en-US" altLang="ko-KR" dirty="0" smtClean="0">
                <a:solidFill>
                  <a:schemeClr val="tx1"/>
                </a:solidFill>
              </a:rPr>
              <a:t>1. </a:t>
            </a:r>
            <a:r>
              <a:rPr lang="ko-KR" altLang="en-US" dirty="0" smtClean="0">
                <a:solidFill>
                  <a:schemeClr val="tx1"/>
                </a:solidFill>
              </a:rPr>
              <a:t>품사 태그 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" y="957263"/>
            <a:ext cx="8267700" cy="322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0386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별첨</a:t>
            </a:r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>
                <a:solidFill>
                  <a:schemeClr val="tx1"/>
                </a:solidFill>
              </a:rPr>
              <a:t>품사 태그 리스트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3" y="1081088"/>
            <a:ext cx="8258175" cy="298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15765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별첨</a:t>
            </a:r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>
                <a:solidFill>
                  <a:schemeClr val="tx1"/>
                </a:solidFill>
              </a:rPr>
              <a:t>품사 태그 리스트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00150"/>
            <a:ext cx="82296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9609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목</a:t>
            </a:r>
            <a:r>
              <a:rPr lang="ko-KR" altLang="en-US"/>
              <a:t>차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sz="1600" dirty="0" smtClean="0"/>
              <a:t>개발일지 작성규칙</a:t>
            </a:r>
            <a:endParaRPr lang="en-US" altLang="ko-KR" sz="1600" dirty="0" smtClean="0"/>
          </a:p>
          <a:p>
            <a:pPr>
              <a:lnSpc>
                <a:spcPct val="100000"/>
              </a:lnSpc>
            </a:pPr>
            <a:r>
              <a:rPr lang="ko-KR" altLang="en-US" sz="1600" dirty="0" smtClean="0"/>
              <a:t>개발환경 설정</a:t>
            </a:r>
            <a:r>
              <a:rPr lang="en-US" altLang="ko-KR" sz="1600" dirty="0" smtClean="0"/>
              <a:t>(Linux)</a:t>
            </a:r>
            <a:endParaRPr lang="en-US" altLang="ko-KR" sz="1600" dirty="0"/>
          </a:p>
          <a:p>
            <a:pPr>
              <a:lnSpc>
                <a:spcPct val="100000"/>
              </a:lnSpc>
            </a:pPr>
            <a:r>
              <a:rPr lang="ko-KR" altLang="en-US" sz="1600" dirty="0" smtClean="0"/>
              <a:t>해설 스크립트 수집 </a:t>
            </a:r>
            <a:endParaRPr lang="en-US" altLang="ko-KR" sz="1600" dirty="0"/>
          </a:p>
          <a:p>
            <a:pPr>
              <a:lnSpc>
                <a:spcPct val="100000"/>
              </a:lnSpc>
            </a:pPr>
            <a:r>
              <a:rPr lang="ko-KR" altLang="en-US" sz="1600" dirty="0" smtClean="0"/>
              <a:t>상황분류</a:t>
            </a:r>
            <a:endParaRPr lang="en-US" altLang="ko-KR" sz="1600" dirty="0" smtClean="0"/>
          </a:p>
          <a:p>
            <a:pPr>
              <a:lnSpc>
                <a:spcPct val="100000"/>
              </a:lnSpc>
            </a:pPr>
            <a:r>
              <a:rPr lang="ko-KR" altLang="en-US" sz="1600" dirty="0" smtClean="0"/>
              <a:t>상황 별 알고리즘</a:t>
            </a:r>
            <a:r>
              <a:rPr lang="en-US" altLang="ko-KR" sz="1600" dirty="0"/>
              <a:t> </a:t>
            </a:r>
          </a:p>
          <a:p>
            <a:pPr>
              <a:lnSpc>
                <a:spcPct val="100000"/>
              </a:lnSpc>
            </a:pPr>
            <a:r>
              <a:rPr lang="ko-KR" altLang="ko-KR" sz="1600" dirty="0" smtClean="0"/>
              <a:t>시간배분</a:t>
            </a:r>
            <a:r>
              <a:rPr lang="en-US" altLang="ko-KR" sz="1600" dirty="0" smtClean="0"/>
              <a:t> </a:t>
            </a:r>
            <a:r>
              <a:rPr lang="ko-KR" altLang="ko-KR" sz="1600" dirty="0"/>
              <a:t>관련</a:t>
            </a:r>
            <a:r>
              <a:rPr lang="en-US" altLang="ko-KR" sz="1600" dirty="0"/>
              <a:t> </a:t>
            </a:r>
            <a:r>
              <a:rPr lang="ko-KR" altLang="ko-KR" sz="1600" dirty="0" smtClean="0"/>
              <a:t>코딩</a:t>
            </a:r>
            <a:endParaRPr lang="en-US" altLang="ko-KR" sz="1600" dirty="0" smtClean="0"/>
          </a:p>
          <a:p>
            <a:pPr>
              <a:lnSpc>
                <a:spcPct val="100000"/>
              </a:lnSpc>
            </a:pPr>
            <a:r>
              <a:rPr lang="ko-KR" altLang="en-US" sz="1600" dirty="0" smtClean="0"/>
              <a:t>기타 문제 해결 및 디테일 개선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319928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별첨</a:t>
            </a:r>
            <a:r>
              <a:rPr lang="en-US" altLang="ko-KR" dirty="0" smtClean="0">
                <a:solidFill>
                  <a:schemeClr val="tx1"/>
                </a:solidFill>
              </a:rPr>
              <a:t>2. 2019.7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</a:rPr>
              <a:t>wcg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</a:rPr>
              <a:t>ai</a:t>
            </a:r>
            <a:r>
              <a:rPr lang="en-US" altLang="ko-KR" dirty="0" smtClean="0">
                <a:solidFill>
                  <a:schemeClr val="tx1"/>
                </a:solidFill>
              </a:rPr>
              <a:t> master</a:t>
            </a:r>
            <a:r>
              <a:rPr lang="ko-KR" altLang="en-US" dirty="0" smtClean="0">
                <a:solidFill>
                  <a:schemeClr val="tx1"/>
                </a:solidFill>
              </a:rPr>
              <a:t> 해설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실제 로봇 축구 해설 스크립트 </a:t>
            </a:r>
            <a:endParaRPr lang="en-US" altLang="ko-KR" dirty="0" smtClean="0"/>
          </a:p>
          <a:p>
            <a:pPr marL="114300" indent="0">
              <a:buNone/>
            </a:pPr>
            <a:r>
              <a:rPr lang="ko-KR" altLang="en-US" dirty="0" smtClean="0"/>
              <a:t>자료의 경우 </a:t>
            </a:r>
            <a:r>
              <a:rPr lang="ko-KR" altLang="en-US" dirty="0" err="1" smtClean="0"/>
              <a:t>유튜브</a:t>
            </a:r>
            <a:r>
              <a:rPr lang="ko-KR" altLang="en-US" dirty="0" smtClean="0"/>
              <a:t> 자동번역으로</a:t>
            </a:r>
            <a:endParaRPr lang="en-US" altLang="ko-KR" dirty="0" smtClean="0"/>
          </a:p>
          <a:p>
            <a:pPr marL="114300" indent="0">
              <a:buNone/>
            </a:pPr>
            <a:r>
              <a:rPr lang="ko-KR" altLang="en-US" dirty="0" smtClean="0"/>
              <a:t>생성되는데 오타가 많고 구두점이 없어</a:t>
            </a:r>
            <a:endParaRPr lang="en-US" altLang="ko-KR" dirty="0" smtClean="0"/>
          </a:p>
          <a:p>
            <a:pPr marL="114300" indent="0">
              <a:buNone/>
            </a:pPr>
            <a:r>
              <a:rPr lang="ko-KR" altLang="en-US" dirty="0" smtClean="0"/>
              <a:t>다루기가 힘들다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 자료를 이용하기 위해선 시간이</a:t>
            </a:r>
            <a:endParaRPr lang="en-US" altLang="ko-KR" dirty="0" smtClean="0"/>
          </a:p>
          <a:p>
            <a:pPr marL="114300" indent="0">
              <a:buNone/>
            </a:pPr>
            <a:r>
              <a:rPr lang="ko-KR" altLang="en-US" dirty="0" smtClean="0"/>
              <a:t>많이 걸릴 것으로 예상됨</a:t>
            </a:r>
            <a:endParaRPr lang="en-US" altLang="ko-KR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0972" y="1182254"/>
            <a:ext cx="5380522" cy="3007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타원 5"/>
          <p:cNvSpPr/>
          <p:nvPr/>
        </p:nvSpPr>
        <p:spPr>
          <a:xfrm>
            <a:off x="4273617" y="3041583"/>
            <a:ext cx="240631" cy="28875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 flipH="1">
            <a:off x="3407343" y="3330341"/>
            <a:ext cx="866274" cy="625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492943" y="3950939"/>
            <a:ext cx="1174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플레이</a:t>
            </a:r>
            <a:r>
              <a:rPr lang="ko-KR" altLang="en-US" dirty="0"/>
              <a:t>어</a:t>
            </a:r>
          </a:p>
        </p:txBody>
      </p:sp>
      <p:sp>
        <p:nvSpPr>
          <p:cNvPr id="12" name="타원 11"/>
          <p:cNvSpPr/>
          <p:nvPr/>
        </p:nvSpPr>
        <p:spPr>
          <a:xfrm>
            <a:off x="4796586" y="2357010"/>
            <a:ext cx="120316" cy="14437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/>
          <p:nvPr/>
        </p:nvCxnSpPr>
        <p:spPr>
          <a:xfrm flipH="1">
            <a:off x="3166712" y="2501389"/>
            <a:ext cx="1629874" cy="11417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772076" y="3643162"/>
            <a:ext cx="7507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445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chemeClr val="dk1"/>
              </a:buClr>
              <a:buSzPts val="4400"/>
            </a:pPr>
            <a:r>
              <a:rPr lang="ko-KR" altLang="en-US" dirty="0" smtClean="0">
                <a:solidFill>
                  <a:schemeClr val="tx1"/>
                </a:solidFill>
              </a:rPr>
              <a:t>상황분류</a:t>
            </a:r>
            <a:endParaRPr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93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>
                <a:solidFill>
                  <a:schemeClr val="tx1"/>
                </a:solidFill>
              </a:rPr>
              <a:t>상황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ko-KR" dirty="0">
                <a:solidFill>
                  <a:schemeClr val="tx1"/>
                </a:solidFill>
              </a:rPr>
              <a:t>분류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ko-KR" altLang="ko-KR" dirty="0"/>
              <a:t>문장을</a:t>
            </a:r>
            <a:r>
              <a:rPr lang="en-US" altLang="ko-KR" dirty="0"/>
              <a:t> </a:t>
            </a:r>
            <a:r>
              <a:rPr lang="ko-KR" altLang="ko-KR" dirty="0"/>
              <a:t>보고</a:t>
            </a:r>
            <a:r>
              <a:rPr lang="en-US" altLang="ko-KR" dirty="0"/>
              <a:t> </a:t>
            </a:r>
            <a:r>
              <a:rPr lang="ko-KR" altLang="ko-KR" dirty="0"/>
              <a:t>로봇축구</a:t>
            </a:r>
            <a:r>
              <a:rPr lang="en-US" altLang="ko-KR" dirty="0"/>
              <a:t> </a:t>
            </a:r>
            <a:r>
              <a:rPr lang="ko-KR" altLang="ko-KR" dirty="0"/>
              <a:t>에</a:t>
            </a:r>
            <a:r>
              <a:rPr lang="en-US" altLang="ko-KR" dirty="0"/>
              <a:t> </a:t>
            </a:r>
            <a:r>
              <a:rPr lang="ko-KR" altLang="ko-KR" dirty="0"/>
              <a:t>적용할</a:t>
            </a:r>
            <a:r>
              <a:rPr lang="en-US" altLang="ko-KR" dirty="0"/>
              <a:t> </a:t>
            </a:r>
            <a:r>
              <a:rPr lang="ko-KR" altLang="ko-KR" dirty="0"/>
              <a:t>수</a:t>
            </a:r>
            <a:r>
              <a:rPr lang="en-US" altLang="ko-KR" dirty="0"/>
              <a:t> </a:t>
            </a:r>
            <a:r>
              <a:rPr lang="ko-KR" altLang="ko-KR" dirty="0"/>
              <a:t>있는지</a:t>
            </a:r>
            <a:r>
              <a:rPr lang="en-US" altLang="ko-KR" dirty="0"/>
              <a:t> </a:t>
            </a:r>
            <a:r>
              <a:rPr lang="ko-KR" altLang="ko-KR" dirty="0"/>
              <a:t>먼저</a:t>
            </a:r>
            <a:r>
              <a:rPr lang="en-US" altLang="ko-KR" dirty="0"/>
              <a:t> </a:t>
            </a:r>
            <a:r>
              <a:rPr lang="ko-KR" altLang="ko-KR" dirty="0"/>
              <a:t>확인</a:t>
            </a:r>
          </a:p>
          <a:p>
            <a:pPr fontAlgn="ctr"/>
            <a:r>
              <a:rPr lang="ko-KR" altLang="ko-KR" dirty="0"/>
              <a:t>로봇</a:t>
            </a:r>
            <a:r>
              <a:rPr lang="en-US" altLang="ko-KR" dirty="0"/>
              <a:t> </a:t>
            </a:r>
            <a:r>
              <a:rPr lang="ko-KR" altLang="ko-KR" dirty="0"/>
              <a:t>축구에</a:t>
            </a:r>
            <a:r>
              <a:rPr lang="en-US" altLang="ko-KR" dirty="0"/>
              <a:t> </a:t>
            </a:r>
            <a:r>
              <a:rPr lang="ko-KR" altLang="ko-KR" dirty="0"/>
              <a:t>적용할</a:t>
            </a:r>
            <a:r>
              <a:rPr lang="en-US" altLang="ko-KR" dirty="0"/>
              <a:t> </a:t>
            </a:r>
            <a:r>
              <a:rPr lang="ko-KR" altLang="ko-KR" dirty="0"/>
              <a:t>수</a:t>
            </a:r>
            <a:r>
              <a:rPr lang="en-US" altLang="ko-KR" dirty="0"/>
              <a:t> </a:t>
            </a:r>
            <a:r>
              <a:rPr lang="ko-KR" altLang="ko-KR" dirty="0"/>
              <a:t>있는</a:t>
            </a:r>
            <a:r>
              <a:rPr lang="en-US" altLang="ko-KR" dirty="0"/>
              <a:t> </a:t>
            </a:r>
            <a:r>
              <a:rPr lang="ko-KR" altLang="ko-KR" dirty="0"/>
              <a:t>경우</a:t>
            </a:r>
            <a:r>
              <a:rPr lang="en-US" altLang="ko-KR" dirty="0"/>
              <a:t> </a:t>
            </a:r>
            <a:r>
              <a:rPr lang="ko-KR" altLang="ko-KR" dirty="0"/>
              <a:t>상황을</a:t>
            </a:r>
            <a:r>
              <a:rPr lang="en-US" altLang="ko-KR" dirty="0"/>
              <a:t> </a:t>
            </a:r>
            <a:r>
              <a:rPr lang="ko-KR" altLang="ko-KR" dirty="0"/>
              <a:t>분류하고</a:t>
            </a:r>
            <a:r>
              <a:rPr lang="en-US" altLang="ko-KR" dirty="0"/>
              <a:t> </a:t>
            </a:r>
            <a:endParaRPr lang="ko-KR" altLang="ko-KR" dirty="0"/>
          </a:p>
          <a:p>
            <a:r>
              <a:rPr lang="ko-KR" altLang="ko-KR" dirty="0"/>
              <a:t>핵심</a:t>
            </a:r>
            <a:r>
              <a:rPr lang="en-US" altLang="ko-KR" dirty="0"/>
              <a:t> </a:t>
            </a:r>
            <a:r>
              <a:rPr lang="ko-KR" altLang="ko-KR" dirty="0"/>
              <a:t>키워드</a:t>
            </a:r>
            <a:r>
              <a:rPr lang="en-US" altLang="ko-KR" dirty="0"/>
              <a:t> </a:t>
            </a:r>
            <a:r>
              <a:rPr lang="ko-KR" altLang="ko-KR" dirty="0"/>
              <a:t>및</a:t>
            </a:r>
            <a:r>
              <a:rPr lang="en-US" altLang="ko-KR" dirty="0"/>
              <a:t> </a:t>
            </a:r>
            <a:r>
              <a:rPr lang="ko-KR" altLang="ko-KR" dirty="0"/>
              <a:t>핵심</a:t>
            </a:r>
            <a:r>
              <a:rPr lang="en-US" altLang="ko-KR" dirty="0"/>
              <a:t> </a:t>
            </a:r>
            <a:r>
              <a:rPr lang="ko-KR" altLang="ko-KR" dirty="0"/>
              <a:t>문장</a:t>
            </a:r>
            <a:r>
              <a:rPr lang="en-US" altLang="ko-KR" dirty="0"/>
              <a:t> </a:t>
            </a:r>
            <a:r>
              <a:rPr lang="ko-KR" altLang="ko-KR" dirty="0"/>
              <a:t>추출</a:t>
            </a:r>
          </a:p>
          <a:p>
            <a:pPr fontAlgn="ctr"/>
            <a:r>
              <a:rPr lang="ko-KR" altLang="ko-KR" dirty="0"/>
              <a:t>시스템</a:t>
            </a:r>
            <a:r>
              <a:rPr lang="en-US" altLang="ko-KR" dirty="0"/>
              <a:t> </a:t>
            </a:r>
            <a:r>
              <a:rPr lang="ko-KR" altLang="ko-KR" dirty="0"/>
              <a:t>기본기능</a:t>
            </a:r>
            <a:r>
              <a:rPr lang="en-US" altLang="ko-KR" dirty="0"/>
              <a:t> </a:t>
            </a:r>
            <a:r>
              <a:rPr lang="ko-KR" altLang="ko-KR" dirty="0"/>
              <a:t>및</a:t>
            </a:r>
            <a:r>
              <a:rPr lang="en-US" altLang="ko-KR" dirty="0"/>
              <a:t> </a:t>
            </a:r>
            <a:r>
              <a:rPr lang="ko-KR" altLang="ko-KR" dirty="0"/>
              <a:t>상황이벤트를</a:t>
            </a:r>
            <a:r>
              <a:rPr lang="en-US" altLang="ko-KR" dirty="0"/>
              <a:t> </a:t>
            </a:r>
            <a:r>
              <a:rPr lang="ko-KR" altLang="ko-KR" dirty="0"/>
              <a:t>상황분류</a:t>
            </a:r>
            <a:r>
              <a:rPr lang="en-US" altLang="ko-KR" dirty="0"/>
              <a:t>, </a:t>
            </a:r>
            <a:r>
              <a:rPr lang="ko-KR" altLang="ko-KR" dirty="0"/>
              <a:t>핵심</a:t>
            </a:r>
            <a:r>
              <a:rPr lang="en-US" altLang="ko-KR" dirty="0"/>
              <a:t> </a:t>
            </a:r>
            <a:r>
              <a:rPr lang="ko-KR" altLang="ko-KR" dirty="0"/>
              <a:t>키워드</a:t>
            </a:r>
            <a:r>
              <a:rPr lang="en-US" altLang="ko-KR" dirty="0"/>
              <a:t>, </a:t>
            </a:r>
            <a:r>
              <a:rPr lang="ko-KR" altLang="ko-KR" dirty="0" smtClean="0"/>
              <a:t>핵심문장으로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나누어 추출</a:t>
            </a:r>
            <a:r>
              <a:rPr lang="en-US" altLang="ko-KR" dirty="0" smtClean="0"/>
              <a:t> </a:t>
            </a:r>
            <a:endParaRPr lang="ko-KR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236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상황분류 </a:t>
            </a:r>
            <a:r>
              <a:rPr lang="en-US" altLang="ko-KR" dirty="0" smtClean="0">
                <a:solidFill>
                  <a:schemeClr val="tx1"/>
                </a:solidFill>
              </a:rPr>
              <a:t>flow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676850" y="1058779"/>
            <a:ext cx="2059806" cy="6352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ko-KR" dirty="0"/>
              <a:t>높은</a:t>
            </a:r>
            <a:r>
              <a:rPr lang="en-US" altLang="ko-KR" dirty="0"/>
              <a:t> </a:t>
            </a:r>
            <a:r>
              <a:rPr lang="ko-KR" altLang="ko-KR" dirty="0"/>
              <a:t>랭킹의</a:t>
            </a:r>
            <a:r>
              <a:rPr lang="en-US" altLang="ko-KR" dirty="0"/>
              <a:t> </a:t>
            </a:r>
            <a:r>
              <a:rPr lang="ko-KR" altLang="en-US" dirty="0"/>
              <a:t>문</a:t>
            </a:r>
            <a:r>
              <a:rPr lang="ko-KR" altLang="ko-KR" dirty="0" smtClean="0"/>
              <a:t>장에서</a:t>
            </a:r>
            <a:r>
              <a:rPr lang="en-US" altLang="ko-KR" dirty="0" smtClean="0"/>
              <a:t> </a:t>
            </a:r>
            <a:endParaRPr lang="ko-KR" altLang="ko-KR" dirty="0"/>
          </a:p>
          <a:p>
            <a:r>
              <a:rPr lang="ko-KR" altLang="ko-KR" dirty="0"/>
              <a:t>핵심</a:t>
            </a:r>
            <a:r>
              <a:rPr lang="en-US" altLang="ko-KR" dirty="0"/>
              <a:t> </a:t>
            </a:r>
            <a:r>
              <a:rPr lang="ko-KR" altLang="ko-KR" dirty="0"/>
              <a:t>단어</a:t>
            </a: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ko-KR" dirty="0"/>
              <a:t>및</a:t>
            </a:r>
            <a:r>
              <a:rPr lang="en-US" altLang="ko-KR" dirty="0"/>
              <a:t> </a:t>
            </a:r>
            <a:r>
              <a:rPr lang="ko-KR" altLang="ko-KR" dirty="0" smtClean="0"/>
              <a:t>상황</a:t>
            </a:r>
            <a:r>
              <a:rPr lang="en-US" altLang="ko-KR" dirty="0" smtClean="0"/>
              <a:t> </a:t>
            </a:r>
            <a:r>
              <a:rPr lang="ko-KR" altLang="ko-KR" dirty="0"/>
              <a:t>분류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676850" y="2635690"/>
            <a:ext cx="2059806" cy="4908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ko-KR" dirty="0"/>
              <a:t>해당</a:t>
            </a:r>
            <a:r>
              <a:rPr lang="en-US" altLang="ko-KR" dirty="0"/>
              <a:t> </a:t>
            </a:r>
            <a:r>
              <a:rPr lang="ko-KR" altLang="ko-KR" dirty="0"/>
              <a:t>상황을</a:t>
            </a:r>
            <a:r>
              <a:rPr lang="en-US" altLang="ko-KR" dirty="0"/>
              <a:t> </a:t>
            </a:r>
            <a:r>
              <a:rPr lang="ko-KR" altLang="ko-KR" dirty="0"/>
              <a:t>포함한</a:t>
            </a:r>
            <a:r>
              <a:rPr lang="en-US" altLang="ko-KR" dirty="0"/>
              <a:t> </a:t>
            </a:r>
            <a:r>
              <a:rPr lang="ko-KR" altLang="en-US" dirty="0" smtClean="0"/>
              <a:t>문장 제외</a:t>
            </a:r>
            <a:endParaRPr lang="ko-KR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3676850" y="4302079"/>
            <a:ext cx="2059806" cy="568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최종 </a:t>
            </a:r>
            <a:r>
              <a:rPr lang="en-US" altLang="ko-KR" dirty="0" smtClean="0"/>
              <a:t>11</a:t>
            </a:r>
            <a:r>
              <a:rPr lang="ko-KR" altLang="en-US" dirty="0" smtClean="0"/>
              <a:t>개 상황 및 문장 분류</a:t>
            </a:r>
            <a:endParaRPr lang="ko-KR" altLang="en-US" dirty="0"/>
          </a:p>
        </p:txBody>
      </p:sp>
      <p:cxnSp>
        <p:nvCxnSpPr>
          <p:cNvPr id="16" name="직선 화살표 연결선 15"/>
          <p:cNvCxnSpPr>
            <a:stCxn id="5" idx="2"/>
          </p:cNvCxnSpPr>
          <p:nvPr/>
        </p:nvCxnSpPr>
        <p:spPr>
          <a:xfrm>
            <a:off x="4706753" y="3126578"/>
            <a:ext cx="0" cy="2326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endCxn id="7" idx="0"/>
          </p:cNvCxnSpPr>
          <p:nvPr/>
        </p:nvCxnSpPr>
        <p:spPr>
          <a:xfrm>
            <a:off x="4706753" y="3850087"/>
            <a:ext cx="0" cy="4519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12"/>
          <p:cNvCxnSpPr/>
          <p:nvPr/>
        </p:nvCxnSpPr>
        <p:spPr>
          <a:xfrm flipV="1">
            <a:off x="5736656" y="1289785"/>
            <a:ext cx="721896" cy="231485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H="1">
            <a:off x="5736656" y="1289785"/>
            <a:ext cx="7218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5794408" y="3242888"/>
            <a:ext cx="596767" cy="2454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YES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4769316" y="3953361"/>
            <a:ext cx="596767" cy="2454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No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3676850" y="1956326"/>
            <a:ext cx="2059806" cy="4908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smtClean="0"/>
              <a:t>상황 및 대표문장 추출</a:t>
            </a:r>
            <a:endParaRPr lang="ko-KR" altLang="ko-KR" dirty="0"/>
          </a:p>
        </p:txBody>
      </p:sp>
      <p:cxnSp>
        <p:nvCxnSpPr>
          <p:cNvPr id="36" name="직선 화살표 연결선 35"/>
          <p:cNvCxnSpPr>
            <a:stCxn id="4" idx="2"/>
            <a:endCxn id="29" idx="0"/>
          </p:cNvCxnSpPr>
          <p:nvPr/>
        </p:nvCxnSpPr>
        <p:spPr>
          <a:xfrm>
            <a:off x="4706753" y="1694040"/>
            <a:ext cx="0" cy="2622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29" idx="2"/>
          </p:cNvCxnSpPr>
          <p:nvPr/>
        </p:nvCxnSpPr>
        <p:spPr>
          <a:xfrm>
            <a:off x="4706753" y="2447214"/>
            <a:ext cx="0" cy="1884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다이아몬드 2"/>
          <p:cNvSpPr/>
          <p:nvPr/>
        </p:nvSpPr>
        <p:spPr>
          <a:xfrm>
            <a:off x="3676850" y="3365610"/>
            <a:ext cx="2059806" cy="48447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남은 문장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6552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상황 분류</a:t>
            </a:r>
            <a:r>
              <a:rPr lang="en-US" altLang="ko-KR" dirty="0" smtClean="0">
                <a:solidFill>
                  <a:schemeClr val="tx1"/>
                </a:solidFill>
              </a:rPr>
              <a:t>_</a:t>
            </a:r>
            <a:r>
              <a:rPr lang="ko-KR" altLang="en-US" dirty="0" smtClean="0">
                <a:solidFill>
                  <a:schemeClr val="tx1"/>
                </a:solidFill>
              </a:rPr>
              <a:t>추출된 문장 분석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ko-KR" altLang="ko-KR" dirty="0"/>
              <a:t>상황이</a:t>
            </a:r>
            <a:r>
              <a:rPr lang="en-US" altLang="ko-KR" dirty="0"/>
              <a:t> </a:t>
            </a:r>
            <a:r>
              <a:rPr lang="ko-KR" altLang="ko-KR" dirty="0"/>
              <a:t>중복되는</a:t>
            </a:r>
            <a:r>
              <a:rPr lang="en-US" altLang="ko-KR" dirty="0"/>
              <a:t> </a:t>
            </a:r>
            <a:r>
              <a:rPr lang="ko-KR" altLang="ko-KR" dirty="0"/>
              <a:t>경우가</a:t>
            </a:r>
            <a:r>
              <a:rPr lang="en-US" altLang="ko-KR" dirty="0"/>
              <a:t> </a:t>
            </a:r>
            <a:r>
              <a:rPr lang="ko-KR" altLang="ko-KR" dirty="0"/>
              <a:t>많음</a:t>
            </a:r>
          </a:p>
          <a:p>
            <a:pPr fontAlgn="ctr"/>
            <a:r>
              <a:rPr lang="ko-KR" altLang="ko-KR" dirty="0"/>
              <a:t>각</a:t>
            </a:r>
            <a:r>
              <a:rPr lang="en-US" altLang="ko-KR" dirty="0"/>
              <a:t> </a:t>
            </a:r>
            <a:r>
              <a:rPr lang="ko-KR" altLang="ko-KR" dirty="0" smtClean="0"/>
              <a:t>상황</a:t>
            </a:r>
            <a:r>
              <a:rPr lang="en-US" altLang="ko-KR" dirty="0" smtClean="0"/>
              <a:t> </a:t>
            </a:r>
            <a:r>
              <a:rPr lang="ko-KR" altLang="ko-KR" dirty="0" smtClean="0"/>
              <a:t>별</a:t>
            </a:r>
            <a:r>
              <a:rPr lang="en-US" altLang="ko-KR" dirty="0" smtClean="0"/>
              <a:t> </a:t>
            </a:r>
            <a:r>
              <a:rPr lang="ko-KR" altLang="ko-KR" dirty="0"/>
              <a:t>대표</a:t>
            </a:r>
            <a:r>
              <a:rPr lang="en-US" altLang="ko-KR" dirty="0"/>
              <a:t> </a:t>
            </a:r>
            <a:r>
              <a:rPr lang="ko-KR" altLang="ko-KR" dirty="0"/>
              <a:t>상황을</a:t>
            </a:r>
            <a:r>
              <a:rPr lang="en-US" altLang="ko-KR" dirty="0"/>
              <a:t> </a:t>
            </a:r>
            <a:r>
              <a:rPr lang="ko-KR" altLang="ko-KR" dirty="0"/>
              <a:t>뽑아</a:t>
            </a:r>
            <a:r>
              <a:rPr lang="en-US" altLang="ko-KR" dirty="0"/>
              <a:t> </a:t>
            </a:r>
            <a:r>
              <a:rPr lang="ko-KR" altLang="ko-KR" dirty="0"/>
              <a:t>정리하고</a:t>
            </a:r>
            <a:r>
              <a:rPr lang="en-US" altLang="ko-KR" dirty="0"/>
              <a:t> </a:t>
            </a:r>
            <a:r>
              <a:rPr lang="ko-KR" altLang="ko-KR" dirty="0"/>
              <a:t>비슷한</a:t>
            </a:r>
            <a:r>
              <a:rPr lang="en-US" altLang="ko-KR" dirty="0"/>
              <a:t> </a:t>
            </a:r>
            <a:r>
              <a:rPr lang="ko-KR" altLang="ko-KR" dirty="0"/>
              <a:t>상황</a:t>
            </a:r>
            <a:r>
              <a:rPr lang="en-US" altLang="ko-KR" dirty="0"/>
              <a:t> </a:t>
            </a:r>
            <a:r>
              <a:rPr lang="ko-KR" altLang="ko-KR" dirty="0"/>
              <a:t>삭제</a:t>
            </a:r>
          </a:p>
          <a:p>
            <a:pPr fontAlgn="ctr"/>
            <a:r>
              <a:rPr lang="ko-KR" altLang="ko-KR" dirty="0"/>
              <a:t>다음</a:t>
            </a:r>
            <a:r>
              <a:rPr lang="en-US" altLang="ko-KR" dirty="0"/>
              <a:t> </a:t>
            </a:r>
            <a:r>
              <a:rPr lang="ko-KR" altLang="ko-KR" dirty="0"/>
              <a:t>상황</a:t>
            </a:r>
            <a:r>
              <a:rPr lang="en-US" altLang="ko-KR" dirty="0"/>
              <a:t> </a:t>
            </a:r>
            <a:r>
              <a:rPr lang="ko-KR" altLang="ko-KR" dirty="0"/>
              <a:t>정리하고</a:t>
            </a:r>
            <a:r>
              <a:rPr lang="en-US" altLang="ko-KR" dirty="0"/>
              <a:t> </a:t>
            </a:r>
            <a:r>
              <a:rPr lang="ko-KR" altLang="ko-KR" dirty="0"/>
              <a:t>삭제</a:t>
            </a:r>
            <a:r>
              <a:rPr lang="en-US" altLang="ko-KR" dirty="0"/>
              <a:t> - </a:t>
            </a:r>
            <a:r>
              <a:rPr lang="ko-KR" altLang="ko-KR" dirty="0" smtClean="0"/>
              <a:t>반복</a:t>
            </a:r>
            <a:endParaRPr lang="ko-KR" altLang="ko-KR" dirty="0"/>
          </a:p>
          <a:p>
            <a:pPr fontAlgn="ctr"/>
            <a:r>
              <a:rPr lang="ko-KR" altLang="ko-KR" dirty="0"/>
              <a:t>결과</a:t>
            </a:r>
            <a:r>
              <a:rPr lang="en-US" altLang="ko-KR" dirty="0"/>
              <a:t> </a:t>
            </a:r>
            <a:r>
              <a:rPr lang="ko-KR" altLang="ko-KR" dirty="0" smtClean="0"/>
              <a:t>상황</a:t>
            </a:r>
            <a:r>
              <a:rPr lang="en-US" altLang="ko-KR" dirty="0" smtClean="0"/>
              <a:t> </a:t>
            </a:r>
            <a:r>
              <a:rPr lang="ko-KR" altLang="en-US" dirty="0" smtClean="0"/>
              <a:t>크게</a:t>
            </a:r>
            <a:r>
              <a:rPr lang="en-US" altLang="ko-KR" dirty="0" smtClean="0"/>
              <a:t> </a:t>
            </a:r>
            <a:r>
              <a:rPr lang="en-US" altLang="ko-KR" dirty="0"/>
              <a:t>11</a:t>
            </a:r>
            <a:r>
              <a:rPr lang="ko-KR" altLang="ko-KR" dirty="0"/>
              <a:t>개</a:t>
            </a:r>
            <a:r>
              <a:rPr lang="en-US" altLang="ko-KR" dirty="0"/>
              <a:t> </a:t>
            </a:r>
            <a:r>
              <a:rPr lang="ko-KR" altLang="ko-KR" dirty="0"/>
              <a:t>분류</a:t>
            </a:r>
          </a:p>
          <a:p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8041" y="1289987"/>
            <a:ext cx="18288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96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상황분류</a:t>
            </a:r>
            <a:r>
              <a:rPr lang="en-US" altLang="ko-KR" dirty="0" smtClean="0">
                <a:solidFill>
                  <a:schemeClr val="tx1"/>
                </a:solidFill>
              </a:rPr>
              <a:t>_</a:t>
            </a:r>
            <a:r>
              <a:rPr lang="ko-KR" altLang="en-US" dirty="0" smtClean="0">
                <a:solidFill>
                  <a:schemeClr val="tx1"/>
                </a:solidFill>
              </a:rPr>
              <a:t>결과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1024936"/>
              </p:ext>
            </p:extLst>
          </p:nvPr>
        </p:nvGraphicFramePr>
        <p:xfrm>
          <a:off x="471638" y="881030"/>
          <a:ext cx="8236015" cy="35273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9389"/>
                <a:gridCol w="3792354"/>
                <a:gridCol w="683394"/>
                <a:gridCol w="2733574"/>
                <a:gridCol w="497304"/>
              </a:tblGrid>
              <a:tr h="53718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core_sentence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core_word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core_words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robot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704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Attempt missed.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Mato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Jajalo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(1. FC Koln) right footed shot from outside the box is high and wide to the right. Assisted by Christian Clemens with a cross following a corner.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shot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['shot', 'miss', 'assisted', 'cross', 'corner']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TRUE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7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Ricardo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Carvalho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(Real Madrid) wins a free kick in the defensive half.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foul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['foul', 'free kick',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'defensive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', 'half']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FALSE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70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Offside, Real Madrid. </a:t>
                      </a:r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KakA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tries a through ball, but Cristiano Ronaldo is caught offside.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offside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['offside', 'through ball', 'caught', 'offside']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FALSE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53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Tiago (</a:t>
                      </a:r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AtlAtico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de Madrid) is shown the yellow card for a bad foul.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foul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['foul', 'yellow card', 'bad']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FALSE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71638" y="4620126"/>
            <a:ext cx="3080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…</a:t>
            </a:r>
            <a:r>
              <a:rPr lang="ko-KR" altLang="en-US" smtClean="0"/>
              <a:t>등 총 </a:t>
            </a:r>
            <a:r>
              <a:rPr lang="en-US" altLang="ko-KR" smtClean="0"/>
              <a:t>11</a:t>
            </a:r>
            <a:r>
              <a:rPr lang="ko-KR" altLang="en-US" smtClean="0"/>
              <a:t>개 분류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100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상황분류</a:t>
            </a:r>
            <a:r>
              <a:rPr lang="en-US" altLang="ko-KR" dirty="0" smtClean="0">
                <a:solidFill>
                  <a:schemeClr val="tx1"/>
                </a:solidFill>
              </a:rPr>
              <a:t>_</a:t>
            </a:r>
            <a:r>
              <a:rPr lang="ko-KR" altLang="en-US" dirty="0" smtClean="0">
                <a:solidFill>
                  <a:schemeClr val="tx1"/>
                </a:solidFill>
              </a:rPr>
              <a:t>문제상황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ko-KR" altLang="ko-KR" dirty="0"/>
              <a:t>정제된</a:t>
            </a:r>
            <a:r>
              <a:rPr lang="en-US" altLang="ko-KR" dirty="0"/>
              <a:t> </a:t>
            </a:r>
            <a:r>
              <a:rPr lang="ko-KR" altLang="ko-KR" dirty="0"/>
              <a:t>데이터라</a:t>
            </a:r>
            <a:r>
              <a:rPr lang="en-US" altLang="ko-KR" dirty="0"/>
              <a:t> </a:t>
            </a:r>
            <a:r>
              <a:rPr lang="ko-KR" altLang="ko-KR" dirty="0"/>
              <a:t>상황이</a:t>
            </a:r>
            <a:r>
              <a:rPr lang="en-US" altLang="ko-KR" dirty="0"/>
              <a:t> </a:t>
            </a:r>
            <a:r>
              <a:rPr lang="ko-KR" altLang="ko-KR" dirty="0"/>
              <a:t>확실하게</a:t>
            </a:r>
            <a:r>
              <a:rPr lang="en-US" altLang="ko-KR" dirty="0"/>
              <a:t> </a:t>
            </a:r>
            <a:r>
              <a:rPr lang="ko-KR" altLang="ko-KR" dirty="0"/>
              <a:t>구분되어있음</a:t>
            </a:r>
          </a:p>
          <a:p>
            <a:pPr fontAlgn="ctr"/>
            <a:r>
              <a:rPr lang="ko-KR" altLang="ko-KR" dirty="0"/>
              <a:t>해설적인</a:t>
            </a:r>
            <a:r>
              <a:rPr lang="en-US" altLang="ko-KR" dirty="0"/>
              <a:t> </a:t>
            </a:r>
            <a:r>
              <a:rPr lang="ko-KR" altLang="ko-KR" dirty="0"/>
              <a:t>설명이</a:t>
            </a:r>
            <a:r>
              <a:rPr lang="en-US" altLang="ko-KR" dirty="0"/>
              <a:t> </a:t>
            </a:r>
            <a:r>
              <a:rPr lang="ko-KR" altLang="ko-KR" dirty="0"/>
              <a:t>부족</a:t>
            </a:r>
          </a:p>
          <a:p>
            <a:pPr fontAlgn="ctr"/>
            <a:r>
              <a:rPr lang="ko-KR" altLang="ko-KR" dirty="0"/>
              <a:t>결과가 예상보다 적음 </a:t>
            </a:r>
            <a:r>
              <a:rPr lang="en-US" altLang="ko-KR" dirty="0"/>
              <a:t>-&gt;</a:t>
            </a:r>
            <a:r>
              <a:rPr lang="ko-KR" altLang="ko-KR" dirty="0"/>
              <a:t> 같은 </a:t>
            </a:r>
            <a:r>
              <a:rPr lang="ko-KR" altLang="ko-KR" dirty="0" err="1" smtClean="0"/>
              <a:t>대분류라도</a:t>
            </a:r>
            <a:r>
              <a:rPr lang="ko-KR" altLang="ko-KR" dirty="0"/>
              <a:t> 상세하게 분류필요</a:t>
            </a:r>
            <a:r>
              <a:rPr lang="en-US" altLang="ko-KR" dirty="0"/>
              <a:t>(ex)</a:t>
            </a:r>
            <a:r>
              <a:rPr lang="ko-KR" altLang="ko-KR" dirty="0"/>
              <a:t> </a:t>
            </a:r>
            <a:r>
              <a:rPr lang="ko-KR" altLang="ko-KR" dirty="0" smtClean="0"/>
              <a:t>센터</a:t>
            </a:r>
            <a:r>
              <a:rPr lang="en-US" altLang="ko-KR" dirty="0" smtClean="0"/>
              <a:t> </a:t>
            </a:r>
            <a:r>
              <a:rPr lang="ko-KR" altLang="ko-KR" dirty="0" smtClean="0"/>
              <a:t>슛</a:t>
            </a:r>
            <a:r>
              <a:rPr lang="en-US" altLang="ko-KR" dirty="0"/>
              <a:t>,</a:t>
            </a:r>
            <a:r>
              <a:rPr lang="ko-KR" altLang="ko-KR" dirty="0"/>
              <a:t> 외곽 슛 등</a:t>
            </a:r>
            <a:r>
              <a:rPr lang="en-US" altLang="ko-KR" dirty="0"/>
              <a:t>)</a:t>
            </a:r>
            <a:endParaRPr lang="ko-KR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6497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chemeClr val="dk1"/>
              </a:buClr>
              <a:buSzPts val="4400"/>
            </a:pPr>
            <a:r>
              <a:rPr lang="ko-KR" altLang="en-US" dirty="0"/>
              <a:t>상황 별 </a:t>
            </a:r>
            <a:r>
              <a:rPr lang="ko-KR" altLang="en-US" dirty="0" smtClean="0"/>
              <a:t>알고리즘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057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상황 별 개발 전략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규칙기반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머신 러닝으로 분류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문장에서 </a:t>
            </a:r>
            <a:r>
              <a:rPr lang="ko-KR" altLang="ko-KR" dirty="0"/>
              <a:t>상황을</a:t>
            </a:r>
            <a:r>
              <a:rPr lang="en-US" altLang="ko-KR" dirty="0"/>
              <a:t> </a:t>
            </a:r>
            <a:r>
              <a:rPr lang="ko-KR" altLang="ko-KR" dirty="0"/>
              <a:t>구체적으로</a:t>
            </a:r>
            <a:r>
              <a:rPr lang="en-US" altLang="ko-KR" dirty="0"/>
              <a:t> </a:t>
            </a:r>
            <a:r>
              <a:rPr lang="ko-KR" altLang="ko-KR" dirty="0" smtClean="0"/>
              <a:t>분류</a:t>
            </a:r>
            <a:endParaRPr lang="en-US" altLang="ko-KR" dirty="0" smtClean="0"/>
          </a:p>
          <a:p>
            <a:r>
              <a:rPr lang="ko-KR" altLang="ko-KR" dirty="0"/>
              <a:t>각</a:t>
            </a:r>
            <a:r>
              <a:rPr lang="en-US" altLang="ko-KR" dirty="0"/>
              <a:t> </a:t>
            </a:r>
            <a:r>
              <a:rPr lang="ko-KR" altLang="ko-KR" dirty="0"/>
              <a:t>상황에</a:t>
            </a:r>
            <a:r>
              <a:rPr lang="en-US" altLang="ko-KR" dirty="0"/>
              <a:t> </a:t>
            </a:r>
            <a:r>
              <a:rPr lang="ko-KR" altLang="ko-KR" dirty="0"/>
              <a:t>대한</a:t>
            </a:r>
            <a:r>
              <a:rPr lang="en-US" altLang="ko-KR" dirty="0"/>
              <a:t> </a:t>
            </a:r>
            <a:r>
              <a:rPr lang="ko-KR" altLang="ko-KR" dirty="0"/>
              <a:t>기준</a:t>
            </a:r>
            <a:r>
              <a:rPr lang="en-US" altLang="ko-KR" dirty="0"/>
              <a:t> </a:t>
            </a:r>
            <a:r>
              <a:rPr lang="ko-KR" altLang="ko-KR" dirty="0" smtClean="0"/>
              <a:t>설정</a:t>
            </a:r>
            <a:endParaRPr lang="en-US" altLang="ko-KR" dirty="0" smtClean="0"/>
          </a:p>
          <a:p>
            <a:r>
              <a:rPr lang="ko-KR" altLang="en-US" dirty="0" smtClean="0"/>
              <a:t>개발 우선순위 설정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단순하게 시스템으로 판단 가능 </a:t>
            </a:r>
            <a:r>
              <a:rPr lang="en-US" altLang="ko-KR" dirty="0" smtClean="0"/>
              <a:t>-&gt;  1</a:t>
            </a:r>
            <a:r>
              <a:rPr lang="ko-KR" altLang="en-US" dirty="0" smtClean="0"/>
              <a:t>순위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구체적으로 코드를 구현 </a:t>
            </a:r>
            <a:r>
              <a:rPr lang="en-US" altLang="ko-KR" dirty="0" smtClean="0"/>
              <a:t>-&gt; 2</a:t>
            </a:r>
            <a:r>
              <a:rPr lang="ko-KR" altLang="en-US" dirty="0" smtClean="0"/>
              <a:t>순위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복잡하거나 머신 러닝 필요 </a:t>
            </a:r>
            <a:r>
              <a:rPr lang="en-US" altLang="ko-KR" dirty="0" smtClean="0"/>
              <a:t>-&gt; 3</a:t>
            </a:r>
            <a:r>
              <a:rPr lang="ko-KR" altLang="en-US" dirty="0" smtClean="0"/>
              <a:t>순위</a:t>
            </a:r>
            <a:endParaRPr lang="en-US" altLang="ko-KR" dirty="0" smtClean="0"/>
          </a:p>
          <a:p>
            <a:r>
              <a:rPr lang="ko-KR" altLang="en-US" dirty="0" smtClean="0"/>
              <a:t>역할분담</a:t>
            </a:r>
            <a:endParaRPr lang="en-US" altLang="ko-KR" dirty="0" smtClean="0"/>
          </a:p>
          <a:p>
            <a:endParaRPr lang="en-US" altLang="ko-KR" dirty="0" smtClean="0"/>
          </a:p>
          <a:p>
            <a:pPr lvl="1"/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7232348"/>
              </p:ext>
            </p:extLst>
          </p:nvPr>
        </p:nvGraphicFramePr>
        <p:xfrm>
          <a:off x="2642613" y="3842285"/>
          <a:ext cx="6096000" cy="889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개발전략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개발방법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우선순위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시작시간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종료시간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역할분담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규칙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Shot-…</a:t>
                      </a:r>
                    </a:p>
                    <a:p>
                      <a:pPr latinLnBrk="1"/>
                      <a:r>
                        <a:rPr lang="en-US" altLang="ko-KR" dirty="0" smtClean="0"/>
                        <a:t>Block-…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09.26.AM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09.26.PM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고준석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851133" y="3484345"/>
            <a:ext cx="15207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예</a:t>
            </a:r>
            <a:r>
              <a:rPr lang="en-US" altLang="ko-K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765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"/>
              <a:t>Ai commetory code 이해</a:t>
            </a:r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997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/>
              <a:t>Input data(received_frame, frame</a:t>
            </a:r>
            <a:r>
              <a:rPr lang="ko" sz="1800" dirty="0" smtClean="0"/>
              <a:t>)</a:t>
            </a:r>
            <a:r>
              <a:rPr lang="ko-KR" altLang="en-US" sz="1800" dirty="0" smtClean="0"/>
              <a:t>는 </a:t>
            </a:r>
            <a:r>
              <a:rPr lang="ko" sz="1800" dirty="0" smtClean="0"/>
              <a:t>무엇인지?</a:t>
            </a:r>
            <a:endParaRPr lang="en-US" altLang="ko" sz="1800" dirty="0" smtClean="0"/>
          </a:p>
          <a:p>
            <a:pPr marL="342900" lvl="0" indent="-299720" algn="l" rtl="0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 smtClean="0"/>
              <a:t>경기 </a:t>
            </a:r>
            <a:r>
              <a:rPr lang="ko" sz="1800" dirty="0"/>
              <a:t>진행 중 frame 데이터가 얼만큼 자세하게 넘어오는지</a:t>
            </a:r>
            <a:r>
              <a:rPr lang="ko" sz="1800" dirty="0" smtClean="0"/>
              <a:t>?</a:t>
            </a:r>
            <a:endParaRPr lang="en-US" altLang="ko" sz="1800" dirty="0" smtClean="0"/>
          </a:p>
          <a:p>
            <a:pPr marL="800100" lvl="1" indent="-299720">
              <a:lnSpc>
                <a:spcPct val="100000"/>
              </a:lnSpc>
              <a:spcBef>
                <a:spcPts val="496"/>
              </a:spcBef>
              <a:buChar char="●"/>
            </a:pPr>
            <a:r>
              <a:rPr lang="ko" sz="1600" dirty="0" smtClean="0"/>
              <a:t>(</a:t>
            </a:r>
            <a:r>
              <a:rPr lang="ko" sz="1600" dirty="0"/>
              <a:t>ex) 각각 선수들 객체정보를 담고있는지? </a:t>
            </a:r>
            <a:endParaRPr lang="en-US" altLang="ko" sz="1600" dirty="0" smtClean="0"/>
          </a:p>
          <a:p>
            <a:pPr marL="800100" lvl="1" indent="-299720">
              <a:lnSpc>
                <a:spcPct val="100000"/>
              </a:lnSpc>
              <a:spcBef>
                <a:spcPts val="496"/>
              </a:spcBef>
              <a:buChar char="●"/>
            </a:pPr>
            <a:r>
              <a:rPr lang="ko" sz="1600" dirty="0" smtClean="0"/>
              <a:t>특정상황</a:t>
            </a:r>
            <a:r>
              <a:rPr lang="ko" sz="1600" dirty="0"/>
              <a:t>(코너킥, 골킥등)의 상황까지 결정해서 알려주는지</a:t>
            </a:r>
            <a:r>
              <a:rPr lang="ko" sz="1600" dirty="0" smtClean="0"/>
              <a:t>?</a:t>
            </a:r>
            <a:endParaRPr lang="en-US" altLang="ko" sz="1600" dirty="0" smtClean="0"/>
          </a:p>
          <a:p>
            <a:pPr marL="342900" indent="-299720">
              <a:lnSpc>
                <a:spcPct val="100000"/>
              </a:lnSpc>
              <a:spcBef>
                <a:spcPts val="496"/>
              </a:spcBef>
            </a:pPr>
            <a:r>
              <a:rPr lang="ko-KR" altLang="en-US" sz="1800" dirty="0" smtClean="0"/>
              <a:t>정보 출처 </a:t>
            </a:r>
            <a:r>
              <a:rPr lang="en-US" altLang="ko-KR" sz="1800" dirty="0" smtClean="0"/>
              <a:t>:</a:t>
            </a:r>
            <a:r>
              <a:rPr lang="en-US" altLang="ko-KR" sz="1800" u="sng" dirty="0" smtClean="0">
                <a:solidFill>
                  <a:schemeClr val="hlink"/>
                </a:solidFill>
                <a:hlinkClick r:id="rId3"/>
              </a:rPr>
              <a:t> </a:t>
            </a:r>
          </a:p>
          <a:p>
            <a:pPr marL="800100" lvl="1" indent="-299720">
              <a:lnSpc>
                <a:spcPct val="100000"/>
              </a:lnSpc>
              <a:spcBef>
                <a:spcPts val="496"/>
              </a:spcBef>
              <a:buChar char="●"/>
            </a:pPr>
            <a:r>
              <a:rPr lang="ko" sz="1600" u="sng" dirty="0" smtClean="0">
                <a:solidFill>
                  <a:schemeClr val="hlink"/>
                </a:solidFill>
                <a:hlinkClick r:id="rId3"/>
              </a:rPr>
              <a:t>https</a:t>
            </a:r>
            <a:r>
              <a:rPr lang="ko" sz="1600" u="sng" dirty="0">
                <a:solidFill>
                  <a:schemeClr val="hlink"/>
                </a:solidFill>
                <a:hlinkClick r:id="rId3"/>
              </a:rPr>
              <a:t>://</a:t>
            </a:r>
            <a:r>
              <a:rPr lang="ko" sz="1600" u="sng" dirty="0" smtClean="0">
                <a:solidFill>
                  <a:schemeClr val="hlink"/>
                </a:solidFill>
                <a:hlinkClick r:id="rId3"/>
              </a:rPr>
              <a:t>github.com/aiwc/aiwc_manual/wiki/AIWC-Development-Guide-Python-P2</a:t>
            </a:r>
            <a:endParaRPr lang="en-US" altLang="ko" sz="1600" u="sng" dirty="0" smtClean="0">
              <a:solidFill>
                <a:schemeClr val="hlink"/>
              </a:solidFill>
            </a:endParaRPr>
          </a:p>
          <a:p>
            <a:pPr marL="342900" indent="-299720">
              <a:lnSpc>
                <a:spcPct val="100000"/>
              </a:lnSpc>
              <a:spcBef>
                <a:spcPts val="496"/>
              </a:spcBef>
            </a:pPr>
            <a:r>
              <a:rPr lang="ko" sz="1800" dirty="0" smtClean="0"/>
              <a:t>received_frame</a:t>
            </a:r>
            <a:r>
              <a:rPr lang="ko" sz="1800" dirty="0"/>
              <a:t>객체가 정보를 포함하고있음(time, scroe, game_state, coordinates 등</a:t>
            </a:r>
            <a:r>
              <a:rPr lang="ko" sz="1800" dirty="0" smtClean="0"/>
              <a:t>)</a:t>
            </a:r>
            <a:endParaRPr lang="en-US" altLang="ko" sz="1800" dirty="0" smtClean="0"/>
          </a:p>
          <a:p>
            <a:pPr marL="800100" lvl="1" indent="-299720">
              <a:lnSpc>
                <a:spcPct val="100000"/>
              </a:lnSpc>
              <a:spcBef>
                <a:spcPts val="496"/>
              </a:spcBef>
              <a:buChar char="●"/>
            </a:pPr>
            <a:r>
              <a:rPr lang="ko" sz="1600" dirty="0" smtClean="0"/>
              <a:t>특히 </a:t>
            </a:r>
            <a:r>
              <a:rPr lang="ko" sz="1600" dirty="0"/>
              <a:t>received_frame.coordinates에 각 선수의 좌표와 공의좌표가 표시되어있음. </a:t>
            </a:r>
            <a:endParaRPr lang="en-US" altLang="ko" sz="1600" dirty="0" smtClean="0"/>
          </a:p>
          <a:p>
            <a:pPr marL="800100" lvl="1" indent="-299720">
              <a:lnSpc>
                <a:spcPct val="100000"/>
              </a:lnSpc>
              <a:spcBef>
                <a:spcPts val="496"/>
              </a:spcBef>
              <a:buChar char="●"/>
            </a:pPr>
            <a:r>
              <a:rPr lang="ko" sz="1600" dirty="0" smtClean="0"/>
              <a:t>좌표를 </a:t>
            </a:r>
            <a:r>
              <a:rPr lang="ko" sz="1600" dirty="0"/>
              <a:t>중심으로 코멘트를 달변 좋을 것이라 생각 됨</a:t>
            </a:r>
            <a:endParaRPr sz="1600" dirty="0"/>
          </a:p>
          <a:p>
            <a:pPr marL="342900" lvl="0" indent="-185420" algn="l" rtl="0">
              <a:lnSpc>
                <a:spcPct val="80000"/>
              </a:lnSpc>
              <a:spcBef>
                <a:spcPts val="496"/>
              </a:spcBef>
              <a:spcAft>
                <a:spcPts val="1600"/>
              </a:spcAft>
              <a:buClr>
                <a:schemeClr val="dk1"/>
              </a:buClr>
              <a:buSzPts val="2480"/>
              <a:buNone/>
            </a:pPr>
            <a:endParaRPr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chemeClr val="dk1"/>
              </a:buClr>
              <a:buSzPts val="4400"/>
            </a:pPr>
            <a:r>
              <a:rPr lang="ko-KR" altLang="en-US" b="1" dirty="0"/>
              <a:t>개발일지 작성 규칙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59778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Ai </a:t>
            </a:r>
            <a:r>
              <a:rPr lang="ko-KR" altLang="en-US" dirty="0" smtClean="0">
                <a:solidFill>
                  <a:schemeClr val="tx1"/>
                </a:solidFill>
              </a:rPr>
              <a:t>축구 선수 및 공의 좌표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시스템에 의해 </a:t>
            </a:r>
            <a:r>
              <a:rPr lang="en-US" altLang="ko-KR" dirty="0" smtClean="0"/>
              <a:t>50ms</a:t>
            </a:r>
            <a:r>
              <a:rPr lang="ko-KR" altLang="en-US" dirty="0" smtClean="0"/>
              <a:t>당 </a:t>
            </a:r>
            <a:r>
              <a:rPr lang="en-US" altLang="ko-KR" dirty="0" smtClean="0"/>
              <a:t>1</a:t>
            </a:r>
            <a:r>
              <a:rPr lang="ko-KR" altLang="en-US" dirty="0" smtClean="0"/>
              <a:t>번씩 데이터를 받을 수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1</a:t>
            </a:r>
            <a:r>
              <a:rPr lang="ko-KR" altLang="en-US" dirty="0" smtClean="0"/>
              <a:t>경기당 대략 </a:t>
            </a:r>
            <a:r>
              <a:rPr lang="en-US" altLang="ko-KR" dirty="0" smtClean="0"/>
              <a:t>12000</a:t>
            </a:r>
            <a:r>
              <a:rPr lang="ko-KR" altLang="en-US" dirty="0" smtClean="0"/>
              <a:t>회의 좌표 데이터를 얻을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좌표 데이터는 </a:t>
            </a:r>
            <a:r>
              <a:rPr lang="en-US" altLang="ko-KR" dirty="0" smtClean="0"/>
              <a:t>[[</a:t>
            </a:r>
            <a:r>
              <a:rPr lang="ko-KR" altLang="en-US" dirty="0" err="1" smtClean="0"/>
              <a:t>레드팀</a:t>
            </a:r>
            <a:r>
              <a:rPr lang="ko-KR" altLang="en-US" dirty="0" smtClean="0"/>
              <a:t> </a:t>
            </a:r>
            <a:r>
              <a:rPr lang="en-US" altLang="ko-KR" dirty="0" smtClean="0"/>
              <a:t>(GK, D1, D2, F1, F2)], [</a:t>
            </a:r>
            <a:r>
              <a:rPr lang="ko-KR" altLang="en-US" dirty="0" err="1" smtClean="0"/>
              <a:t>블루팀</a:t>
            </a:r>
            <a:r>
              <a:rPr lang="ko-KR" altLang="en-US" dirty="0" smtClean="0"/>
              <a:t> </a:t>
            </a:r>
            <a:r>
              <a:rPr lang="en-US" altLang="ko-KR" dirty="0" smtClean="0"/>
              <a:t>(GK, D1, D2, F1, F2)], [</a:t>
            </a:r>
            <a:r>
              <a:rPr lang="ko-KR" altLang="en-US" dirty="0" smtClean="0"/>
              <a:t>공의좌표</a:t>
            </a:r>
            <a:r>
              <a:rPr lang="en-US" altLang="ko-KR" dirty="0" smtClean="0"/>
              <a:t>(x, y)]] </a:t>
            </a:r>
            <a:r>
              <a:rPr lang="ko-KR" altLang="en-US" dirty="0" smtClean="0"/>
              <a:t>로 구성됨</a:t>
            </a:r>
            <a:endParaRPr lang="en-US" altLang="ko-KR" dirty="0" smtClean="0"/>
          </a:p>
          <a:p>
            <a:r>
              <a:rPr lang="ko-KR" altLang="en-US" dirty="0" smtClean="0"/>
              <a:t>좌표 데이터 중 각 팀의 플레이어는 </a:t>
            </a:r>
            <a:r>
              <a:rPr lang="en-US" altLang="ko-KR" dirty="0" smtClean="0"/>
              <a:t>[x, y, </a:t>
            </a:r>
            <a:r>
              <a:rPr lang="ko-KR" altLang="en-US" dirty="0" smtClean="0"/>
              <a:t>각도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움직일 수 있는지 여부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공 터치 여부</a:t>
            </a:r>
            <a:r>
              <a:rPr lang="en-US" altLang="ko-KR" dirty="0" smtClean="0"/>
              <a:t>]</a:t>
            </a:r>
            <a:r>
              <a:rPr lang="ko-KR" altLang="en-US" dirty="0" smtClean="0"/>
              <a:t>의 정보를 담고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184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algun Gothic"/>
              <a:buNone/>
            </a:pPr>
            <a:r>
              <a:rPr lang="ko" sz="3959" dirty="0"/>
              <a:t>실제 단어를 </a:t>
            </a:r>
            <a:r>
              <a:rPr lang="ko" sz="3959" dirty="0" smtClean="0"/>
              <a:t>기반</a:t>
            </a:r>
            <a:r>
              <a:rPr lang="en-US" altLang="ko" sz="3959" dirty="0" smtClean="0"/>
              <a:t>, </a:t>
            </a:r>
            <a:r>
              <a:rPr lang="ko" sz="3959" dirty="0" smtClean="0"/>
              <a:t>실험적으로 </a:t>
            </a:r>
            <a:r>
              <a:rPr lang="ko" sz="3959" dirty="0"/>
              <a:t>코딩</a:t>
            </a:r>
            <a:endParaRPr sz="3959" dirty="0"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ko" sz="1600" dirty="0"/>
              <a:t>빈도수가 높은 단어 임의 추출</a:t>
            </a:r>
            <a:endParaRPr sz="1600" dirty="0"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1600"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ko" sz="1600" dirty="0"/>
              <a:t>Foul, right, left, shoot, assist, defensive, block, center, miss, attack, try, caught</a:t>
            </a:r>
            <a:endParaRPr sz="1600" dirty="0"/>
          </a:p>
          <a:p>
            <a:pPr marL="342900" lvl="0" indent="-139700" algn="l" rtl="0">
              <a:spcBef>
                <a:spcPts val="640"/>
              </a:spcBef>
              <a:spcAft>
                <a:spcPts val="1600"/>
              </a:spcAft>
              <a:buClr>
                <a:schemeClr val="dk1"/>
              </a:buClr>
              <a:buSzPts val="3200"/>
              <a:buNone/>
            </a:pPr>
            <a:endParaRPr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" dirty="0"/>
              <a:t>각 단어별 </a:t>
            </a:r>
            <a:r>
              <a:rPr lang="ko" dirty="0" smtClean="0"/>
              <a:t>알고리즘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9972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 smtClean="0"/>
              <a:t>Foul</a:t>
            </a:r>
            <a:r>
              <a:rPr lang="en-US" altLang="ko" sz="1800" dirty="0" smtClean="0"/>
              <a:t> :</a:t>
            </a:r>
            <a:r>
              <a:rPr lang="ko" sz="1800" dirty="0" smtClean="0"/>
              <a:t> </a:t>
            </a:r>
            <a:r>
              <a:rPr lang="ko" sz="1800" dirty="0"/>
              <a:t>문서참조</a:t>
            </a:r>
            <a:endParaRPr sz="1800" dirty="0"/>
          </a:p>
          <a:p>
            <a:pPr marL="342900" lvl="0" indent="-29972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/>
              <a:t>Right, left </a:t>
            </a:r>
            <a:r>
              <a:rPr lang="en-US" altLang="ko" sz="1800" dirty="0" smtClean="0"/>
              <a:t>: </a:t>
            </a:r>
            <a:r>
              <a:rPr lang="ko" sz="1800" dirty="0" smtClean="0"/>
              <a:t>공의 </a:t>
            </a:r>
            <a:r>
              <a:rPr lang="ko" sz="1800" dirty="0"/>
              <a:t>위치를 기반으로 각팀의 골대를 기반으로 표현</a:t>
            </a:r>
            <a:endParaRPr sz="1800" dirty="0"/>
          </a:p>
          <a:p>
            <a:pPr marL="342900" lvl="0" indent="-29972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/>
              <a:t>Shoot </a:t>
            </a:r>
            <a:r>
              <a:rPr lang="en-US" altLang="ko" sz="1800" dirty="0" smtClean="0"/>
              <a:t>: </a:t>
            </a:r>
            <a:r>
              <a:rPr lang="ko" sz="1800" dirty="0" smtClean="0"/>
              <a:t>공의 </a:t>
            </a:r>
            <a:r>
              <a:rPr lang="ko" sz="1800" dirty="0"/>
              <a:t>위치와 골대위치</a:t>
            </a:r>
            <a:endParaRPr sz="1800" dirty="0"/>
          </a:p>
          <a:p>
            <a:pPr marL="342900" lvl="0" indent="-29972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 smtClean="0"/>
              <a:t>Assist</a:t>
            </a:r>
            <a:r>
              <a:rPr lang="en-US" altLang="ko" sz="1800" dirty="0" smtClean="0"/>
              <a:t> :</a:t>
            </a:r>
            <a:r>
              <a:rPr lang="ko" sz="1800" dirty="0" smtClean="0"/>
              <a:t> </a:t>
            </a:r>
            <a:r>
              <a:rPr lang="ko" sz="1800" dirty="0"/>
              <a:t>득점시 슈터와 가장가까운 봇</a:t>
            </a:r>
            <a:endParaRPr sz="1800" dirty="0"/>
          </a:p>
          <a:p>
            <a:pPr marL="342900" lvl="0" indent="-29972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 smtClean="0"/>
              <a:t>Defensive</a:t>
            </a:r>
            <a:r>
              <a:rPr lang="en-US" altLang="ko" sz="1800" dirty="0" smtClean="0"/>
              <a:t> :</a:t>
            </a:r>
            <a:r>
              <a:rPr lang="ko" sz="1800" dirty="0" smtClean="0"/>
              <a:t> </a:t>
            </a:r>
            <a:r>
              <a:rPr lang="ko" sz="1800" dirty="0"/>
              <a:t>수비시 멘트</a:t>
            </a:r>
            <a:endParaRPr sz="1800" dirty="0"/>
          </a:p>
          <a:p>
            <a:pPr marL="342900" lvl="0" indent="-29972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/>
              <a:t>Block </a:t>
            </a:r>
            <a:r>
              <a:rPr lang="en-US" altLang="ko" sz="1800" dirty="0" smtClean="0"/>
              <a:t> : </a:t>
            </a:r>
            <a:r>
              <a:rPr lang="ko" sz="1800" dirty="0" smtClean="0"/>
              <a:t>키퍼가 </a:t>
            </a:r>
            <a:r>
              <a:rPr lang="ko" sz="1800" dirty="0"/>
              <a:t>공을 터치할 경우</a:t>
            </a:r>
            <a:endParaRPr sz="1800" dirty="0"/>
          </a:p>
          <a:p>
            <a:pPr marL="342900" lvl="0" indent="-29972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 smtClean="0"/>
              <a:t>Center</a:t>
            </a:r>
            <a:r>
              <a:rPr lang="en-US" altLang="ko" sz="1800" dirty="0" smtClean="0"/>
              <a:t> :</a:t>
            </a:r>
            <a:r>
              <a:rPr lang="ko" sz="1800" dirty="0" smtClean="0"/>
              <a:t> </a:t>
            </a:r>
            <a:r>
              <a:rPr lang="ko" sz="1800" dirty="0"/>
              <a:t>공이 중앙으로 가는 경우</a:t>
            </a:r>
            <a:endParaRPr sz="1800" dirty="0"/>
          </a:p>
          <a:p>
            <a:pPr marL="342900" lvl="0" indent="-29972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/>
              <a:t>Miss </a:t>
            </a:r>
            <a:r>
              <a:rPr lang="en-US" altLang="ko" sz="1800" dirty="0" smtClean="0"/>
              <a:t>: </a:t>
            </a:r>
            <a:r>
              <a:rPr lang="ko" sz="1800" dirty="0" smtClean="0"/>
              <a:t>공 </a:t>
            </a:r>
            <a:r>
              <a:rPr lang="ko" sz="1800" dirty="0"/>
              <a:t>터치후 상대에게 공이 간 경우</a:t>
            </a:r>
            <a:endParaRPr sz="1800" dirty="0"/>
          </a:p>
          <a:p>
            <a:pPr marL="342900" lvl="0" indent="-29972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 smtClean="0"/>
              <a:t>Attack</a:t>
            </a:r>
            <a:r>
              <a:rPr lang="en-US" altLang="ko" sz="1800" dirty="0" smtClean="0"/>
              <a:t> :</a:t>
            </a:r>
            <a:r>
              <a:rPr lang="ko" sz="1800" dirty="0" smtClean="0"/>
              <a:t> </a:t>
            </a:r>
            <a:r>
              <a:rPr lang="ko" sz="1800" dirty="0"/>
              <a:t>공격시 멘트( defensive랑 반반 언급)</a:t>
            </a:r>
            <a:endParaRPr sz="1800" dirty="0"/>
          </a:p>
          <a:p>
            <a:pPr marL="342900" lvl="0" indent="-29972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 smtClean="0"/>
              <a:t>Try</a:t>
            </a:r>
            <a:r>
              <a:rPr lang="en-US" altLang="ko" sz="1800" dirty="0" smtClean="0"/>
              <a:t> :</a:t>
            </a:r>
            <a:r>
              <a:rPr lang="ko" sz="1800" dirty="0" smtClean="0"/>
              <a:t> </a:t>
            </a:r>
            <a:r>
              <a:rPr lang="ko" sz="1800" dirty="0"/>
              <a:t>특별한 상황 없을시 언급</a:t>
            </a:r>
            <a:endParaRPr sz="1800" dirty="0"/>
          </a:p>
          <a:p>
            <a:pPr marL="342900" lvl="0" indent="-29972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 smtClean="0"/>
              <a:t>Caught</a:t>
            </a:r>
            <a:r>
              <a:rPr lang="en-US" altLang="ko" sz="1800" dirty="0" smtClean="0"/>
              <a:t> :</a:t>
            </a:r>
            <a:r>
              <a:rPr lang="ko" sz="1800" dirty="0" smtClean="0"/>
              <a:t> </a:t>
            </a:r>
            <a:r>
              <a:rPr lang="ko" sz="1800" dirty="0"/>
              <a:t>공을 터치시</a:t>
            </a:r>
            <a:endParaRPr sz="1800" dirty="0"/>
          </a:p>
          <a:p>
            <a:pPr marL="342900" lvl="0" indent="-185420" algn="l" rtl="0">
              <a:lnSpc>
                <a:spcPct val="80000"/>
              </a:lnSpc>
              <a:spcBef>
                <a:spcPts val="496"/>
              </a:spcBef>
              <a:spcAft>
                <a:spcPts val="1600"/>
              </a:spcAft>
              <a:buClr>
                <a:schemeClr val="dk1"/>
              </a:buClr>
              <a:buSzPts val="2480"/>
              <a:buNone/>
            </a:pPr>
            <a:endParaRPr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"/>
              <a:t>구현 결과</a:t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07073" y="1228725"/>
            <a:ext cx="6000633" cy="33952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시스템</a:t>
            </a:r>
            <a:r>
              <a:rPr lang="en-US" altLang="ko-KR" dirty="0"/>
              <a:t> </a:t>
            </a:r>
            <a:r>
              <a:rPr lang="ko-KR" altLang="ko-KR" dirty="0"/>
              <a:t>규칙</a:t>
            </a:r>
            <a:r>
              <a:rPr lang="en-US" altLang="ko-KR" dirty="0"/>
              <a:t> </a:t>
            </a:r>
            <a:r>
              <a:rPr lang="ko-KR" altLang="ko-KR" dirty="0"/>
              <a:t>구현예정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679858"/>
          </a:xfrm>
        </p:spPr>
        <p:txBody>
          <a:bodyPr/>
          <a:lstStyle/>
          <a:p>
            <a:pPr fontAlgn="ctr">
              <a:lnSpc>
                <a:spcPct val="100000"/>
              </a:lnSpc>
            </a:pPr>
            <a:r>
              <a:rPr lang="ko-KR" altLang="ko-KR" sz="1400" dirty="0" err="1" smtClean="0"/>
              <a:t>데드락</a:t>
            </a:r>
            <a:endParaRPr lang="en-US" altLang="ko-KR" sz="1400" dirty="0" smtClean="0"/>
          </a:p>
          <a:p>
            <a:pPr lvl="1" fontAlgn="ctr">
              <a:lnSpc>
                <a:spcPct val="100000"/>
              </a:lnSpc>
            </a:pPr>
            <a:r>
              <a:rPr lang="ko-KR" altLang="en-US" sz="1200" dirty="0"/>
              <a:t> </a:t>
            </a:r>
            <a:r>
              <a:rPr lang="en-US" altLang="ko-KR" dirty="0"/>
              <a:t>4 </a:t>
            </a:r>
            <a:r>
              <a:rPr lang="ko-KR" altLang="en-US" dirty="0"/>
              <a:t>초 동안 </a:t>
            </a:r>
            <a:r>
              <a:rPr lang="en-US" altLang="ko-KR" dirty="0"/>
              <a:t>0.4m / s </a:t>
            </a:r>
            <a:r>
              <a:rPr lang="ko-KR" altLang="en-US" dirty="0"/>
              <a:t>미만의 축구 공 이동 속도로 정의</a:t>
            </a:r>
            <a:endParaRPr lang="ko-KR" altLang="ko-KR" dirty="0"/>
          </a:p>
          <a:p>
            <a:pPr lvl="1" fontAlgn="ctr">
              <a:lnSpc>
                <a:spcPct val="100000"/>
              </a:lnSpc>
            </a:pPr>
            <a:r>
              <a:rPr lang="ko-KR" altLang="ko-KR" dirty="0"/>
              <a:t>코너지역</a:t>
            </a:r>
            <a:r>
              <a:rPr lang="en-US" altLang="ko-KR" dirty="0"/>
              <a:t> </a:t>
            </a:r>
            <a:r>
              <a:rPr lang="ko-KR" altLang="ko-KR" dirty="0" err="1" smtClean="0"/>
              <a:t>데드락</a:t>
            </a:r>
            <a:endParaRPr lang="ko-KR" altLang="ko-KR" dirty="0"/>
          </a:p>
          <a:p>
            <a:pPr lvl="2" fontAlgn="ctr">
              <a:lnSpc>
                <a:spcPct val="100000"/>
              </a:lnSpc>
            </a:pPr>
            <a:r>
              <a:rPr lang="ko-KR" altLang="ko-KR" dirty="0"/>
              <a:t>해당지역</a:t>
            </a:r>
            <a:r>
              <a:rPr lang="en-US" altLang="ko-KR" dirty="0"/>
              <a:t> </a:t>
            </a:r>
            <a:r>
              <a:rPr lang="ko-KR" altLang="ko-KR" dirty="0"/>
              <a:t>로봇이</a:t>
            </a:r>
            <a:r>
              <a:rPr lang="en-US" altLang="ko-KR" dirty="0"/>
              <a:t> </a:t>
            </a:r>
            <a:r>
              <a:rPr lang="ko-KR" altLang="ko-KR" dirty="0" smtClean="0"/>
              <a:t>더</a:t>
            </a:r>
            <a:r>
              <a:rPr lang="en-US" altLang="ko-KR" dirty="0" smtClean="0"/>
              <a:t> </a:t>
            </a:r>
            <a:r>
              <a:rPr lang="ko-KR" altLang="ko-KR" dirty="0" smtClean="0"/>
              <a:t>많은</a:t>
            </a:r>
            <a:r>
              <a:rPr lang="en-US" altLang="ko-KR" dirty="0" smtClean="0"/>
              <a:t> </a:t>
            </a:r>
            <a:r>
              <a:rPr lang="ko-KR" altLang="ko-KR" dirty="0" smtClean="0"/>
              <a:t>팀</a:t>
            </a:r>
            <a:endParaRPr lang="ko-KR" altLang="ko-KR" dirty="0"/>
          </a:p>
          <a:p>
            <a:pPr lvl="2" fontAlgn="ctr">
              <a:lnSpc>
                <a:spcPct val="100000"/>
              </a:lnSpc>
            </a:pPr>
            <a:r>
              <a:rPr lang="ko-KR" altLang="ko-KR" dirty="0"/>
              <a:t>수가</a:t>
            </a:r>
            <a:r>
              <a:rPr lang="en-US" altLang="ko-KR" dirty="0"/>
              <a:t> </a:t>
            </a:r>
            <a:r>
              <a:rPr lang="ko-KR" altLang="ko-KR" dirty="0"/>
              <a:t>같으면</a:t>
            </a:r>
            <a:r>
              <a:rPr lang="en-US" altLang="ko-KR" dirty="0"/>
              <a:t> </a:t>
            </a:r>
            <a:r>
              <a:rPr lang="ko-KR" altLang="ko-KR" dirty="0"/>
              <a:t>평균거리가</a:t>
            </a:r>
            <a:r>
              <a:rPr lang="en-US" altLang="ko-KR" dirty="0"/>
              <a:t> </a:t>
            </a:r>
            <a:r>
              <a:rPr lang="ko-KR" altLang="ko-KR" dirty="0" smtClean="0"/>
              <a:t>작은</a:t>
            </a:r>
            <a:r>
              <a:rPr lang="en-US" altLang="ko-KR" dirty="0" smtClean="0"/>
              <a:t> </a:t>
            </a:r>
            <a:r>
              <a:rPr lang="ko-KR" altLang="ko-KR" dirty="0" smtClean="0"/>
              <a:t>팀</a:t>
            </a:r>
            <a:endParaRPr lang="ko-KR" altLang="ko-KR" dirty="0"/>
          </a:p>
          <a:p>
            <a:pPr lvl="2" fontAlgn="ctr">
              <a:lnSpc>
                <a:spcPct val="100000"/>
              </a:lnSpc>
            </a:pPr>
            <a:r>
              <a:rPr lang="ko-KR" altLang="ko-KR" dirty="0"/>
              <a:t>평균거리가</a:t>
            </a:r>
            <a:r>
              <a:rPr lang="en-US" altLang="ko-KR" dirty="0"/>
              <a:t> </a:t>
            </a:r>
            <a:r>
              <a:rPr lang="ko-KR" altLang="ko-KR" dirty="0"/>
              <a:t>같으면</a:t>
            </a:r>
            <a:r>
              <a:rPr lang="en-US" altLang="ko-KR" dirty="0"/>
              <a:t> </a:t>
            </a:r>
            <a:r>
              <a:rPr lang="ko-KR" altLang="ko-KR" dirty="0"/>
              <a:t>해당지역에서</a:t>
            </a:r>
            <a:r>
              <a:rPr lang="en-US" altLang="ko-KR" dirty="0"/>
              <a:t> </a:t>
            </a:r>
            <a:r>
              <a:rPr lang="ko-KR" altLang="ko-KR" dirty="0"/>
              <a:t>멀리</a:t>
            </a:r>
            <a:r>
              <a:rPr lang="en-US" altLang="ko-KR" dirty="0"/>
              <a:t> </a:t>
            </a:r>
            <a:r>
              <a:rPr lang="ko-KR" altLang="ko-KR" dirty="0"/>
              <a:t>떨어진</a:t>
            </a:r>
            <a:r>
              <a:rPr lang="en-US" altLang="ko-KR" dirty="0"/>
              <a:t> </a:t>
            </a:r>
            <a:r>
              <a:rPr lang="ko-KR" altLang="ko-KR" dirty="0"/>
              <a:t>목표를</a:t>
            </a:r>
            <a:r>
              <a:rPr lang="en-US" altLang="ko-KR" dirty="0"/>
              <a:t> </a:t>
            </a:r>
            <a:r>
              <a:rPr lang="ko-KR" altLang="ko-KR" dirty="0"/>
              <a:t>가진</a:t>
            </a:r>
            <a:r>
              <a:rPr lang="en-US" altLang="ko-KR" dirty="0"/>
              <a:t> </a:t>
            </a:r>
            <a:r>
              <a:rPr lang="ko-KR" altLang="ko-KR" dirty="0"/>
              <a:t>팀</a:t>
            </a:r>
          </a:p>
          <a:p>
            <a:pPr lvl="1" fontAlgn="ctr">
              <a:lnSpc>
                <a:spcPct val="100000"/>
              </a:lnSpc>
            </a:pPr>
            <a:r>
              <a:rPr lang="ko-KR" altLang="ko-KR" dirty="0" err="1"/>
              <a:t>패널티</a:t>
            </a:r>
            <a:r>
              <a:rPr lang="en-US" altLang="ko-KR" dirty="0"/>
              <a:t> </a:t>
            </a:r>
            <a:r>
              <a:rPr lang="ko-KR" altLang="ko-KR" dirty="0"/>
              <a:t>지역</a:t>
            </a:r>
            <a:r>
              <a:rPr lang="en-US" altLang="ko-KR" dirty="0"/>
              <a:t> </a:t>
            </a:r>
            <a:r>
              <a:rPr lang="ko-KR" altLang="ko-KR" dirty="0" err="1"/>
              <a:t>데드락</a:t>
            </a:r>
            <a:endParaRPr lang="ko-KR" altLang="ko-KR" dirty="0"/>
          </a:p>
          <a:p>
            <a:pPr lvl="2" fontAlgn="ctr">
              <a:lnSpc>
                <a:spcPct val="100000"/>
              </a:lnSpc>
            </a:pPr>
            <a:r>
              <a:rPr lang="ko-KR" altLang="ko-KR" dirty="0" smtClean="0"/>
              <a:t>위와</a:t>
            </a:r>
            <a:r>
              <a:rPr lang="en-US" altLang="ko-KR" dirty="0" smtClean="0"/>
              <a:t> </a:t>
            </a:r>
            <a:r>
              <a:rPr lang="ko-KR" altLang="ko-KR" dirty="0" smtClean="0"/>
              <a:t>같음</a:t>
            </a:r>
            <a:endParaRPr lang="ko-KR" altLang="ko-KR" dirty="0"/>
          </a:p>
          <a:p>
            <a:pPr lvl="1" fontAlgn="ctr">
              <a:lnSpc>
                <a:spcPct val="100000"/>
              </a:lnSpc>
            </a:pPr>
            <a:r>
              <a:rPr lang="ko-KR" altLang="ko-KR" dirty="0"/>
              <a:t>기타</a:t>
            </a:r>
            <a:r>
              <a:rPr lang="en-US" altLang="ko-KR" dirty="0"/>
              <a:t> </a:t>
            </a:r>
            <a:r>
              <a:rPr lang="ko-KR" altLang="ko-KR" dirty="0" err="1" smtClean="0"/>
              <a:t>데드락</a:t>
            </a:r>
            <a:endParaRPr lang="ko-KR" altLang="ko-KR" dirty="0"/>
          </a:p>
          <a:p>
            <a:pPr lvl="2" fontAlgn="ctr">
              <a:lnSpc>
                <a:spcPct val="100000"/>
              </a:lnSpc>
            </a:pPr>
            <a:r>
              <a:rPr lang="ko-KR" altLang="ko-KR" dirty="0"/>
              <a:t>공재배치</a:t>
            </a:r>
          </a:p>
          <a:p>
            <a:pPr>
              <a:lnSpc>
                <a:spcPct val="10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344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>
                <a:solidFill>
                  <a:schemeClr val="tx1"/>
                </a:solidFill>
              </a:rPr>
              <a:t>시스템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ko-KR" dirty="0">
                <a:solidFill>
                  <a:schemeClr val="tx1"/>
                </a:solidFill>
              </a:rPr>
              <a:t>규칙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ko-KR" dirty="0">
                <a:solidFill>
                  <a:schemeClr val="tx1"/>
                </a:solidFill>
              </a:rPr>
              <a:t>구현예정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타원 3"/>
          <p:cNvSpPr/>
          <p:nvPr/>
        </p:nvSpPr>
        <p:spPr>
          <a:xfrm>
            <a:off x="2849078" y="1001029"/>
            <a:ext cx="3368842" cy="30800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데드락</a:t>
            </a:r>
            <a:endParaRPr lang="ko-KR" altLang="en-US" dirty="0"/>
          </a:p>
        </p:txBody>
      </p:sp>
      <p:sp>
        <p:nvSpPr>
          <p:cNvPr id="8" name="다이아몬드 7"/>
          <p:cNvSpPr/>
          <p:nvPr/>
        </p:nvSpPr>
        <p:spPr>
          <a:xfrm>
            <a:off x="2849078" y="2444805"/>
            <a:ext cx="3368842" cy="71227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 smtClean="0"/>
              <a:t>80 </a:t>
            </a:r>
            <a:r>
              <a:rPr lang="ko-KR" altLang="ko-KR" dirty="0"/>
              <a:t>프레임</a:t>
            </a:r>
            <a:r>
              <a:rPr lang="en-US" altLang="ko-KR" dirty="0"/>
              <a:t> </a:t>
            </a:r>
            <a:r>
              <a:rPr lang="ko-KR" altLang="ko-KR" dirty="0"/>
              <a:t>이고</a:t>
            </a:r>
            <a:r>
              <a:rPr lang="en-US" altLang="ko-KR" dirty="0"/>
              <a:t> </a:t>
            </a:r>
            <a:r>
              <a:rPr lang="ko-KR" altLang="ko-KR" dirty="0" err="1" smtClean="0"/>
              <a:t>데드락이</a:t>
            </a:r>
            <a:r>
              <a:rPr lang="en-US" altLang="ko-KR" dirty="0" smtClean="0"/>
              <a:t> </a:t>
            </a:r>
            <a:r>
              <a:rPr lang="en-US" altLang="ko-KR" dirty="0"/>
              <a:t>true</a:t>
            </a:r>
            <a:r>
              <a:rPr lang="ko-KR" altLang="ko-KR" dirty="0"/>
              <a:t>이면</a:t>
            </a:r>
          </a:p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849078" y="1520792"/>
            <a:ext cx="3368842" cy="3272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공의 속도 리스트 생성</a:t>
            </a:r>
            <a:r>
              <a:rPr lang="en-US" altLang="ko-KR" dirty="0" smtClean="0"/>
              <a:t>(80</a:t>
            </a:r>
            <a:r>
              <a:rPr lang="ko-KR" altLang="en-US" dirty="0" smtClean="0"/>
              <a:t>프레임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2849078" y="2002042"/>
            <a:ext cx="3368842" cy="3272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smtClean="0"/>
              <a:t>공 원소</a:t>
            </a:r>
            <a:r>
              <a:rPr lang="en-US" altLang="ko-KR" dirty="0" smtClean="0"/>
              <a:t> </a:t>
            </a:r>
            <a:r>
              <a:rPr lang="ko-KR" altLang="ko-KR" dirty="0"/>
              <a:t>속도가</a:t>
            </a:r>
            <a:r>
              <a:rPr lang="en-US" altLang="ko-KR" dirty="0"/>
              <a:t> </a:t>
            </a:r>
            <a:r>
              <a:rPr lang="en-US" altLang="ko-KR" dirty="0" smtClean="0"/>
              <a:t>0.4</a:t>
            </a:r>
            <a:r>
              <a:rPr lang="ko-KR" altLang="ko-KR" dirty="0" smtClean="0"/>
              <a:t>이상이면</a:t>
            </a:r>
            <a:r>
              <a:rPr lang="en-US" altLang="ko-KR" dirty="0" smtClean="0"/>
              <a:t> </a:t>
            </a:r>
            <a:r>
              <a:rPr lang="ko-KR" altLang="ko-KR" dirty="0" err="1"/>
              <a:t>데드락</a:t>
            </a:r>
            <a:r>
              <a:rPr lang="en-US" altLang="ko-KR" dirty="0"/>
              <a:t> false</a:t>
            </a:r>
            <a:endParaRPr lang="ko-KR" altLang="ko-KR" dirty="0"/>
          </a:p>
        </p:txBody>
      </p:sp>
      <p:sp>
        <p:nvSpPr>
          <p:cNvPr id="11" name="다이아몬드 10"/>
          <p:cNvSpPr/>
          <p:nvPr/>
        </p:nvSpPr>
        <p:spPr>
          <a:xfrm>
            <a:off x="2849078" y="3349555"/>
            <a:ext cx="3368842" cy="71227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 공이 </a:t>
            </a:r>
            <a:r>
              <a:rPr lang="ko-KR" altLang="en-US" dirty="0" err="1" smtClean="0"/>
              <a:t>패널티</a:t>
            </a:r>
            <a:r>
              <a:rPr lang="ko-KR" altLang="en-US" dirty="0" smtClean="0"/>
              <a:t> 지역</a:t>
            </a:r>
            <a:endParaRPr lang="ko-KR" altLang="en-US" dirty="0"/>
          </a:p>
        </p:txBody>
      </p:sp>
      <p:sp>
        <p:nvSpPr>
          <p:cNvPr id="12" name="다이아몬드 11"/>
          <p:cNvSpPr/>
          <p:nvPr/>
        </p:nvSpPr>
        <p:spPr>
          <a:xfrm>
            <a:off x="134754" y="3349555"/>
            <a:ext cx="2569945" cy="71227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공이 코너 지역</a:t>
            </a:r>
            <a:endParaRPr lang="ko-KR" altLang="en-US" dirty="0"/>
          </a:p>
        </p:txBody>
      </p:sp>
      <p:sp>
        <p:nvSpPr>
          <p:cNvPr id="13" name="다이아몬드 12"/>
          <p:cNvSpPr/>
          <p:nvPr/>
        </p:nvSpPr>
        <p:spPr>
          <a:xfrm>
            <a:off x="6370320" y="3349555"/>
            <a:ext cx="2658177" cy="71227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 </a:t>
            </a:r>
            <a:r>
              <a:rPr lang="ko-KR" altLang="en-US" dirty="0" err="1" smtClean="0"/>
              <a:t>데드락</a:t>
            </a:r>
            <a:r>
              <a:rPr lang="ko-KR" altLang="en-US" dirty="0" smtClean="0"/>
              <a:t> 시스템 신호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134754" y="4283243"/>
            <a:ext cx="2569945" cy="59516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코너 </a:t>
            </a:r>
            <a:r>
              <a:rPr lang="ko-KR" altLang="en-US" dirty="0" err="1" smtClean="0"/>
              <a:t>데드락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2849078" y="4283243"/>
            <a:ext cx="3521242" cy="5951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패널티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데드락</a:t>
            </a:r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6370319" y="4283244"/>
            <a:ext cx="2658177" cy="5951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기타 </a:t>
            </a:r>
            <a:r>
              <a:rPr lang="ko-KR" altLang="en-US" dirty="0" err="1" smtClean="0"/>
              <a:t>데드락</a:t>
            </a:r>
            <a:endParaRPr lang="ko-KR" altLang="en-US" dirty="0"/>
          </a:p>
        </p:txBody>
      </p:sp>
      <p:cxnSp>
        <p:nvCxnSpPr>
          <p:cNvPr id="20" name="꺾인 연결선 19"/>
          <p:cNvCxnSpPr>
            <a:stCxn id="8" idx="1"/>
            <a:endCxn id="12" idx="0"/>
          </p:cNvCxnSpPr>
          <p:nvPr/>
        </p:nvCxnSpPr>
        <p:spPr>
          <a:xfrm rot="10800000" flipV="1">
            <a:off x="1419728" y="2800939"/>
            <a:ext cx="1429351" cy="54861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>
            <a:stCxn id="12" idx="3"/>
            <a:endCxn id="11" idx="1"/>
          </p:cNvCxnSpPr>
          <p:nvPr/>
        </p:nvCxnSpPr>
        <p:spPr>
          <a:xfrm>
            <a:off x="2704699" y="3705690"/>
            <a:ext cx="144379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11" idx="3"/>
            <a:endCxn id="13" idx="1"/>
          </p:cNvCxnSpPr>
          <p:nvPr/>
        </p:nvCxnSpPr>
        <p:spPr>
          <a:xfrm>
            <a:off x="6217920" y="3705690"/>
            <a:ext cx="152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10" idx="2"/>
            <a:endCxn id="10" idx="2"/>
          </p:cNvCxnSpPr>
          <p:nvPr/>
        </p:nvCxnSpPr>
        <p:spPr>
          <a:xfrm>
            <a:off x="4533499" y="2329301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10" idx="2"/>
            <a:endCxn id="8" idx="0"/>
          </p:cNvCxnSpPr>
          <p:nvPr/>
        </p:nvCxnSpPr>
        <p:spPr>
          <a:xfrm>
            <a:off x="4533499" y="2329301"/>
            <a:ext cx="0" cy="115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9" idx="2"/>
            <a:endCxn id="10" idx="0"/>
          </p:cNvCxnSpPr>
          <p:nvPr/>
        </p:nvCxnSpPr>
        <p:spPr>
          <a:xfrm>
            <a:off x="4533499" y="1848051"/>
            <a:ext cx="0" cy="1539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4" idx="4"/>
            <a:endCxn id="9" idx="0"/>
          </p:cNvCxnSpPr>
          <p:nvPr/>
        </p:nvCxnSpPr>
        <p:spPr>
          <a:xfrm>
            <a:off x="4533499" y="1309036"/>
            <a:ext cx="0" cy="2117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11" idx="2"/>
          </p:cNvCxnSpPr>
          <p:nvPr/>
        </p:nvCxnSpPr>
        <p:spPr>
          <a:xfrm>
            <a:off x="4533499" y="4061825"/>
            <a:ext cx="0" cy="2214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12" idx="2"/>
            <a:endCxn id="16" idx="0"/>
          </p:cNvCxnSpPr>
          <p:nvPr/>
        </p:nvCxnSpPr>
        <p:spPr>
          <a:xfrm>
            <a:off x="1419727" y="4061825"/>
            <a:ext cx="0" cy="2214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13" idx="2"/>
            <a:endCxn id="18" idx="0"/>
          </p:cNvCxnSpPr>
          <p:nvPr/>
        </p:nvCxnSpPr>
        <p:spPr>
          <a:xfrm flipH="1">
            <a:off x="7699408" y="4061825"/>
            <a:ext cx="1" cy="2214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1595389" y="4061825"/>
            <a:ext cx="539014" cy="2214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Y</a:t>
            </a:r>
            <a:r>
              <a:rPr lang="en-US" altLang="ko-KR" dirty="0" smtClean="0"/>
              <a:t>es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4743650" y="4055352"/>
            <a:ext cx="539014" cy="2214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Y</a:t>
            </a:r>
            <a:r>
              <a:rPr lang="en-US" altLang="ko-KR" dirty="0" smtClean="0"/>
              <a:t>es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7911967" y="4061825"/>
            <a:ext cx="539014" cy="2214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Y</a:t>
            </a:r>
            <a:r>
              <a:rPr lang="en-US" altLang="ko-KR" dirty="0" smtClean="0"/>
              <a:t>es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1519187" y="2964537"/>
            <a:ext cx="539014" cy="2214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Y</a:t>
            </a:r>
            <a:r>
              <a:rPr lang="en-US" altLang="ko-KR" dirty="0" smtClean="0"/>
              <a:t>es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2435192" y="3344687"/>
            <a:ext cx="539014" cy="2214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No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6100812" y="3257985"/>
            <a:ext cx="539014" cy="2214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0235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시스템</a:t>
            </a:r>
            <a:r>
              <a:rPr lang="en-US" altLang="ko-KR" dirty="0"/>
              <a:t> </a:t>
            </a:r>
            <a:r>
              <a:rPr lang="ko-KR" altLang="ko-KR" dirty="0"/>
              <a:t>규칙</a:t>
            </a:r>
            <a:r>
              <a:rPr lang="en-US" altLang="ko-KR" dirty="0"/>
              <a:t> </a:t>
            </a:r>
            <a:r>
              <a:rPr lang="ko-KR" altLang="ko-KR" dirty="0"/>
              <a:t>구현예정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ko-KR" altLang="ko-KR" sz="1400" dirty="0"/>
              <a:t>파울</a:t>
            </a:r>
          </a:p>
          <a:p>
            <a:pPr lvl="1" fontAlgn="ctr"/>
            <a:r>
              <a:rPr lang="ko-KR" altLang="ko-KR" dirty="0"/>
              <a:t>수비</a:t>
            </a:r>
            <a:r>
              <a:rPr lang="en-US" altLang="ko-KR" dirty="0"/>
              <a:t> </a:t>
            </a:r>
            <a:r>
              <a:rPr lang="ko-KR" altLang="ko-KR" dirty="0" err="1" smtClean="0"/>
              <a:t>패널티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파울</a:t>
            </a:r>
            <a:endParaRPr lang="ko-KR" altLang="ko-KR" dirty="0"/>
          </a:p>
          <a:p>
            <a:pPr lvl="2" fontAlgn="ctr"/>
            <a:r>
              <a:rPr lang="ko-KR" altLang="ko-KR" dirty="0" err="1"/>
              <a:t>패널티</a:t>
            </a:r>
            <a:r>
              <a:rPr lang="en-US" altLang="ko-KR" dirty="0"/>
              <a:t> </a:t>
            </a:r>
            <a:r>
              <a:rPr lang="ko-KR" altLang="ko-KR" dirty="0"/>
              <a:t>지역에</a:t>
            </a:r>
            <a:r>
              <a:rPr lang="en-US" altLang="ko-KR" dirty="0"/>
              <a:t> </a:t>
            </a:r>
            <a:r>
              <a:rPr lang="ko-KR" altLang="ko-KR" dirty="0"/>
              <a:t>수비</a:t>
            </a:r>
            <a:r>
              <a:rPr lang="en-US" altLang="ko-KR" dirty="0"/>
              <a:t>4</a:t>
            </a:r>
            <a:r>
              <a:rPr lang="ko-KR" altLang="ko-KR" dirty="0"/>
              <a:t>명</a:t>
            </a:r>
          </a:p>
          <a:p>
            <a:pPr lvl="1" fontAlgn="ctr"/>
            <a:r>
              <a:rPr lang="ko-KR" altLang="ko-KR" dirty="0"/>
              <a:t>공격</a:t>
            </a:r>
            <a:r>
              <a:rPr lang="en-US" altLang="ko-KR" dirty="0"/>
              <a:t> </a:t>
            </a:r>
            <a:r>
              <a:rPr lang="ko-KR" altLang="ko-KR" dirty="0" err="1" smtClean="0"/>
              <a:t>패널티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파울</a:t>
            </a:r>
            <a:endParaRPr lang="ko-KR" altLang="ko-KR" dirty="0"/>
          </a:p>
          <a:p>
            <a:pPr lvl="2" fontAlgn="ctr"/>
            <a:r>
              <a:rPr lang="ko-KR" altLang="ko-KR" dirty="0" err="1" smtClean="0"/>
              <a:t>패</a:t>
            </a:r>
            <a:r>
              <a:rPr lang="ko-KR" altLang="en-US" dirty="0" err="1" smtClean="0"/>
              <a:t>널</a:t>
            </a:r>
            <a:r>
              <a:rPr lang="ko-KR" altLang="ko-KR" dirty="0" err="1" smtClean="0"/>
              <a:t>티</a:t>
            </a:r>
            <a:r>
              <a:rPr lang="en-US" altLang="ko-KR" dirty="0" smtClean="0"/>
              <a:t> </a:t>
            </a:r>
            <a:r>
              <a:rPr lang="ko-KR" altLang="ko-KR" dirty="0"/>
              <a:t>지역에</a:t>
            </a:r>
            <a:r>
              <a:rPr lang="en-US" altLang="ko-KR" dirty="0"/>
              <a:t> </a:t>
            </a:r>
            <a:r>
              <a:rPr lang="ko-KR" altLang="ko-KR" dirty="0"/>
              <a:t>공격</a:t>
            </a:r>
            <a:r>
              <a:rPr lang="en-US" altLang="ko-KR" dirty="0"/>
              <a:t> 3</a:t>
            </a:r>
            <a:r>
              <a:rPr lang="ko-KR" altLang="ko-KR" dirty="0"/>
              <a:t>명</a:t>
            </a:r>
          </a:p>
          <a:p>
            <a:pPr lvl="1" fontAlgn="ctr"/>
            <a:r>
              <a:rPr lang="ko-KR" altLang="ko-KR" dirty="0"/>
              <a:t>공격</a:t>
            </a:r>
            <a:r>
              <a:rPr lang="en-US" altLang="ko-KR" dirty="0"/>
              <a:t> </a:t>
            </a:r>
            <a:r>
              <a:rPr lang="ko-KR" altLang="ko-KR" dirty="0"/>
              <a:t>골</a:t>
            </a:r>
            <a:r>
              <a:rPr lang="en-US" altLang="ko-KR" dirty="0"/>
              <a:t> </a:t>
            </a:r>
            <a:r>
              <a:rPr lang="ko-KR" altLang="en-US" dirty="0" smtClean="0"/>
              <a:t>지역 파울</a:t>
            </a:r>
            <a:endParaRPr lang="ko-KR" altLang="ko-KR" dirty="0"/>
          </a:p>
          <a:p>
            <a:pPr lvl="2" fontAlgn="ctr"/>
            <a:r>
              <a:rPr lang="ko-KR" altLang="ko-KR" dirty="0"/>
              <a:t>상대방</a:t>
            </a:r>
            <a:r>
              <a:rPr lang="en-US" altLang="ko-KR" dirty="0"/>
              <a:t> </a:t>
            </a:r>
            <a:r>
              <a:rPr lang="ko-KR" altLang="ko-KR" dirty="0" smtClean="0"/>
              <a:t>골</a:t>
            </a:r>
            <a:r>
              <a:rPr lang="en-US" altLang="ko-KR" dirty="0" smtClean="0"/>
              <a:t> </a:t>
            </a:r>
            <a:r>
              <a:rPr lang="ko-KR" altLang="ko-KR" dirty="0" smtClean="0"/>
              <a:t>지역에</a:t>
            </a:r>
            <a:r>
              <a:rPr lang="en-US" altLang="ko-KR" dirty="0" smtClean="0"/>
              <a:t> </a:t>
            </a:r>
            <a:r>
              <a:rPr lang="en-US" altLang="ko-KR" dirty="0"/>
              <a:t>1</a:t>
            </a:r>
            <a:r>
              <a:rPr lang="ko-KR" altLang="ko-KR" dirty="0" smtClean="0"/>
              <a:t>초</a:t>
            </a:r>
            <a:r>
              <a:rPr lang="en-US" altLang="ko-KR" dirty="0" smtClean="0"/>
              <a:t> </a:t>
            </a:r>
            <a:r>
              <a:rPr lang="ko-KR" altLang="ko-KR" dirty="0" smtClean="0"/>
              <a:t>이상</a:t>
            </a:r>
            <a:r>
              <a:rPr lang="en-US" altLang="ko-KR" dirty="0" smtClean="0"/>
              <a:t> </a:t>
            </a:r>
            <a:r>
              <a:rPr lang="ko-KR" altLang="ko-KR" dirty="0"/>
              <a:t>머무르면</a:t>
            </a:r>
            <a:r>
              <a:rPr lang="en-US" altLang="ko-KR" dirty="0"/>
              <a:t> </a:t>
            </a:r>
            <a:r>
              <a:rPr lang="ko-KR" altLang="ko-KR" dirty="0"/>
              <a:t>지정위치로</a:t>
            </a:r>
            <a:r>
              <a:rPr lang="en-US" altLang="ko-KR" dirty="0"/>
              <a:t> </a:t>
            </a:r>
            <a:r>
              <a:rPr lang="ko-KR" altLang="ko-KR" dirty="0"/>
              <a:t>재배치</a:t>
            </a:r>
          </a:p>
          <a:p>
            <a:pPr lvl="2" fontAlgn="ctr"/>
            <a:r>
              <a:rPr lang="ko-KR" altLang="ko-KR" dirty="0" smtClean="0"/>
              <a:t>공격</a:t>
            </a:r>
            <a:r>
              <a:rPr lang="en-US" altLang="ko-KR" dirty="0" smtClean="0"/>
              <a:t> </a:t>
            </a:r>
            <a:r>
              <a:rPr lang="ko-KR" altLang="ko-KR" dirty="0" smtClean="0"/>
              <a:t>팀</a:t>
            </a:r>
            <a:r>
              <a:rPr lang="en-US" altLang="ko-KR" dirty="0" smtClean="0"/>
              <a:t> </a:t>
            </a:r>
            <a:r>
              <a:rPr lang="ko-KR" altLang="ko-KR" dirty="0"/>
              <a:t>골키퍼는</a:t>
            </a:r>
            <a:r>
              <a:rPr lang="en-US" altLang="ko-KR" dirty="0"/>
              <a:t> 5</a:t>
            </a:r>
            <a:r>
              <a:rPr lang="ko-KR" altLang="ko-KR" dirty="0" smtClean="0"/>
              <a:t>초</a:t>
            </a:r>
            <a:r>
              <a:rPr lang="en-US" altLang="ko-KR" dirty="0" smtClean="0"/>
              <a:t> </a:t>
            </a:r>
            <a:r>
              <a:rPr lang="ko-KR" altLang="ko-KR" dirty="0" smtClean="0"/>
              <a:t>동안</a:t>
            </a:r>
            <a:r>
              <a:rPr lang="en-US" altLang="ko-KR" dirty="0" smtClean="0"/>
              <a:t> </a:t>
            </a:r>
            <a:r>
              <a:rPr lang="ko-KR" altLang="ko-KR" dirty="0" err="1"/>
              <a:t>패널티로</a:t>
            </a:r>
            <a:r>
              <a:rPr lang="en-US" altLang="ko-KR" dirty="0"/>
              <a:t> </a:t>
            </a:r>
            <a:r>
              <a:rPr lang="ko-KR" altLang="ko-KR" dirty="0"/>
              <a:t>퇴장</a:t>
            </a:r>
            <a:r>
              <a:rPr lang="en-US" altLang="ko-KR" dirty="0"/>
              <a:t> </a:t>
            </a:r>
            <a:endParaRPr lang="ko-KR" altLang="ko-KR" dirty="0"/>
          </a:p>
          <a:p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8378" y="910992"/>
            <a:ext cx="2038350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4874" y="3367638"/>
            <a:ext cx="2019300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753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시스템</a:t>
            </a:r>
            <a:r>
              <a:rPr lang="en-US" altLang="ko-KR" dirty="0"/>
              <a:t> </a:t>
            </a:r>
            <a:r>
              <a:rPr lang="ko-KR" altLang="ko-KR" dirty="0"/>
              <a:t>규칙</a:t>
            </a:r>
            <a:r>
              <a:rPr lang="en-US" altLang="ko-KR" dirty="0"/>
              <a:t> </a:t>
            </a:r>
            <a:r>
              <a:rPr lang="ko-KR" altLang="ko-KR" dirty="0"/>
              <a:t>구현예정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ko-KR" altLang="ko-KR" sz="1400" dirty="0"/>
              <a:t>볼</a:t>
            </a:r>
            <a:r>
              <a:rPr lang="en-US" altLang="ko-KR" sz="1400" dirty="0"/>
              <a:t> </a:t>
            </a:r>
            <a:r>
              <a:rPr lang="ko-KR" altLang="ko-KR" sz="1400" dirty="0"/>
              <a:t>아웃</a:t>
            </a:r>
          </a:p>
          <a:p>
            <a:pPr lvl="1" fontAlgn="ctr"/>
            <a:r>
              <a:rPr lang="ko-KR" altLang="ko-KR" dirty="0" smtClean="0"/>
              <a:t>볼</a:t>
            </a:r>
            <a:r>
              <a:rPr lang="en-US" altLang="ko-KR" dirty="0" smtClean="0"/>
              <a:t> </a:t>
            </a:r>
            <a:r>
              <a:rPr lang="ko-KR" altLang="ko-KR" dirty="0" smtClean="0"/>
              <a:t>터치</a:t>
            </a:r>
            <a:r>
              <a:rPr lang="en-US" altLang="ko-KR" dirty="0" smtClean="0"/>
              <a:t> </a:t>
            </a:r>
            <a:r>
              <a:rPr lang="ko-KR" altLang="ko-KR" dirty="0"/>
              <a:t>로봇</a:t>
            </a:r>
            <a:r>
              <a:rPr lang="en-US" altLang="ko-KR" dirty="0"/>
              <a:t> </a:t>
            </a:r>
            <a:r>
              <a:rPr lang="ko-KR" altLang="ko-KR" dirty="0"/>
              <a:t>수가</a:t>
            </a:r>
            <a:r>
              <a:rPr lang="en-US" altLang="ko-KR" dirty="0"/>
              <a:t> </a:t>
            </a:r>
            <a:r>
              <a:rPr lang="ko-KR" altLang="ko-KR" dirty="0"/>
              <a:t>적으면</a:t>
            </a:r>
            <a:r>
              <a:rPr lang="en-US" altLang="ko-KR" dirty="0"/>
              <a:t> </a:t>
            </a:r>
            <a:r>
              <a:rPr lang="ko-KR" altLang="ko-KR" dirty="0"/>
              <a:t>소유권</a:t>
            </a:r>
            <a:r>
              <a:rPr lang="en-US" altLang="ko-KR" dirty="0"/>
              <a:t> </a:t>
            </a:r>
            <a:r>
              <a:rPr lang="ko-KR" altLang="ko-KR" dirty="0" smtClean="0"/>
              <a:t>갖</a:t>
            </a:r>
            <a:r>
              <a:rPr lang="ko-KR" altLang="en-US" dirty="0" smtClean="0"/>
              <a:t>는다</a:t>
            </a:r>
            <a:endParaRPr lang="ko-KR" altLang="ko-KR" dirty="0"/>
          </a:p>
          <a:p>
            <a:pPr lvl="1" fontAlgn="ctr"/>
            <a:r>
              <a:rPr lang="ko-KR" altLang="en-US" dirty="0" smtClean="0"/>
              <a:t>로봇 수 가 같</a:t>
            </a:r>
            <a:r>
              <a:rPr lang="ko-KR" altLang="ko-KR" dirty="0" smtClean="0"/>
              <a:t>으면</a:t>
            </a:r>
            <a:r>
              <a:rPr lang="en-US" altLang="ko-KR" dirty="0" smtClean="0"/>
              <a:t> </a:t>
            </a:r>
            <a:r>
              <a:rPr lang="ko-KR" altLang="ko-KR" dirty="0"/>
              <a:t>경기장을</a:t>
            </a:r>
            <a:r>
              <a:rPr lang="en-US" altLang="ko-KR" dirty="0"/>
              <a:t> </a:t>
            </a:r>
            <a:r>
              <a:rPr lang="ko-KR" altLang="ko-KR" dirty="0"/>
              <a:t>떠난</a:t>
            </a:r>
            <a:r>
              <a:rPr lang="en-US" altLang="ko-KR" dirty="0"/>
              <a:t> </a:t>
            </a:r>
            <a:r>
              <a:rPr lang="ko-KR" altLang="ko-KR" dirty="0"/>
              <a:t>방향으로</a:t>
            </a:r>
            <a:r>
              <a:rPr lang="en-US" altLang="ko-KR" dirty="0"/>
              <a:t> </a:t>
            </a:r>
            <a:r>
              <a:rPr lang="ko-KR" altLang="ko-KR" dirty="0"/>
              <a:t>목표를</a:t>
            </a:r>
            <a:r>
              <a:rPr lang="en-US" altLang="ko-KR" dirty="0"/>
              <a:t> </a:t>
            </a:r>
            <a:r>
              <a:rPr lang="ko-KR" altLang="ko-KR" dirty="0" smtClean="0"/>
              <a:t>가진</a:t>
            </a:r>
            <a:r>
              <a:rPr lang="en-US" altLang="ko-KR" dirty="0" smtClean="0"/>
              <a:t> </a:t>
            </a:r>
            <a:r>
              <a:rPr lang="ko-KR" altLang="ko-KR" dirty="0" smtClean="0"/>
              <a:t>팀이</a:t>
            </a:r>
            <a:r>
              <a:rPr lang="en-US" altLang="ko-KR" dirty="0" smtClean="0"/>
              <a:t> </a:t>
            </a:r>
            <a:r>
              <a:rPr lang="ko-KR" altLang="ko-KR" dirty="0"/>
              <a:t>공</a:t>
            </a:r>
            <a:r>
              <a:rPr lang="en-US" altLang="ko-KR" dirty="0"/>
              <a:t> </a:t>
            </a:r>
            <a:r>
              <a:rPr lang="ko-KR" altLang="ko-KR" dirty="0"/>
              <a:t>소유</a:t>
            </a:r>
          </a:p>
          <a:p>
            <a:pPr lvl="1" fontAlgn="ctr"/>
            <a:r>
              <a:rPr lang="ko-KR" altLang="ko-KR" dirty="0"/>
              <a:t>공소유자가</a:t>
            </a:r>
            <a:r>
              <a:rPr lang="en-US" altLang="ko-KR" dirty="0"/>
              <a:t> </a:t>
            </a:r>
            <a:r>
              <a:rPr lang="ko-KR" altLang="ko-KR" dirty="0" smtClean="0"/>
              <a:t>공</a:t>
            </a:r>
            <a:r>
              <a:rPr lang="en-US" altLang="ko-KR" dirty="0" smtClean="0"/>
              <a:t> </a:t>
            </a:r>
            <a:r>
              <a:rPr lang="ko-KR" altLang="ko-KR" dirty="0" smtClean="0"/>
              <a:t>방향으로</a:t>
            </a:r>
            <a:r>
              <a:rPr lang="en-US" altLang="ko-KR" dirty="0" smtClean="0"/>
              <a:t> </a:t>
            </a:r>
            <a:r>
              <a:rPr lang="ko-KR" altLang="ko-KR" dirty="0"/>
              <a:t>목표를</a:t>
            </a:r>
            <a:r>
              <a:rPr lang="en-US" altLang="ko-KR" dirty="0"/>
              <a:t> </a:t>
            </a:r>
            <a:r>
              <a:rPr lang="ko-KR" altLang="ko-KR" dirty="0"/>
              <a:t>가지면</a:t>
            </a:r>
            <a:r>
              <a:rPr lang="en-US" altLang="ko-KR" dirty="0"/>
              <a:t> </a:t>
            </a:r>
            <a:r>
              <a:rPr lang="ko-KR" altLang="ko-KR" dirty="0" smtClean="0"/>
              <a:t>골</a:t>
            </a:r>
            <a:r>
              <a:rPr lang="en-US" altLang="ko-KR" dirty="0" smtClean="0"/>
              <a:t> </a:t>
            </a:r>
            <a:r>
              <a:rPr lang="ko-KR" altLang="ko-KR" dirty="0" smtClean="0"/>
              <a:t>킥</a:t>
            </a:r>
            <a:r>
              <a:rPr lang="en-US" altLang="ko-KR" dirty="0" smtClean="0"/>
              <a:t> </a:t>
            </a:r>
            <a:r>
              <a:rPr lang="ko-KR" altLang="ko-KR" dirty="0"/>
              <a:t>아니면</a:t>
            </a:r>
            <a:r>
              <a:rPr lang="en-US" altLang="ko-KR" dirty="0"/>
              <a:t> </a:t>
            </a:r>
            <a:r>
              <a:rPr lang="ko-KR" altLang="ko-KR" dirty="0" smtClean="0"/>
              <a:t>코너</a:t>
            </a:r>
            <a:r>
              <a:rPr lang="en-US" altLang="ko-KR" dirty="0" smtClean="0"/>
              <a:t> </a:t>
            </a:r>
            <a:r>
              <a:rPr lang="ko-KR" altLang="ko-KR" dirty="0" smtClean="0"/>
              <a:t>킥</a:t>
            </a:r>
            <a:endParaRPr lang="ko-KR" altLang="ko-KR" dirty="0"/>
          </a:p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5240" y="1407795"/>
            <a:ext cx="1866900" cy="196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80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시스템</a:t>
            </a:r>
            <a:r>
              <a:rPr lang="en-US" altLang="ko-KR" dirty="0"/>
              <a:t> </a:t>
            </a:r>
            <a:r>
              <a:rPr lang="ko-KR" altLang="ko-KR" dirty="0"/>
              <a:t>규칙</a:t>
            </a:r>
            <a:r>
              <a:rPr lang="en-US" altLang="ko-KR" dirty="0"/>
              <a:t> </a:t>
            </a:r>
            <a:r>
              <a:rPr lang="ko-KR" altLang="ko-KR" dirty="0"/>
              <a:t>구현예정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en-US" altLang="ko-KR" sz="1400" dirty="0"/>
              <a:t> </a:t>
            </a:r>
            <a:r>
              <a:rPr lang="ko-KR" altLang="ko-KR" sz="1400" dirty="0"/>
              <a:t>킥오프</a:t>
            </a:r>
          </a:p>
          <a:p>
            <a:pPr lvl="1" fontAlgn="ctr"/>
            <a:r>
              <a:rPr lang="x-none" altLang="ko-KR"/>
              <a:t>F2</a:t>
            </a:r>
            <a:r>
              <a:rPr lang="ko-KR" altLang="ko-KR"/>
              <a:t>로봇이</a:t>
            </a:r>
            <a:r>
              <a:rPr lang="en-US" altLang="ko-KR" dirty="0"/>
              <a:t> </a:t>
            </a:r>
            <a:r>
              <a:rPr lang="ko-KR" altLang="ko-KR" dirty="0"/>
              <a:t>게임을</a:t>
            </a:r>
            <a:r>
              <a:rPr lang="en-US" altLang="ko-KR" dirty="0"/>
              <a:t> </a:t>
            </a:r>
            <a:r>
              <a:rPr lang="ko-KR" altLang="ko-KR" dirty="0"/>
              <a:t>시작</a:t>
            </a:r>
          </a:p>
          <a:p>
            <a:pPr lvl="1" fontAlgn="ctr"/>
            <a:r>
              <a:rPr lang="ko-KR" altLang="ko-KR" dirty="0"/>
              <a:t>이</a:t>
            </a:r>
            <a:r>
              <a:rPr lang="en-US" altLang="ko-KR" dirty="0"/>
              <a:t> </a:t>
            </a:r>
            <a:r>
              <a:rPr lang="ko-KR" altLang="ko-KR" dirty="0"/>
              <a:t>원을</a:t>
            </a:r>
            <a:r>
              <a:rPr lang="en-US" altLang="ko-KR" dirty="0"/>
              <a:t> </a:t>
            </a:r>
            <a:r>
              <a:rPr lang="ko-KR" altLang="ko-KR" dirty="0"/>
              <a:t>떠나거나</a:t>
            </a:r>
            <a:r>
              <a:rPr lang="en-US" altLang="ko-KR" dirty="0"/>
              <a:t> 3</a:t>
            </a:r>
            <a:r>
              <a:rPr lang="ko-KR" altLang="ko-KR" dirty="0"/>
              <a:t>초가</a:t>
            </a:r>
            <a:r>
              <a:rPr lang="en-US" altLang="ko-KR" dirty="0"/>
              <a:t> </a:t>
            </a:r>
            <a:r>
              <a:rPr lang="ko-KR" altLang="ko-KR" dirty="0" smtClean="0"/>
              <a:t>지나면</a:t>
            </a:r>
            <a:r>
              <a:rPr lang="en-US" altLang="ko-KR" dirty="0" smtClean="0"/>
              <a:t> </a:t>
            </a:r>
            <a:r>
              <a:rPr lang="ko-KR" altLang="ko-KR" dirty="0"/>
              <a:t>다른</a:t>
            </a:r>
            <a:r>
              <a:rPr lang="en-US" altLang="ko-KR" dirty="0"/>
              <a:t> </a:t>
            </a:r>
            <a:r>
              <a:rPr lang="ko-KR" altLang="ko-KR" dirty="0"/>
              <a:t>로봇이</a:t>
            </a:r>
            <a:r>
              <a:rPr lang="en-US" altLang="ko-KR" dirty="0"/>
              <a:t> </a:t>
            </a:r>
            <a:r>
              <a:rPr lang="ko-KR" altLang="ko-KR" dirty="0"/>
              <a:t>움직임</a:t>
            </a:r>
          </a:p>
          <a:p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765" y="1334051"/>
            <a:ext cx="2886075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485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시스템</a:t>
            </a:r>
            <a:r>
              <a:rPr lang="en-US" altLang="ko-KR" dirty="0"/>
              <a:t> </a:t>
            </a:r>
            <a:r>
              <a:rPr lang="ko-KR" altLang="ko-KR" dirty="0"/>
              <a:t>규칙</a:t>
            </a:r>
            <a:r>
              <a:rPr lang="en-US" altLang="ko-KR" dirty="0"/>
              <a:t> </a:t>
            </a:r>
            <a:r>
              <a:rPr lang="ko-KR" altLang="ko-KR" dirty="0"/>
              <a:t>구현예정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ko-KR" altLang="ko-KR" sz="1400" dirty="0" smtClean="0"/>
              <a:t>코너</a:t>
            </a:r>
            <a:r>
              <a:rPr lang="en-US" altLang="ko-KR" sz="1400" dirty="0" smtClean="0"/>
              <a:t> </a:t>
            </a:r>
            <a:r>
              <a:rPr lang="ko-KR" altLang="ko-KR" sz="1400" dirty="0" smtClean="0"/>
              <a:t>킥</a:t>
            </a:r>
            <a:endParaRPr lang="ko-KR" altLang="ko-KR" sz="1400" dirty="0"/>
          </a:p>
          <a:p>
            <a:pPr lvl="1" fontAlgn="ctr"/>
            <a:r>
              <a:rPr lang="x-none" altLang="ko-KR"/>
              <a:t>F2</a:t>
            </a:r>
            <a:r>
              <a:rPr lang="ko-KR" altLang="ko-KR"/>
              <a:t>가</a:t>
            </a:r>
            <a:r>
              <a:rPr lang="en-US" altLang="ko-KR" dirty="0"/>
              <a:t> </a:t>
            </a:r>
            <a:r>
              <a:rPr lang="ko-KR" altLang="ko-KR" dirty="0"/>
              <a:t>공을</a:t>
            </a:r>
            <a:r>
              <a:rPr lang="en-US" altLang="ko-KR" dirty="0"/>
              <a:t> </a:t>
            </a:r>
            <a:r>
              <a:rPr lang="ko-KR" altLang="ko-KR" dirty="0"/>
              <a:t>차거나</a:t>
            </a:r>
            <a:r>
              <a:rPr lang="en-US" altLang="ko-KR" dirty="0"/>
              <a:t> 3</a:t>
            </a:r>
            <a:r>
              <a:rPr lang="ko-KR" altLang="ko-KR" dirty="0"/>
              <a:t>초가</a:t>
            </a:r>
            <a:r>
              <a:rPr lang="en-US" altLang="ko-KR" dirty="0"/>
              <a:t> </a:t>
            </a:r>
            <a:r>
              <a:rPr lang="ko-KR" altLang="ko-KR" dirty="0"/>
              <a:t>지나야</a:t>
            </a:r>
            <a:r>
              <a:rPr lang="en-US" altLang="ko-KR" dirty="0"/>
              <a:t> </a:t>
            </a:r>
            <a:r>
              <a:rPr lang="ko-KR" altLang="ko-KR" dirty="0"/>
              <a:t>다른</a:t>
            </a:r>
            <a:r>
              <a:rPr lang="en-US" altLang="ko-KR" dirty="0"/>
              <a:t> </a:t>
            </a:r>
            <a:r>
              <a:rPr lang="ko-KR" altLang="ko-KR" dirty="0"/>
              <a:t>로봇</a:t>
            </a:r>
            <a:r>
              <a:rPr lang="en-US" altLang="ko-KR" dirty="0"/>
              <a:t> </a:t>
            </a:r>
            <a:r>
              <a:rPr lang="ko-KR" altLang="ko-KR" dirty="0"/>
              <a:t>움직임</a:t>
            </a:r>
          </a:p>
          <a:p>
            <a:pPr lvl="1" fontAlgn="ctr"/>
            <a:r>
              <a:rPr lang="ko-KR" altLang="ko-KR" dirty="0"/>
              <a:t>공격</a:t>
            </a:r>
            <a:r>
              <a:rPr lang="en-US" altLang="ko-KR" dirty="0"/>
              <a:t> </a:t>
            </a:r>
            <a:r>
              <a:rPr lang="ko-KR" altLang="ko-KR" dirty="0" smtClean="0"/>
              <a:t>코너</a:t>
            </a:r>
            <a:r>
              <a:rPr lang="en-US" altLang="ko-KR" dirty="0" smtClean="0"/>
              <a:t> </a:t>
            </a:r>
            <a:r>
              <a:rPr lang="ko-KR" altLang="en-US" dirty="0" smtClean="0"/>
              <a:t>킥</a:t>
            </a:r>
            <a:r>
              <a:rPr lang="ko-KR" altLang="ko-KR" dirty="0" smtClean="0"/>
              <a:t>과</a:t>
            </a:r>
            <a:r>
              <a:rPr lang="en-US" altLang="ko-KR" dirty="0" smtClean="0"/>
              <a:t> </a:t>
            </a:r>
            <a:r>
              <a:rPr lang="ko-KR" altLang="ko-KR" dirty="0"/>
              <a:t>수비</a:t>
            </a:r>
            <a:r>
              <a:rPr lang="en-US" altLang="ko-KR" dirty="0"/>
              <a:t> </a:t>
            </a:r>
            <a:r>
              <a:rPr lang="ko-KR" altLang="ko-KR" dirty="0" smtClean="0"/>
              <a:t>코너</a:t>
            </a:r>
            <a:r>
              <a:rPr lang="en-US" altLang="ko-KR" dirty="0" smtClean="0"/>
              <a:t> </a:t>
            </a:r>
            <a:r>
              <a:rPr lang="ko-KR" altLang="ko-KR" dirty="0" smtClean="0"/>
              <a:t>킥</a:t>
            </a:r>
            <a:r>
              <a:rPr lang="ko-KR" altLang="en-US" dirty="0" smtClean="0"/>
              <a:t>에 따라 </a:t>
            </a:r>
            <a:r>
              <a:rPr lang="ko-KR" altLang="ko-KR" dirty="0" smtClean="0"/>
              <a:t>로봇배치가</a:t>
            </a:r>
            <a:r>
              <a:rPr lang="en-US" altLang="ko-KR" dirty="0" smtClean="0"/>
              <a:t> </a:t>
            </a:r>
            <a:r>
              <a:rPr lang="ko-KR" altLang="ko-KR" dirty="0"/>
              <a:t>다름</a:t>
            </a:r>
          </a:p>
          <a:p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381" y="2573004"/>
            <a:ext cx="2597915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2772" y="2573004"/>
            <a:ext cx="3343275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39468" y="422560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공격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09397" y="422537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수비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485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개발일지 작성 규칙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800" dirty="0" smtClean="0"/>
              <a:t>코드 재현 가능성 유의</a:t>
            </a:r>
            <a:endParaRPr lang="en-US" altLang="ko-KR" sz="1800" dirty="0" smtClean="0"/>
          </a:p>
          <a:p>
            <a:pPr lvl="1"/>
            <a:r>
              <a:rPr lang="ko-KR" altLang="en-US" sz="1600" dirty="0" smtClean="0"/>
              <a:t>다른 사람이 이해하기 쉽도록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주석</a:t>
            </a:r>
            <a:endParaRPr lang="en-US" altLang="ko-KR" sz="1600" dirty="0"/>
          </a:p>
          <a:p>
            <a:r>
              <a:rPr lang="ko-KR" altLang="en-US" sz="1800" dirty="0" smtClean="0"/>
              <a:t>소스 출처 및 상황 기록</a:t>
            </a:r>
            <a:endParaRPr lang="en-US" altLang="ko-KR" sz="1800" dirty="0" smtClean="0"/>
          </a:p>
          <a:p>
            <a:r>
              <a:rPr lang="ko-KR" altLang="en-US" sz="1800" dirty="0" smtClean="0"/>
              <a:t>진행상황 디테일 하게 표기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4723216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시스템</a:t>
            </a:r>
            <a:r>
              <a:rPr lang="en-US" altLang="ko-KR" dirty="0"/>
              <a:t> </a:t>
            </a:r>
            <a:r>
              <a:rPr lang="ko-KR" altLang="ko-KR" dirty="0"/>
              <a:t>규칙</a:t>
            </a:r>
            <a:r>
              <a:rPr lang="en-US" altLang="ko-KR" dirty="0"/>
              <a:t> </a:t>
            </a:r>
            <a:r>
              <a:rPr lang="ko-KR" altLang="ko-KR" dirty="0"/>
              <a:t>구현예정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ko-KR" altLang="ko-KR" sz="1400" dirty="0" err="1"/>
              <a:t>패널티</a:t>
            </a:r>
            <a:r>
              <a:rPr lang="en-US" altLang="ko-KR" sz="1400" dirty="0"/>
              <a:t> </a:t>
            </a:r>
            <a:r>
              <a:rPr lang="ko-KR" altLang="ko-KR" sz="1400" dirty="0"/>
              <a:t>킥</a:t>
            </a:r>
          </a:p>
          <a:p>
            <a:pPr lvl="1" fontAlgn="ctr"/>
            <a:r>
              <a:rPr lang="en-US" altLang="ko-KR" dirty="0"/>
              <a:t>F2</a:t>
            </a:r>
            <a:r>
              <a:rPr lang="ko-KR" altLang="ko-KR" dirty="0"/>
              <a:t>가</a:t>
            </a:r>
            <a:r>
              <a:rPr lang="en-US" altLang="ko-KR" dirty="0"/>
              <a:t> </a:t>
            </a:r>
            <a:r>
              <a:rPr lang="ko-KR" altLang="ko-KR" dirty="0"/>
              <a:t>공을</a:t>
            </a:r>
            <a:r>
              <a:rPr lang="en-US" altLang="ko-KR" dirty="0"/>
              <a:t> </a:t>
            </a:r>
            <a:r>
              <a:rPr lang="ko-KR" altLang="ko-KR" dirty="0"/>
              <a:t>차거나</a:t>
            </a:r>
            <a:r>
              <a:rPr lang="en-US" altLang="ko-KR" dirty="0"/>
              <a:t> 3</a:t>
            </a:r>
            <a:r>
              <a:rPr lang="ko-KR" altLang="ko-KR" dirty="0"/>
              <a:t>초가</a:t>
            </a:r>
            <a:r>
              <a:rPr lang="en-US" altLang="ko-KR" dirty="0"/>
              <a:t> </a:t>
            </a:r>
            <a:r>
              <a:rPr lang="ko-KR" altLang="ko-KR" dirty="0"/>
              <a:t>지나야</a:t>
            </a:r>
            <a:r>
              <a:rPr lang="en-US" altLang="ko-KR" dirty="0"/>
              <a:t> </a:t>
            </a:r>
            <a:r>
              <a:rPr lang="ko-KR" altLang="ko-KR" dirty="0"/>
              <a:t>다른</a:t>
            </a:r>
            <a:r>
              <a:rPr lang="en-US" altLang="ko-KR" dirty="0"/>
              <a:t> </a:t>
            </a:r>
            <a:r>
              <a:rPr lang="ko-KR" altLang="ko-KR" dirty="0"/>
              <a:t>로봇</a:t>
            </a:r>
            <a:r>
              <a:rPr lang="en-US" altLang="ko-KR" dirty="0"/>
              <a:t> </a:t>
            </a:r>
            <a:r>
              <a:rPr lang="ko-KR" altLang="ko-KR" dirty="0"/>
              <a:t>움직임</a:t>
            </a:r>
          </a:p>
          <a:p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869" y="2434014"/>
            <a:ext cx="3308884" cy="169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485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시스템</a:t>
            </a:r>
            <a:r>
              <a:rPr lang="en-US" altLang="ko-KR" dirty="0"/>
              <a:t> </a:t>
            </a:r>
            <a:r>
              <a:rPr lang="ko-KR" altLang="ko-KR" dirty="0"/>
              <a:t>규칙</a:t>
            </a:r>
            <a:r>
              <a:rPr lang="en-US" altLang="ko-KR" dirty="0"/>
              <a:t> </a:t>
            </a:r>
            <a:r>
              <a:rPr lang="ko-KR" altLang="ko-KR" dirty="0"/>
              <a:t>구현예정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en-US" altLang="ko-KR" sz="1400" dirty="0"/>
              <a:t> </a:t>
            </a:r>
            <a:r>
              <a:rPr lang="ko-KR" altLang="ko-KR" sz="1400" dirty="0" smtClean="0"/>
              <a:t>골</a:t>
            </a:r>
            <a:r>
              <a:rPr lang="en-US" altLang="ko-KR" sz="1400" dirty="0" smtClean="0"/>
              <a:t> </a:t>
            </a:r>
            <a:r>
              <a:rPr lang="ko-KR" altLang="ko-KR" sz="1400" dirty="0" smtClean="0"/>
              <a:t>킥</a:t>
            </a:r>
            <a:endParaRPr lang="ko-KR" altLang="ko-KR" sz="1400" dirty="0"/>
          </a:p>
          <a:p>
            <a:pPr lvl="1" fontAlgn="ctr"/>
            <a:r>
              <a:rPr lang="x-none" altLang="ko-KR"/>
              <a:t>GK</a:t>
            </a:r>
            <a:r>
              <a:rPr lang="ko-KR" altLang="ko-KR"/>
              <a:t>가</a:t>
            </a:r>
            <a:r>
              <a:rPr lang="en-US" altLang="ko-KR" dirty="0"/>
              <a:t> </a:t>
            </a:r>
            <a:r>
              <a:rPr lang="ko-KR" altLang="ko-KR" dirty="0"/>
              <a:t>공을</a:t>
            </a:r>
            <a:r>
              <a:rPr lang="en-US" altLang="ko-KR" dirty="0"/>
              <a:t> </a:t>
            </a:r>
            <a:r>
              <a:rPr lang="ko-KR" altLang="ko-KR" dirty="0"/>
              <a:t>차거나</a:t>
            </a:r>
            <a:r>
              <a:rPr lang="en-US" altLang="ko-KR" dirty="0"/>
              <a:t> 3</a:t>
            </a:r>
            <a:r>
              <a:rPr lang="ko-KR" altLang="ko-KR" dirty="0"/>
              <a:t>초가</a:t>
            </a:r>
            <a:r>
              <a:rPr lang="en-US" altLang="ko-KR" dirty="0"/>
              <a:t> </a:t>
            </a:r>
            <a:r>
              <a:rPr lang="ko-KR" altLang="ko-KR" dirty="0"/>
              <a:t>지나야</a:t>
            </a:r>
            <a:r>
              <a:rPr lang="en-US" altLang="ko-KR" dirty="0"/>
              <a:t> </a:t>
            </a:r>
            <a:r>
              <a:rPr lang="ko-KR" altLang="ko-KR" dirty="0"/>
              <a:t>다른</a:t>
            </a:r>
            <a:r>
              <a:rPr lang="en-US" altLang="ko-KR" dirty="0"/>
              <a:t> </a:t>
            </a:r>
            <a:r>
              <a:rPr lang="ko-KR" altLang="ko-KR" dirty="0"/>
              <a:t>로봇</a:t>
            </a:r>
            <a:r>
              <a:rPr lang="en-US" altLang="ko-KR" dirty="0"/>
              <a:t> </a:t>
            </a:r>
            <a:r>
              <a:rPr lang="ko-KR" altLang="ko-KR" dirty="0"/>
              <a:t>움직임</a:t>
            </a:r>
          </a:p>
          <a:p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654" y="2204336"/>
            <a:ext cx="5972175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485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시스템</a:t>
            </a:r>
            <a:r>
              <a:rPr lang="en-US" altLang="ko-KR" dirty="0"/>
              <a:t> </a:t>
            </a:r>
            <a:r>
              <a:rPr lang="ko-KR" altLang="ko-KR" dirty="0"/>
              <a:t>규칙</a:t>
            </a:r>
            <a:r>
              <a:rPr lang="en-US" altLang="ko-KR" dirty="0"/>
              <a:t> </a:t>
            </a:r>
            <a:r>
              <a:rPr lang="ko-KR" altLang="ko-KR" dirty="0"/>
              <a:t>구현예정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ko-KR" altLang="en-US" dirty="0" err="1" smtClean="0"/>
              <a:t>데드</a:t>
            </a:r>
            <a:r>
              <a:rPr lang="ko-KR" altLang="en-US" dirty="0" err="1"/>
              <a:t>락</a:t>
            </a:r>
            <a:r>
              <a:rPr lang="en-US" altLang="ko-KR" dirty="0" smtClean="0"/>
              <a:t> </a:t>
            </a:r>
            <a:r>
              <a:rPr lang="ko-KR" altLang="ko-KR" dirty="0" smtClean="0"/>
              <a:t>후</a:t>
            </a:r>
            <a:r>
              <a:rPr lang="en-US" altLang="ko-KR" dirty="0" smtClean="0"/>
              <a:t> </a:t>
            </a:r>
            <a:r>
              <a:rPr lang="ko-KR" altLang="ko-KR" dirty="0"/>
              <a:t>공</a:t>
            </a:r>
            <a:r>
              <a:rPr lang="en-US" altLang="ko-KR" dirty="0"/>
              <a:t> </a:t>
            </a:r>
            <a:r>
              <a:rPr lang="ko-KR" altLang="ko-KR" dirty="0"/>
              <a:t>재배치</a:t>
            </a:r>
          </a:p>
          <a:p>
            <a:pPr fontAlgn="ctr"/>
            <a:r>
              <a:rPr lang="ko-KR" altLang="ko-KR" dirty="0"/>
              <a:t>공</a:t>
            </a:r>
            <a:r>
              <a:rPr lang="en-US" altLang="ko-KR" dirty="0"/>
              <a:t> </a:t>
            </a:r>
            <a:r>
              <a:rPr lang="ko-KR" altLang="ko-KR" dirty="0"/>
              <a:t>위치에서</a:t>
            </a:r>
            <a:r>
              <a:rPr lang="en-US" altLang="ko-KR" dirty="0"/>
              <a:t> </a:t>
            </a:r>
            <a:r>
              <a:rPr lang="ko-KR" altLang="ko-KR" dirty="0"/>
              <a:t>가장</a:t>
            </a:r>
            <a:r>
              <a:rPr lang="en-US" altLang="ko-KR" dirty="0"/>
              <a:t> </a:t>
            </a:r>
            <a:r>
              <a:rPr lang="ko-KR" altLang="ko-KR" dirty="0"/>
              <a:t>가까운</a:t>
            </a:r>
            <a:r>
              <a:rPr lang="en-US" altLang="ko-KR" dirty="0"/>
              <a:t> </a:t>
            </a:r>
            <a:r>
              <a:rPr lang="ko-KR" altLang="ko-KR" dirty="0"/>
              <a:t>위치로</a:t>
            </a:r>
            <a:r>
              <a:rPr lang="en-US" altLang="ko-KR" dirty="0"/>
              <a:t> </a:t>
            </a:r>
            <a:r>
              <a:rPr lang="ko-KR" altLang="ko-KR" dirty="0"/>
              <a:t>재배치</a:t>
            </a:r>
          </a:p>
          <a:p>
            <a:pPr fontAlgn="ctr"/>
            <a:r>
              <a:rPr lang="ko-KR" altLang="ko-KR" dirty="0"/>
              <a:t>로봇은</a:t>
            </a:r>
            <a:r>
              <a:rPr lang="en-US" altLang="ko-KR" dirty="0"/>
              <a:t> </a:t>
            </a:r>
            <a:r>
              <a:rPr lang="ko-KR" altLang="ko-KR" dirty="0"/>
              <a:t>재배치되지</a:t>
            </a:r>
            <a:r>
              <a:rPr lang="en-US" altLang="ko-KR" dirty="0"/>
              <a:t> </a:t>
            </a:r>
            <a:r>
              <a:rPr lang="ko-KR" altLang="ko-KR" dirty="0"/>
              <a:t>않음</a:t>
            </a:r>
          </a:p>
          <a:p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9127742"/>
              </p:ext>
            </p:extLst>
          </p:nvPr>
        </p:nvGraphicFramePr>
        <p:xfrm>
          <a:off x="878112" y="2433955"/>
          <a:ext cx="3595421" cy="853440"/>
        </p:xfrm>
        <a:graphic>
          <a:graphicData uri="http://schemas.openxmlformats.org/drawingml/2006/table">
            <a:tbl>
              <a:tblPr/>
              <a:tblGrid>
                <a:gridCol w="1207008"/>
                <a:gridCol w="868680"/>
                <a:gridCol w="774497"/>
                <a:gridCol w="745236"/>
              </a:tblGrid>
              <a:tr h="0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  <a:ea typeface="-apple-system"/>
                        </a:rPr>
                        <a:t>볼 재배치 위치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  <a:ea typeface="Calibri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  <a:ea typeface="Calibri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  <a:ea typeface="Calibri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  <a:ea typeface="-apple-system"/>
                        </a:rPr>
                        <a:t>위치 A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  <a:ea typeface="-apple-system"/>
                        </a:rPr>
                        <a:t>위치 B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  <a:ea typeface="-apple-system"/>
                        </a:rPr>
                        <a:t>위치 C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  <a:ea typeface="-apple-system"/>
                        </a:rPr>
                        <a:t>위치 D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  <a:ea typeface="-apple-system"/>
                        </a:rPr>
                        <a:t>(-1.5, 1.0)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  <a:ea typeface="-apple-system"/>
                        </a:rPr>
                        <a:t>(-1.5, -1.0)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  <a:ea typeface="-apple-system"/>
                        </a:rPr>
                        <a:t>(1.5, 1.0)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200" dirty="0">
                          <a:effectLst/>
                          <a:ea typeface="-apple-system"/>
                        </a:rPr>
                        <a:t>(1.5, -1.0)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523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시스템</a:t>
            </a:r>
            <a:r>
              <a:rPr lang="en-US" altLang="ko-KR" dirty="0"/>
              <a:t> </a:t>
            </a:r>
            <a:r>
              <a:rPr lang="ko-KR" altLang="ko-KR" dirty="0"/>
              <a:t>규칙</a:t>
            </a:r>
            <a:r>
              <a:rPr lang="en-US" altLang="ko-KR" dirty="0"/>
              <a:t> </a:t>
            </a:r>
            <a:r>
              <a:rPr lang="ko-KR" altLang="ko-KR" dirty="0"/>
              <a:t>구현예정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ko-KR" altLang="ko-KR" sz="1400" dirty="0"/>
              <a:t>로봇</a:t>
            </a:r>
            <a:r>
              <a:rPr lang="en-US" altLang="ko-KR" sz="1400" dirty="0"/>
              <a:t> </a:t>
            </a:r>
            <a:r>
              <a:rPr lang="ko-KR" altLang="ko-KR" sz="1400" dirty="0"/>
              <a:t>이동</a:t>
            </a:r>
          </a:p>
          <a:p>
            <a:pPr lvl="1" fontAlgn="ctr"/>
            <a:r>
              <a:rPr lang="ko-KR" altLang="ko-KR" dirty="0"/>
              <a:t>로봇이</a:t>
            </a:r>
            <a:r>
              <a:rPr lang="en-US" altLang="ko-KR" dirty="0"/>
              <a:t> </a:t>
            </a:r>
            <a:r>
              <a:rPr lang="ko-KR" altLang="ko-KR" dirty="0"/>
              <a:t>쓰러지고</a:t>
            </a:r>
            <a:r>
              <a:rPr lang="en-US" altLang="ko-KR" dirty="0"/>
              <a:t> 3</a:t>
            </a:r>
            <a:r>
              <a:rPr lang="ko-KR" altLang="ko-KR" dirty="0" smtClean="0"/>
              <a:t>초</a:t>
            </a:r>
            <a:r>
              <a:rPr lang="en-US" altLang="ko-KR" dirty="0" smtClean="0"/>
              <a:t> </a:t>
            </a:r>
            <a:r>
              <a:rPr lang="ko-KR" altLang="ko-KR" dirty="0" smtClean="0"/>
              <a:t>동안</a:t>
            </a:r>
            <a:r>
              <a:rPr lang="en-US" altLang="ko-KR" dirty="0" smtClean="0"/>
              <a:t> </a:t>
            </a:r>
            <a:r>
              <a:rPr lang="ko-KR" altLang="ko-KR" dirty="0"/>
              <a:t>회복할</a:t>
            </a:r>
            <a:r>
              <a:rPr lang="en-US" altLang="ko-KR" dirty="0"/>
              <a:t> </a:t>
            </a:r>
            <a:r>
              <a:rPr lang="ko-KR" altLang="ko-KR" dirty="0"/>
              <a:t>수</a:t>
            </a:r>
            <a:r>
              <a:rPr lang="en-US" altLang="ko-KR" dirty="0"/>
              <a:t> </a:t>
            </a:r>
            <a:r>
              <a:rPr lang="ko-KR" altLang="ko-KR" dirty="0" smtClean="0"/>
              <a:t>없는</a:t>
            </a:r>
            <a:r>
              <a:rPr lang="en-US" altLang="ko-KR" dirty="0" smtClean="0"/>
              <a:t> </a:t>
            </a:r>
            <a:r>
              <a:rPr lang="ko-KR" altLang="ko-KR" dirty="0" smtClean="0"/>
              <a:t>경우</a:t>
            </a:r>
            <a:r>
              <a:rPr lang="en-US" altLang="ko-KR" dirty="0" smtClean="0"/>
              <a:t> </a:t>
            </a:r>
            <a:r>
              <a:rPr lang="en-US" altLang="ko-KR" dirty="0"/>
              <a:t>5</a:t>
            </a:r>
            <a:r>
              <a:rPr lang="ko-KR" altLang="ko-KR" dirty="0" smtClean="0"/>
              <a:t>초</a:t>
            </a:r>
            <a:r>
              <a:rPr lang="en-US" altLang="ko-KR" dirty="0" smtClean="0"/>
              <a:t> </a:t>
            </a:r>
            <a:r>
              <a:rPr lang="ko-KR" altLang="ko-KR" dirty="0" smtClean="0"/>
              <a:t>동안</a:t>
            </a:r>
            <a:r>
              <a:rPr lang="en-US" altLang="ko-KR" dirty="0" smtClean="0"/>
              <a:t> </a:t>
            </a:r>
            <a:r>
              <a:rPr lang="ko-KR" altLang="ko-KR" dirty="0"/>
              <a:t>퇴장</a:t>
            </a:r>
          </a:p>
          <a:p>
            <a:pPr lvl="1" fontAlgn="ctr"/>
            <a:r>
              <a:rPr lang="ko-KR" altLang="ko-KR" dirty="0"/>
              <a:t>로봇이</a:t>
            </a:r>
            <a:r>
              <a:rPr lang="en-US" altLang="ko-KR" dirty="0"/>
              <a:t> </a:t>
            </a:r>
            <a:r>
              <a:rPr lang="ko-KR" altLang="ko-KR" dirty="0"/>
              <a:t>실수로</a:t>
            </a:r>
            <a:r>
              <a:rPr lang="en-US" altLang="ko-KR" dirty="0"/>
              <a:t> </a:t>
            </a:r>
            <a:r>
              <a:rPr lang="ko-KR" altLang="ko-KR" dirty="0"/>
              <a:t>축구장을</a:t>
            </a:r>
            <a:r>
              <a:rPr lang="en-US" altLang="ko-KR" dirty="0"/>
              <a:t> </a:t>
            </a:r>
            <a:r>
              <a:rPr lang="ko-KR" altLang="ko-KR" dirty="0"/>
              <a:t>떠나도</a:t>
            </a:r>
            <a:r>
              <a:rPr lang="en-US" altLang="ko-KR" dirty="0"/>
              <a:t> 5</a:t>
            </a:r>
            <a:r>
              <a:rPr lang="ko-KR" altLang="ko-KR" dirty="0"/>
              <a:t>초</a:t>
            </a:r>
            <a:r>
              <a:rPr lang="en-US" altLang="ko-KR" dirty="0"/>
              <a:t> </a:t>
            </a:r>
            <a:r>
              <a:rPr lang="ko-KR" altLang="ko-KR" dirty="0"/>
              <a:t>퇴장</a:t>
            </a:r>
          </a:p>
          <a:p>
            <a:pPr lvl="1" fontAlgn="ctr"/>
            <a:r>
              <a:rPr lang="ko-KR" altLang="ko-KR" dirty="0"/>
              <a:t>복귀지역이</a:t>
            </a:r>
            <a:r>
              <a:rPr lang="en-US" altLang="ko-KR" dirty="0"/>
              <a:t> </a:t>
            </a:r>
            <a:r>
              <a:rPr lang="ko-KR" altLang="ko-KR" dirty="0"/>
              <a:t>비면</a:t>
            </a:r>
            <a:r>
              <a:rPr lang="en-US" altLang="ko-KR" dirty="0"/>
              <a:t> </a:t>
            </a:r>
            <a:r>
              <a:rPr lang="ko-KR" altLang="ko-KR" dirty="0"/>
              <a:t>그때</a:t>
            </a:r>
            <a:r>
              <a:rPr lang="en-US" altLang="ko-KR" dirty="0"/>
              <a:t> </a:t>
            </a:r>
            <a:r>
              <a:rPr lang="ko-KR" altLang="ko-KR" dirty="0"/>
              <a:t>위치</a:t>
            </a:r>
            <a:r>
              <a:rPr lang="en-US" altLang="ko-KR" dirty="0"/>
              <a:t> </a:t>
            </a:r>
            <a:r>
              <a:rPr lang="ko-KR" altLang="ko-KR" dirty="0"/>
              <a:t>복구</a:t>
            </a:r>
          </a:p>
          <a:p>
            <a:pPr lvl="1" fontAlgn="ctr"/>
            <a:r>
              <a:rPr lang="ko-KR" altLang="ko-KR" dirty="0"/>
              <a:t>골키퍼가</a:t>
            </a:r>
            <a:r>
              <a:rPr lang="en-US" altLang="ko-KR" dirty="0"/>
              <a:t> 3</a:t>
            </a:r>
            <a:r>
              <a:rPr lang="ko-KR" altLang="ko-KR" dirty="0" smtClean="0"/>
              <a:t>초</a:t>
            </a:r>
            <a:r>
              <a:rPr lang="en-US" altLang="ko-KR" dirty="0" smtClean="0"/>
              <a:t> </a:t>
            </a:r>
            <a:r>
              <a:rPr lang="ko-KR" altLang="ko-KR" dirty="0" smtClean="0"/>
              <a:t>이상</a:t>
            </a:r>
            <a:r>
              <a:rPr lang="en-US" altLang="ko-KR" dirty="0" smtClean="0"/>
              <a:t> </a:t>
            </a:r>
            <a:r>
              <a:rPr lang="ko-KR" altLang="ko-KR" dirty="0" err="1" smtClean="0"/>
              <a:t>패널티</a:t>
            </a:r>
            <a:r>
              <a:rPr lang="en-US" altLang="ko-KR" dirty="0" smtClean="0"/>
              <a:t> </a:t>
            </a:r>
            <a:r>
              <a:rPr lang="ko-KR" altLang="ko-KR" dirty="0" smtClean="0"/>
              <a:t>지역</a:t>
            </a:r>
            <a:r>
              <a:rPr lang="en-US" altLang="ko-KR" dirty="0" smtClean="0"/>
              <a:t> </a:t>
            </a:r>
            <a:r>
              <a:rPr lang="ko-KR" altLang="ko-KR" dirty="0"/>
              <a:t>벗어나면</a:t>
            </a:r>
            <a:r>
              <a:rPr lang="en-US" altLang="ko-KR" dirty="0"/>
              <a:t> </a:t>
            </a:r>
            <a:r>
              <a:rPr lang="ko-KR" altLang="ko-KR" dirty="0"/>
              <a:t>기본위치로</a:t>
            </a:r>
            <a:r>
              <a:rPr lang="en-US" altLang="ko-KR" dirty="0"/>
              <a:t> </a:t>
            </a:r>
            <a:r>
              <a:rPr lang="ko-KR" altLang="ko-KR" dirty="0"/>
              <a:t>복귀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523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시스템 규칙 의사코드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데드락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212" y="1781326"/>
            <a:ext cx="3514725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0465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시스템 </a:t>
            </a:r>
            <a:r>
              <a:rPr lang="ko-KR" altLang="en-US" dirty="0" smtClean="0">
                <a:solidFill>
                  <a:schemeClr val="tx1"/>
                </a:solidFill>
              </a:rPr>
              <a:t>코드 디버그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if </a:t>
            </a:r>
            <a:r>
              <a:rPr lang="en-US" altLang="ko-KR" dirty="0" err="1"/>
              <a:t>self.received_frame.reset_reason</a:t>
            </a:r>
            <a:r>
              <a:rPr lang="en-US" altLang="ko-KR" dirty="0"/>
              <a:t> == DEADLOCK</a:t>
            </a:r>
            <a:r>
              <a:rPr lang="en-US" altLang="ko-KR" dirty="0" smtClean="0"/>
              <a:t>:</a:t>
            </a:r>
          </a:p>
          <a:p>
            <a:r>
              <a:rPr lang="ko-KR" altLang="ko-KR" dirty="0" smtClean="0"/>
              <a:t>구문에</a:t>
            </a:r>
            <a:r>
              <a:rPr lang="en-US" altLang="ko-KR" dirty="0" smtClean="0"/>
              <a:t> </a:t>
            </a:r>
            <a:r>
              <a:rPr lang="ko-KR" altLang="ko-KR" dirty="0"/>
              <a:t>문제가</a:t>
            </a:r>
            <a:r>
              <a:rPr lang="en-US" altLang="ko-KR" dirty="0"/>
              <a:t> </a:t>
            </a:r>
            <a:r>
              <a:rPr lang="ko-KR" altLang="ko-KR" dirty="0"/>
              <a:t>있어</a:t>
            </a:r>
            <a:r>
              <a:rPr lang="en-US" altLang="ko-KR" dirty="0"/>
              <a:t> </a:t>
            </a:r>
            <a:r>
              <a:rPr lang="ko-KR" altLang="ko-KR" dirty="0" smtClean="0"/>
              <a:t>파악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코너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데드락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패널티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데드락의</a:t>
            </a:r>
            <a:r>
              <a:rPr lang="ko-KR" altLang="en-US" dirty="0" smtClean="0"/>
              <a:t> 경우</a:t>
            </a:r>
            <a:r>
              <a:rPr lang="en-US" altLang="ko-KR" dirty="0"/>
              <a:t> </a:t>
            </a:r>
            <a:r>
              <a:rPr lang="ko-KR" altLang="en-US" dirty="0" err="1" smtClean="0"/>
              <a:t>데드락</a:t>
            </a:r>
            <a:r>
              <a:rPr lang="ko-KR" altLang="en-US" dirty="0" smtClean="0"/>
              <a:t> 신호 대신 코너 킥 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패널티</a:t>
            </a:r>
            <a:r>
              <a:rPr lang="ko-KR" altLang="en-US" dirty="0" smtClean="0"/>
              <a:t> 킥 신호를 받는다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결국 </a:t>
            </a:r>
            <a:r>
              <a:rPr lang="ko-KR" altLang="en-US" dirty="0" err="1" smtClean="0"/>
              <a:t>데드락</a:t>
            </a:r>
            <a:r>
              <a:rPr lang="ko-KR" altLang="en-US" dirty="0" smtClean="0"/>
              <a:t> 상황을 실제로 구현 </a:t>
            </a:r>
            <a:r>
              <a:rPr lang="ko-KR" altLang="en-US" dirty="0" err="1" smtClean="0"/>
              <a:t>해야함</a:t>
            </a:r>
            <a:endParaRPr lang="en-US" altLang="ko-KR" dirty="0" smtClean="0"/>
          </a:p>
          <a:p>
            <a:pPr marL="114300" indent="0">
              <a:buNone/>
            </a:pP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017" y="1900238"/>
            <a:ext cx="491490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998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solidFill>
                  <a:schemeClr val="tx1"/>
                </a:solidFill>
              </a:rPr>
              <a:t>데드락</a:t>
            </a:r>
            <a:r>
              <a:rPr lang="ko-KR" altLang="en-US" dirty="0" smtClean="0">
                <a:solidFill>
                  <a:schemeClr val="tx1"/>
                </a:solidFill>
              </a:rPr>
              <a:t> 상황 추가 구현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>
              <a:lnSpc>
                <a:spcPct val="100000"/>
              </a:lnSpc>
            </a:pPr>
            <a:r>
              <a:rPr lang="ko-KR" altLang="ko-KR" sz="1400" dirty="0" err="1"/>
              <a:t>데드락</a:t>
            </a:r>
            <a:r>
              <a:rPr lang="en-US" altLang="ko-KR" sz="1400" dirty="0"/>
              <a:t> </a:t>
            </a:r>
            <a:r>
              <a:rPr lang="ko-KR" altLang="ko-KR" sz="1400" dirty="0"/>
              <a:t>정의</a:t>
            </a:r>
            <a:r>
              <a:rPr lang="en-US" altLang="ko-KR" sz="1400" dirty="0"/>
              <a:t> </a:t>
            </a:r>
            <a:endParaRPr lang="ko-KR" altLang="ko-KR" sz="1400" dirty="0"/>
          </a:p>
          <a:p>
            <a:pPr lvl="1" fontAlgn="ctr">
              <a:lnSpc>
                <a:spcPct val="100000"/>
              </a:lnSpc>
            </a:pPr>
            <a:r>
              <a:rPr lang="ko-KR" altLang="ko-KR" dirty="0"/>
              <a:t>공의</a:t>
            </a:r>
            <a:r>
              <a:rPr lang="en-US" altLang="ko-KR" dirty="0"/>
              <a:t> </a:t>
            </a:r>
            <a:r>
              <a:rPr lang="ko-KR" altLang="ko-KR" dirty="0"/>
              <a:t>속도가</a:t>
            </a:r>
            <a:r>
              <a:rPr lang="en-US" altLang="ko-KR" dirty="0"/>
              <a:t> 4</a:t>
            </a:r>
            <a:r>
              <a:rPr lang="ko-KR" altLang="ko-KR" dirty="0"/>
              <a:t>초</a:t>
            </a:r>
            <a:r>
              <a:rPr lang="en-US" altLang="ko-KR" dirty="0"/>
              <a:t> </a:t>
            </a:r>
            <a:r>
              <a:rPr lang="ko-KR" altLang="ko-KR" dirty="0"/>
              <a:t>동안</a:t>
            </a:r>
            <a:r>
              <a:rPr lang="en-US" altLang="ko-KR" dirty="0"/>
              <a:t> </a:t>
            </a:r>
            <a:r>
              <a:rPr lang="x-none" altLang="ko-KR"/>
              <a:t>0.4m/s</a:t>
            </a:r>
            <a:r>
              <a:rPr lang="en-US" altLang="ko-KR" dirty="0"/>
              <a:t> </a:t>
            </a:r>
            <a:r>
              <a:rPr lang="ko-KR" altLang="ko-KR" dirty="0"/>
              <a:t>속도</a:t>
            </a:r>
            <a:r>
              <a:rPr lang="en-US" altLang="ko-KR" dirty="0"/>
              <a:t> </a:t>
            </a:r>
            <a:r>
              <a:rPr lang="ko-KR" altLang="ko-KR" dirty="0"/>
              <a:t>미만</a:t>
            </a:r>
          </a:p>
          <a:p>
            <a:pPr fontAlgn="ctr">
              <a:lnSpc>
                <a:spcPct val="100000"/>
              </a:lnSpc>
            </a:pPr>
            <a:r>
              <a:rPr lang="ko-KR" altLang="ko-KR" sz="1400" dirty="0" err="1"/>
              <a:t>데드락을</a:t>
            </a:r>
            <a:r>
              <a:rPr lang="en-US" altLang="ko-KR" sz="1400" dirty="0"/>
              <a:t> </a:t>
            </a:r>
            <a:r>
              <a:rPr lang="ko-KR" altLang="ko-KR" sz="1400" dirty="0"/>
              <a:t>위한</a:t>
            </a:r>
            <a:r>
              <a:rPr lang="en-US" altLang="ko-KR" sz="1400" dirty="0"/>
              <a:t> </a:t>
            </a:r>
            <a:r>
              <a:rPr lang="ko-KR" altLang="ko-KR" sz="1400" dirty="0"/>
              <a:t>데이터</a:t>
            </a:r>
          </a:p>
          <a:p>
            <a:pPr lvl="1" fontAlgn="ctr">
              <a:lnSpc>
                <a:spcPct val="100000"/>
              </a:lnSpc>
            </a:pPr>
            <a:r>
              <a:rPr lang="en-US" altLang="ko-KR" dirty="0"/>
              <a:t>4</a:t>
            </a:r>
            <a:r>
              <a:rPr lang="ko-KR" altLang="ko-KR" dirty="0" smtClean="0"/>
              <a:t>초</a:t>
            </a:r>
            <a:r>
              <a:rPr lang="en-US" altLang="ko-KR" dirty="0" smtClean="0"/>
              <a:t> </a:t>
            </a:r>
            <a:r>
              <a:rPr lang="ko-KR" altLang="ko-KR" dirty="0" smtClean="0"/>
              <a:t>동안의</a:t>
            </a:r>
            <a:r>
              <a:rPr lang="en-US" altLang="ko-KR" dirty="0" smtClean="0"/>
              <a:t> </a:t>
            </a:r>
            <a:r>
              <a:rPr lang="ko-KR" altLang="ko-KR" dirty="0"/>
              <a:t>프레임</a:t>
            </a:r>
            <a:r>
              <a:rPr lang="en-US" altLang="ko-KR" dirty="0"/>
              <a:t> </a:t>
            </a:r>
            <a:r>
              <a:rPr lang="ko-KR" altLang="ko-KR" dirty="0"/>
              <a:t>데이터</a:t>
            </a:r>
          </a:p>
          <a:p>
            <a:pPr fontAlgn="ctr">
              <a:lnSpc>
                <a:spcPct val="100000"/>
              </a:lnSpc>
            </a:pPr>
            <a:r>
              <a:rPr lang="ko-KR" altLang="ko-KR" sz="1400" dirty="0" err="1"/>
              <a:t>데드락</a:t>
            </a:r>
            <a:r>
              <a:rPr lang="en-US" altLang="ko-KR" sz="1400" dirty="0"/>
              <a:t> </a:t>
            </a:r>
            <a:r>
              <a:rPr lang="ko-KR" altLang="ko-KR" sz="1400" dirty="0"/>
              <a:t>의사코드</a:t>
            </a:r>
          </a:p>
          <a:p>
            <a:pPr lvl="1" fontAlgn="ctr">
              <a:lnSpc>
                <a:spcPct val="100000"/>
              </a:lnSpc>
            </a:pPr>
            <a:r>
              <a:rPr lang="en-US" altLang="ko-KR" dirty="0"/>
              <a:t>4</a:t>
            </a:r>
            <a:r>
              <a:rPr lang="ko-KR" altLang="ko-KR" dirty="0" smtClean="0"/>
              <a:t>초</a:t>
            </a:r>
            <a:r>
              <a:rPr lang="en-US" altLang="ko-KR" dirty="0" smtClean="0"/>
              <a:t> </a:t>
            </a:r>
            <a:r>
              <a:rPr lang="ko-KR" altLang="ko-KR" dirty="0" smtClean="0"/>
              <a:t>동안의</a:t>
            </a:r>
            <a:r>
              <a:rPr lang="en-US" altLang="ko-KR" dirty="0" smtClean="0"/>
              <a:t> </a:t>
            </a:r>
            <a:r>
              <a:rPr lang="en-US" altLang="ko-KR" dirty="0"/>
              <a:t>80</a:t>
            </a:r>
            <a:r>
              <a:rPr lang="ko-KR" altLang="ko-KR" dirty="0"/>
              <a:t>개의</a:t>
            </a:r>
            <a:r>
              <a:rPr lang="en-US" altLang="ko-KR" dirty="0"/>
              <a:t> </a:t>
            </a:r>
            <a:r>
              <a:rPr lang="ko-KR" altLang="ko-KR" dirty="0"/>
              <a:t>프레임을</a:t>
            </a:r>
            <a:r>
              <a:rPr lang="en-US" altLang="ko-KR" dirty="0"/>
              <a:t> </a:t>
            </a:r>
            <a:r>
              <a:rPr lang="ko-KR" altLang="ko-KR" dirty="0"/>
              <a:t>변수에</a:t>
            </a:r>
            <a:r>
              <a:rPr lang="en-US" altLang="ko-KR" dirty="0"/>
              <a:t> </a:t>
            </a:r>
            <a:r>
              <a:rPr lang="ko-KR" altLang="ko-KR" dirty="0"/>
              <a:t>담는다</a:t>
            </a:r>
          </a:p>
          <a:p>
            <a:pPr lvl="1" fontAlgn="ctr">
              <a:lnSpc>
                <a:spcPct val="100000"/>
              </a:lnSpc>
            </a:pPr>
            <a:r>
              <a:rPr lang="ko-KR" altLang="ko-KR" dirty="0" smtClean="0"/>
              <a:t>각</a:t>
            </a:r>
            <a:r>
              <a:rPr lang="en-US" altLang="ko-KR" dirty="0" smtClean="0"/>
              <a:t> </a:t>
            </a:r>
            <a:r>
              <a:rPr lang="ko-KR" altLang="ko-KR" dirty="0" smtClean="0"/>
              <a:t>프레임과</a:t>
            </a:r>
            <a:r>
              <a:rPr lang="en-US" altLang="ko-KR" dirty="0" smtClean="0"/>
              <a:t> </a:t>
            </a:r>
            <a:r>
              <a:rPr lang="en-US" altLang="ko-KR" dirty="0"/>
              <a:t>+</a:t>
            </a:r>
            <a:r>
              <a:rPr lang="en-US" altLang="ko-KR" dirty="0" smtClean="0"/>
              <a:t>1 </a:t>
            </a:r>
            <a:r>
              <a:rPr lang="ko-KR" altLang="ko-KR" dirty="0" smtClean="0"/>
              <a:t>프레임이</a:t>
            </a:r>
            <a:r>
              <a:rPr lang="en-US" altLang="ko-KR" dirty="0" smtClean="0"/>
              <a:t> </a:t>
            </a:r>
            <a:r>
              <a:rPr lang="ko-KR" altLang="ko-KR" dirty="0"/>
              <a:t>갖는</a:t>
            </a:r>
            <a:r>
              <a:rPr lang="en-US" altLang="ko-KR" dirty="0"/>
              <a:t> </a:t>
            </a:r>
            <a:r>
              <a:rPr lang="ko-KR" altLang="ko-KR" dirty="0"/>
              <a:t>공의</a:t>
            </a:r>
            <a:r>
              <a:rPr lang="en-US" altLang="ko-KR" dirty="0"/>
              <a:t> </a:t>
            </a:r>
            <a:r>
              <a:rPr lang="ko-KR" altLang="ko-KR" dirty="0"/>
              <a:t>좌표를</a:t>
            </a:r>
            <a:r>
              <a:rPr lang="en-US" altLang="ko-KR" dirty="0"/>
              <a:t> </a:t>
            </a:r>
            <a:r>
              <a:rPr lang="ko-KR" altLang="ko-KR" dirty="0"/>
              <a:t>통해</a:t>
            </a:r>
            <a:r>
              <a:rPr lang="en-US" altLang="ko-KR" dirty="0"/>
              <a:t> </a:t>
            </a:r>
            <a:r>
              <a:rPr lang="ko-KR" altLang="ko-KR" dirty="0"/>
              <a:t>두</a:t>
            </a:r>
            <a:r>
              <a:rPr lang="en-US" altLang="ko-KR" dirty="0"/>
              <a:t> </a:t>
            </a:r>
            <a:r>
              <a:rPr lang="ko-KR" altLang="ko-KR" dirty="0"/>
              <a:t>좌표</a:t>
            </a:r>
            <a:r>
              <a:rPr lang="en-US" altLang="ko-KR" dirty="0"/>
              <a:t> </a:t>
            </a:r>
            <a:r>
              <a:rPr lang="ko-KR" altLang="ko-KR" dirty="0"/>
              <a:t>사이의</a:t>
            </a:r>
            <a:r>
              <a:rPr lang="en-US" altLang="ko-KR" dirty="0"/>
              <a:t> </a:t>
            </a:r>
            <a:r>
              <a:rPr lang="ko-KR" altLang="ko-KR" dirty="0"/>
              <a:t>거리를</a:t>
            </a:r>
            <a:r>
              <a:rPr lang="en-US" altLang="ko-KR" dirty="0"/>
              <a:t> </a:t>
            </a:r>
            <a:r>
              <a:rPr lang="ko-KR" altLang="ko-KR" dirty="0"/>
              <a:t>계산한다</a:t>
            </a:r>
          </a:p>
          <a:p>
            <a:pPr lvl="1" fontAlgn="ctr">
              <a:lnSpc>
                <a:spcPct val="100000"/>
              </a:lnSpc>
            </a:pPr>
            <a:r>
              <a:rPr lang="ko-KR" altLang="ko-KR" dirty="0"/>
              <a:t>시간</a:t>
            </a:r>
            <a:r>
              <a:rPr lang="en-US" altLang="ko-KR" dirty="0"/>
              <a:t>(1</a:t>
            </a:r>
            <a:r>
              <a:rPr lang="ko-KR" altLang="ko-KR" dirty="0"/>
              <a:t>프레임</a:t>
            </a:r>
            <a:r>
              <a:rPr lang="en-US" altLang="ko-KR" dirty="0"/>
              <a:t> 0.05</a:t>
            </a:r>
            <a:r>
              <a:rPr lang="x-none" altLang="ko-KR"/>
              <a:t>ms)</a:t>
            </a:r>
            <a:r>
              <a:rPr lang="ko-KR" altLang="ko-KR"/>
              <a:t>으로</a:t>
            </a:r>
            <a:r>
              <a:rPr lang="en-US" altLang="ko-KR" dirty="0"/>
              <a:t> </a:t>
            </a:r>
            <a:r>
              <a:rPr lang="ko-KR" altLang="ko-KR" dirty="0"/>
              <a:t>나누어</a:t>
            </a:r>
            <a:r>
              <a:rPr lang="en-US" altLang="ko-KR" dirty="0"/>
              <a:t> </a:t>
            </a:r>
            <a:r>
              <a:rPr lang="ko-KR" altLang="ko-KR" dirty="0"/>
              <a:t>속도를</a:t>
            </a:r>
            <a:r>
              <a:rPr lang="en-US" altLang="ko-KR" dirty="0"/>
              <a:t> </a:t>
            </a:r>
            <a:r>
              <a:rPr lang="ko-KR" altLang="ko-KR" dirty="0"/>
              <a:t>구하고</a:t>
            </a:r>
            <a:r>
              <a:rPr lang="en-US" altLang="ko-KR" dirty="0"/>
              <a:t> </a:t>
            </a:r>
            <a:r>
              <a:rPr lang="ko-KR" altLang="ko-KR" dirty="0"/>
              <a:t>변수에</a:t>
            </a:r>
            <a:r>
              <a:rPr lang="en-US" altLang="ko-KR" dirty="0"/>
              <a:t> </a:t>
            </a:r>
            <a:r>
              <a:rPr lang="ko-KR" altLang="ko-KR" dirty="0"/>
              <a:t>담는다</a:t>
            </a:r>
          </a:p>
          <a:p>
            <a:pPr lvl="1" fontAlgn="ctr">
              <a:lnSpc>
                <a:spcPct val="100000"/>
              </a:lnSpc>
            </a:pPr>
            <a:r>
              <a:rPr lang="ko-KR" altLang="ko-KR" dirty="0"/>
              <a:t>변수의</a:t>
            </a:r>
            <a:r>
              <a:rPr lang="en-US" altLang="ko-KR" dirty="0"/>
              <a:t> </a:t>
            </a:r>
            <a:r>
              <a:rPr lang="ko-KR" altLang="ko-KR" dirty="0"/>
              <a:t>모든</a:t>
            </a:r>
            <a:r>
              <a:rPr lang="en-US" altLang="ko-KR" dirty="0"/>
              <a:t> </a:t>
            </a:r>
            <a:r>
              <a:rPr lang="ko-KR" altLang="ko-KR" dirty="0"/>
              <a:t>속도가</a:t>
            </a:r>
            <a:r>
              <a:rPr lang="en-US" altLang="ko-KR" dirty="0"/>
              <a:t> 0.4</a:t>
            </a:r>
            <a:r>
              <a:rPr lang="x-none" altLang="ko-KR"/>
              <a:t>m/s</a:t>
            </a:r>
            <a:r>
              <a:rPr lang="en-US" altLang="ko-KR" dirty="0"/>
              <a:t> </a:t>
            </a:r>
            <a:r>
              <a:rPr lang="ko-KR" altLang="ko-KR" dirty="0" smtClean="0"/>
              <a:t>미만인</a:t>
            </a:r>
            <a:r>
              <a:rPr lang="en-US" altLang="ko-KR" dirty="0" smtClean="0"/>
              <a:t> </a:t>
            </a:r>
            <a:r>
              <a:rPr lang="ko-KR" altLang="ko-KR" dirty="0"/>
              <a:t>경우</a:t>
            </a:r>
            <a:r>
              <a:rPr lang="en-US" altLang="ko-KR" dirty="0"/>
              <a:t> </a:t>
            </a:r>
            <a:r>
              <a:rPr lang="ko-KR" altLang="ko-KR" dirty="0" err="1"/>
              <a:t>데드락으로</a:t>
            </a:r>
            <a:r>
              <a:rPr lang="en-US" altLang="ko-KR" dirty="0"/>
              <a:t> </a:t>
            </a:r>
            <a:r>
              <a:rPr lang="ko-KR" altLang="ko-KR" dirty="0"/>
              <a:t>판정한다</a:t>
            </a:r>
            <a:r>
              <a:rPr lang="en-US" altLang="ko-KR" dirty="0"/>
              <a:t>.</a:t>
            </a:r>
            <a:endParaRPr lang="ko-KR" altLang="ko-KR" dirty="0"/>
          </a:p>
          <a:p>
            <a:pPr>
              <a:lnSpc>
                <a:spcPct val="10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833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시스템 규칙 의사코드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파</a:t>
            </a:r>
            <a:r>
              <a:rPr lang="ko-KR" altLang="en-US" dirty="0"/>
              <a:t>울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805" y="1823486"/>
            <a:ext cx="2962275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140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시스템 규칙 의사코드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볼 </a:t>
            </a:r>
            <a:r>
              <a:rPr lang="ko-KR" altLang="en-US" dirty="0" smtClean="0"/>
              <a:t>아웃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코너 킥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로봇 이동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024" y="1709888"/>
            <a:ext cx="16383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024" y="2602431"/>
            <a:ext cx="2990850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024" y="4004261"/>
            <a:ext cx="178117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755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시스템 코드 디버그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x-none" altLang="ko-KR" sz="1400"/>
              <a:t>corner_kick</a:t>
            </a:r>
          </a:p>
          <a:p>
            <a:pPr lvl="1" fontAlgn="ctr"/>
            <a:r>
              <a:rPr lang="ko-KR" altLang="ko-KR" dirty="0"/>
              <a:t>각</a:t>
            </a:r>
            <a:r>
              <a:rPr lang="en-US" altLang="ko-KR" dirty="0"/>
              <a:t> </a:t>
            </a:r>
            <a:r>
              <a:rPr lang="ko-KR" altLang="ko-KR" dirty="0" smtClean="0"/>
              <a:t>좌표</a:t>
            </a:r>
            <a:r>
              <a:rPr lang="en-US" altLang="ko-KR" dirty="0" smtClean="0"/>
              <a:t> </a:t>
            </a:r>
            <a:r>
              <a:rPr lang="ko-KR" altLang="ko-KR" dirty="0" smtClean="0"/>
              <a:t>값이</a:t>
            </a:r>
            <a:r>
              <a:rPr lang="en-US" altLang="ko-KR" dirty="0" smtClean="0"/>
              <a:t> </a:t>
            </a:r>
            <a:r>
              <a:rPr lang="ko-KR" altLang="ko-KR" dirty="0"/>
              <a:t>소수</a:t>
            </a:r>
          </a:p>
          <a:p>
            <a:pPr lvl="1" fontAlgn="ctr"/>
            <a:r>
              <a:rPr lang="ko-KR" altLang="ko-KR" dirty="0"/>
              <a:t>소수점</a:t>
            </a:r>
            <a:r>
              <a:rPr lang="en-US" altLang="ko-KR" dirty="0"/>
              <a:t> 2</a:t>
            </a:r>
            <a:r>
              <a:rPr lang="ko-KR" altLang="ko-KR" dirty="0"/>
              <a:t>자리까지</a:t>
            </a:r>
            <a:r>
              <a:rPr lang="en-US" altLang="ko-KR" dirty="0"/>
              <a:t> </a:t>
            </a:r>
            <a:r>
              <a:rPr lang="ko-KR" altLang="ko-KR" dirty="0"/>
              <a:t>보이게</a:t>
            </a:r>
            <a:r>
              <a:rPr lang="en-US" altLang="ko-KR" dirty="0"/>
              <a:t> </a:t>
            </a:r>
            <a:r>
              <a:rPr lang="ko-KR" altLang="ko-KR" dirty="0" smtClean="0"/>
              <a:t>반올림</a:t>
            </a:r>
            <a:endParaRPr lang="ko-KR" altLang="ko-K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498" y="2631306"/>
            <a:ext cx="46482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3985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chemeClr val="dk1"/>
              </a:buClr>
              <a:buSzPts val="4400"/>
            </a:pPr>
            <a:r>
              <a:rPr lang="ko-KR" altLang="en-US" dirty="0" smtClean="0"/>
              <a:t>개발환경 설정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842051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기본 상황 의사코드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>
              <a:lnSpc>
                <a:spcPct val="100000"/>
              </a:lnSpc>
            </a:pPr>
            <a:r>
              <a:rPr lang="ko-KR" altLang="ko-KR" sz="1400" dirty="0"/>
              <a:t>슛</a:t>
            </a:r>
          </a:p>
          <a:p>
            <a:pPr lvl="1" fontAlgn="ctr">
              <a:lnSpc>
                <a:spcPct val="100000"/>
              </a:lnSpc>
            </a:pPr>
            <a:r>
              <a:rPr lang="ko-KR" altLang="ko-KR" dirty="0"/>
              <a:t>공</a:t>
            </a:r>
            <a:r>
              <a:rPr lang="en-US" altLang="ko-KR" dirty="0"/>
              <a:t> </a:t>
            </a:r>
            <a:r>
              <a:rPr lang="x-none" altLang="ko-KR"/>
              <a:t>in </a:t>
            </a:r>
            <a:r>
              <a:rPr lang="ko-KR" altLang="ko-KR"/>
              <a:t>골대</a:t>
            </a:r>
            <a:r>
              <a:rPr lang="en-US" altLang="ko-KR" dirty="0"/>
              <a:t> </a:t>
            </a:r>
            <a:r>
              <a:rPr lang="ko-KR" altLang="ko-KR" dirty="0"/>
              <a:t>근처</a:t>
            </a:r>
          </a:p>
          <a:p>
            <a:pPr lvl="2" fontAlgn="ctr">
              <a:lnSpc>
                <a:spcPct val="100000"/>
              </a:lnSpc>
            </a:pPr>
            <a:r>
              <a:rPr lang="ko-KR" altLang="ko-KR" dirty="0"/>
              <a:t>마지막</a:t>
            </a:r>
            <a:r>
              <a:rPr lang="en-US" altLang="ko-KR" dirty="0"/>
              <a:t> </a:t>
            </a:r>
            <a:r>
              <a:rPr lang="ko-KR" altLang="ko-KR" dirty="0"/>
              <a:t>터치</a:t>
            </a:r>
            <a:r>
              <a:rPr lang="en-US" altLang="ko-KR" dirty="0"/>
              <a:t> </a:t>
            </a:r>
            <a:r>
              <a:rPr lang="ko-KR" altLang="ko-KR" dirty="0"/>
              <a:t>선수</a:t>
            </a:r>
            <a:r>
              <a:rPr lang="en-US" altLang="ko-KR" dirty="0"/>
              <a:t> + </a:t>
            </a:r>
            <a:r>
              <a:rPr lang="ko-KR" altLang="ko-KR" dirty="0"/>
              <a:t>슛</a:t>
            </a:r>
            <a:r>
              <a:rPr lang="en-US" altLang="ko-KR" dirty="0"/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lang="ko-KR" altLang="ko-KR" dirty="0"/>
          </a:p>
          <a:p>
            <a:pPr fontAlgn="ctr">
              <a:lnSpc>
                <a:spcPct val="100000"/>
              </a:lnSpc>
            </a:pPr>
            <a:r>
              <a:rPr lang="ko-KR" altLang="ko-KR" sz="1400" dirty="0"/>
              <a:t>시도</a:t>
            </a:r>
          </a:p>
          <a:p>
            <a:pPr lvl="1" fontAlgn="ctr">
              <a:lnSpc>
                <a:spcPct val="100000"/>
              </a:lnSpc>
            </a:pPr>
            <a:r>
              <a:rPr lang="ko-KR" altLang="ko-KR" dirty="0" smtClean="0"/>
              <a:t>공</a:t>
            </a:r>
            <a:r>
              <a:rPr lang="en-US" altLang="ko-KR" dirty="0" smtClean="0"/>
              <a:t> </a:t>
            </a:r>
            <a:r>
              <a:rPr lang="ko-KR" altLang="ko-KR" dirty="0" smtClean="0"/>
              <a:t>터치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60947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기본 상황 의사코드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ko-KR" altLang="ko-KR" sz="1400" dirty="0" smtClean="0"/>
              <a:t>코너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킥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플레이어</a:t>
            </a:r>
            <a:endParaRPr lang="ko-KR" altLang="ko-KR" sz="1400" dirty="0"/>
          </a:p>
          <a:p>
            <a:pPr lvl="1" fontAlgn="ctr"/>
            <a:r>
              <a:rPr lang="x-none" altLang="ko-KR"/>
              <a:t>if</a:t>
            </a:r>
            <a:r>
              <a:rPr lang="en-US" altLang="ko-KR" dirty="0"/>
              <a:t> </a:t>
            </a:r>
            <a:r>
              <a:rPr lang="ko-KR" altLang="ko-KR" dirty="0"/>
              <a:t>선수에</a:t>
            </a:r>
            <a:r>
              <a:rPr lang="en-US" altLang="ko-KR" dirty="0"/>
              <a:t> </a:t>
            </a:r>
            <a:r>
              <a:rPr lang="ko-KR" altLang="ko-KR" dirty="0"/>
              <a:t>의한</a:t>
            </a:r>
            <a:r>
              <a:rPr lang="en-US" altLang="ko-KR" dirty="0"/>
              <a:t> </a:t>
            </a:r>
            <a:r>
              <a:rPr lang="ko-KR" altLang="ko-KR" dirty="0" smtClean="0"/>
              <a:t>코너</a:t>
            </a:r>
            <a:r>
              <a:rPr lang="en-US" altLang="ko-KR" dirty="0" smtClean="0"/>
              <a:t> </a:t>
            </a:r>
            <a:r>
              <a:rPr lang="ko-KR" altLang="ko-KR" dirty="0" smtClean="0"/>
              <a:t>킥</a:t>
            </a:r>
            <a:endParaRPr lang="ko-KR" altLang="ko-KR" dirty="0"/>
          </a:p>
          <a:p>
            <a:pPr lvl="2" fontAlgn="ctr"/>
            <a:r>
              <a:rPr lang="ko-KR" altLang="ko-KR" dirty="0"/>
              <a:t>마지막</a:t>
            </a:r>
            <a:r>
              <a:rPr lang="en-US" altLang="ko-KR" dirty="0"/>
              <a:t> </a:t>
            </a:r>
            <a:r>
              <a:rPr lang="ko-KR" altLang="ko-KR" dirty="0"/>
              <a:t>터치</a:t>
            </a:r>
            <a:r>
              <a:rPr lang="en-US" altLang="ko-KR" dirty="0"/>
              <a:t> </a:t>
            </a:r>
            <a:r>
              <a:rPr lang="ko-KR" altLang="ko-KR" dirty="0"/>
              <a:t>선수</a:t>
            </a:r>
            <a:r>
              <a:rPr lang="en-US" altLang="ko-KR" dirty="0"/>
              <a:t> + </a:t>
            </a:r>
            <a:r>
              <a:rPr lang="ko-KR" altLang="ko-KR" dirty="0" smtClean="0"/>
              <a:t>코너</a:t>
            </a:r>
            <a:r>
              <a:rPr lang="en-US" altLang="ko-KR" dirty="0" smtClean="0"/>
              <a:t> </a:t>
            </a:r>
            <a:r>
              <a:rPr lang="ko-KR" altLang="ko-KR" dirty="0" smtClean="0"/>
              <a:t>킥</a:t>
            </a:r>
            <a:endParaRPr lang="ko-KR" altLang="ko-KR" dirty="0"/>
          </a:p>
          <a:p>
            <a:pPr fontAlgn="ctr"/>
            <a:r>
              <a:rPr lang="ko-KR" altLang="ko-KR" sz="1400" dirty="0" smtClean="0"/>
              <a:t>파울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플레이어</a:t>
            </a:r>
            <a:endParaRPr lang="ko-KR" altLang="ko-KR" sz="1400" dirty="0"/>
          </a:p>
          <a:p>
            <a:pPr lvl="1" fontAlgn="ctr"/>
            <a:r>
              <a:rPr lang="ko-KR" altLang="ko-KR" dirty="0"/>
              <a:t>파울</a:t>
            </a:r>
            <a:r>
              <a:rPr lang="en-US" altLang="ko-KR" dirty="0"/>
              <a:t> </a:t>
            </a:r>
            <a:r>
              <a:rPr lang="ko-KR" altLang="ko-KR" dirty="0"/>
              <a:t>일으킨</a:t>
            </a:r>
            <a:r>
              <a:rPr lang="en-US" altLang="ko-KR" dirty="0"/>
              <a:t> </a:t>
            </a:r>
            <a:r>
              <a:rPr lang="ko-KR" altLang="ko-KR" dirty="0"/>
              <a:t>선수</a:t>
            </a:r>
            <a:r>
              <a:rPr lang="en-US" altLang="ko-KR" dirty="0"/>
              <a:t> + </a:t>
            </a:r>
            <a:r>
              <a:rPr lang="ko-KR" altLang="ko-KR" dirty="0"/>
              <a:t>파울</a:t>
            </a:r>
          </a:p>
          <a:p>
            <a:pPr fontAlgn="ctr"/>
            <a:r>
              <a:rPr lang="ko-KR" altLang="ko-KR" sz="1400" dirty="0"/>
              <a:t>자살</a:t>
            </a:r>
            <a:r>
              <a:rPr lang="en-US" altLang="ko-KR" sz="1400" dirty="0"/>
              <a:t> </a:t>
            </a:r>
            <a:r>
              <a:rPr lang="ko-KR" altLang="ko-KR" sz="1400" dirty="0"/>
              <a:t>골</a:t>
            </a:r>
          </a:p>
          <a:p>
            <a:pPr lvl="1" fontAlgn="ctr"/>
            <a:r>
              <a:rPr lang="x-none" altLang="ko-KR"/>
              <a:t>if goal and </a:t>
            </a:r>
            <a:r>
              <a:rPr lang="ko-KR" altLang="ko-KR"/>
              <a:t>같은팀선수의</a:t>
            </a:r>
            <a:r>
              <a:rPr lang="en-US" altLang="ko-KR" dirty="0"/>
              <a:t> </a:t>
            </a:r>
            <a:r>
              <a:rPr lang="ko-KR" altLang="ko-KR" dirty="0"/>
              <a:t>터치</a:t>
            </a:r>
            <a:r>
              <a:rPr lang="en-US" altLang="ko-KR" dirty="0"/>
              <a:t>:</a:t>
            </a:r>
            <a:endParaRPr lang="ko-KR" altLang="ko-KR" dirty="0"/>
          </a:p>
          <a:p>
            <a:pPr lvl="2" fontAlgn="ctr"/>
            <a:r>
              <a:rPr lang="ko-KR" altLang="ko-KR" dirty="0"/>
              <a:t>터치</a:t>
            </a:r>
            <a:r>
              <a:rPr lang="en-US" altLang="ko-KR" dirty="0"/>
              <a:t> </a:t>
            </a:r>
            <a:r>
              <a:rPr lang="ko-KR" altLang="ko-KR" dirty="0"/>
              <a:t>선수</a:t>
            </a:r>
            <a:r>
              <a:rPr lang="en-US" altLang="ko-KR" dirty="0"/>
              <a:t> + </a:t>
            </a:r>
            <a:r>
              <a:rPr lang="ko-KR" altLang="ko-KR" dirty="0" smtClean="0"/>
              <a:t>자살</a:t>
            </a:r>
            <a:r>
              <a:rPr lang="en-US" altLang="ko-KR" dirty="0" smtClean="0"/>
              <a:t> </a:t>
            </a:r>
            <a:r>
              <a:rPr lang="ko-KR" altLang="ko-KR" dirty="0" smtClean="0"/>
              <a:t>골</a:t>
            </a:r>
            <a:endParaRPr lang="ko-KR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58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슛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>
              <a:lnSpc>
                <a:spcPct val="100000"/>
              </a:lnSpc>
            </a:pPr>
            <a:r>
              <a:rPr lang="ko-KR" altLang="ko-KR" sz="1400" dirty="0"/>
              <a:t>슛</a:t>
            </a:r>
          </a:p>
          <a:p>
            <a:pPr lvl="1" fontAlgn="ctr">
              <a:lnSpc>
                <a:spcPct val="100000"/>
              </a:lnSpc>
            </a:pPr>
            <a:r>
              <a:rPr lang="ko-KR" altLang="ko-KR" dirty="0"/>
              <a:t>플레이어가 공을 터치한</a:t>
            </a:r>
            <a:r>
              <a:rPr lang="en-US" altLang="ko-KR" dirty="0"/>
              <a:t> </a:t>
            </a:r>
            <a:r>
              <a:rPr lang="ko-KR" altLang="ko-KR" dirty="0"/>
              <a:t>후</a:t>
            </a:r>
            <a:r>
              <a:rPr lang="en-US" altLang="ko-KR" dirty="0"/>
              <a:t> 10</a:t>
            </a:r>
            <a:r>
              <a:rPr lang="ko-KR" altLang="ko-KR" dirty="0"/>
              <a:t>프레임의</a:t>
            </a:r>
            <a:r>
              <a:rPr lang="en-US" altLang="ko-KR" dirty="0"/>
              <a:t> </a:t>
            </a:r>
            <a:r>
              <a:rPr lang="ko-KR" altLang="ko-KR" dirty="0"/>
              <a:t>정보를</a:t>
            </a:r>
            <a:r>
              <a:rPr lang="en-US" altLang="ko-KR" dirty="0"/>
              <a:t> </a:t>
            </a:r>
            <a:r>
              <a:rPr lang="ko-KR" altLang="ko-KR" dirty="0"/>
              <a:t>이용</a:t>
            </a:r>
          </a:p>
          <a:p>
            <a:pPr lvl="1" fontAlgn="ctr">
              <a:lnSpc>
                <a:spcPct val="100000"/>
              </a:lnSpc>
            </a:pPr>
            <a:r>
              <a:rPr lang="ko-KR" altLang="ko-KR" dirty="0"/>
              <a:t>방향이 </a:t>
            </a:r>
            <a:r>
              <a:rPr lang="ko-KR" altLang="ko-KR" dirty="0" smtClean="0"/>
              <a:t>골</a:t>
            </a:r>
            <a:r>
              <a:rPr lang="en-US" altLang="ko-KR" dirty="0" smtClean="0"/>
              <a:t> </a:t>
            </a:r>
            <a:r>
              <a:rPr lang="ko-KR" altLang="ko-KR" dirty="0" smtClean="0"/>
              <a:t>지역</a:t>
            </a:r>
            <a:endParaRPr lang="ko-KR" altLang="ko-KR" dirty="0"/>
          </a:p>
          <a:p>
            <a:pPr lvl="2" fontAlgn="ctr">
              <a:lnSpc>
                <a:spcPct val="100000"/>
              </a:lnSpc>
            </a:pPr>
            <a:r>
              <a:rPr lang="ko-KR" altLang="ko-KR" dirty="0"/>
              <a:t>공의</a:t>
            </a:r>
            <a:r>
              <a:rPr lang="en-US" altLang="ko-KR" dirty="0"/>
              <a:t> </a:t>
            </a:r>
            <a:r>
              <a:rPr lang="ko-KR" altLang="ko-KR" dirty="0"/>
              <a:t>벡터가</a:t>
            </a:r>
            <a:r>
              <a:rPr lang="en-US" altLang="ko-KR" dirty="0"/>
              <a:t> </a:t>
            </a:r>
            <a:r>
              <a:rPr lang="ko-KR" altLang="ko-KR" dirty="0" smtClean="0"/>
              <a:t>골</a:t>
            </a:r>
            <a:r>
              <a:rPr lang="en-US" altLang="ko-KR" dirty="0" smtClean="0"/>
              <a:t> </a:t>
            </a:r>
            <a:r>
              <a:rPr lang="ko-KR" altLang="ko-KR" dirty="0" smtClean="0"/>
              <a:t>지역을</a:t>
            </a:r>
            <a:r>
              <a:rPr lang="en-US" altLang="ko-KR" dirty="0" smtClean="0"/>
              <a:t> </a:t>
            </a:r>
            <a:r>
              <a:rPr lang="ko-KR" altLang="ko-KR" dirty="0"/>
              <a:t>향하는지</a:t>
            </a:r>
            <a:r>
              <a:rPr lang="en-US" altLang="ko-KR" dirty="0"/>
              <a:t> </a:t>
            </a:r>
            <a:r>
              <a:rPr lang="ko-KR" altLang="ko-KR" dirty="0" smtClean="0"/>
              <a:t>파악하여야</a:t>
            </a:r>
            <a:r>
              <a:rPr lang="en-US" altLang="ko-KR" dirty="0" smtClean="0"/>
              <a:t> </a:t>
            </a:r>
            <a:r>
              <a:rPr lang="ko-KR" altLang="ko-KR" dirty="0" smtClean="0"/>
              <a:t>함</a:t>
            </a:r>
            <a:endParaRPr lang="ko-KR" altLang="ko-KR" dirty="0"/>
          </a:p>
          <a:p>
            <a:pPr lvl="1" fontAlgn="ctr">
              <a:lnSpc>
                <a:spcPct val="100000"/>
              </a:lnSpc>
            </a:pPr>
            <a:r>
              <a:rPr lang="ko-KR" altLang="ko-KR" dirty="0" smtClean="0"/>
              <a:t>일정</a:t>
            </a:r>
            <a:r>
              <a:rPr lang="en-US" altLang="ko-KR" dirty="0" smtClean="0"/>
              <a:t> </a:t>
            </a:r>
            <a:r>
              <a:rPr lang="ko-KR" altLang="ko-KR" dirty="0" smtClean="0"/>
              <a:t>시간</a:t>
            </a:r>
            <a:r>
              <a:rPr lang="en-US" altLang="ko-KR" dirty="0" smtClean="0"/>
              <a:t> </a:t>
            </a:r>
            <a:r>
              <a:rPr lang="ko-KR" altLang="ko-KR" dirty="0" smtClean="0"/>
              <a:t>동안</a:t>
            </a:r>
            <a:r>
              <a:rPr lang="en-US" altLang="ko-KR" dirty="0" smtClean="0"/>
              <a:t> </a:t>
            </a:r>
            <a:r>
              <a:rPr lang="ko-KR" altLang="ko-KR" dirty="0"/>
              <a:t>공에</a:t>
            </a:r>
            <a:r>
              <a:rPr lang="en-US" altLang="ko-KR" dirty="0"/>
              <a:t> </a:t>
            </a:r>
            <a:r>
              <a:rPr lang="ko-KR" altLang="ko-KR" dirty="0"/>
              <a:t>다른</a:t>
            </a:r>
            <a:r>
              <a:rPr lang="en-US" altLang="ko-KR" dirty="0"/>
              <a:t> </a:t>
            </a:r>
            <a:r>
              <a:rPr lang="ko-KR" altLang="ko-KR" dirty="0"/>
              <a:t>충돌이</a:t>
            </a:r>
            <a:r>
              <a:rPr lang="en-US" altLang="ko-KR" dirty="0"/>
              <a:t> </a:t>
            </a:r>
            <a:r>
              <a:rPr lang="ko-KR" altLang="ko-KR" dirty="0" smtClean="0"/>
              <a:t>없어야</a:t>
            </a:r>
            <a:r>
              <a:rPr lang="en-US" altLang="ko-KR" dirty="0" smtClean="0"/>
              <a:t> </a:t>
            </a:r>
            <a:r>
              <a:rPr lang="ko-KR" altLang="ko-KR" dirty="0" smtClean="0"/>
              <a:t>함</a:t>
            </a:r>
            <a:endParaRPr lang="ko-KR" altLang="ko-KR" dirty="0"/>
          </a:p>
          <a:p>
            <a:pPr lvl="2" fontAlgn="ctr">
              <a:lnSpc>
                <a:spcPct val="100000"/>
              </a:lnSpc>
            </a:pPr>
            <a:r>
              <a:rPr lang="en-US" altLang="ko-KR" dirty="0" smtClean="0"/>
              <a:t>10 </a:t>
            </a:r>
            <a:r>
              <a:rPr lang="ko-KR" altLang="ko-KR" dirty="0" smtClean="0"/>
              <a:t>프레임</a:t>
            </a:r>
            <a:r>
              <a:rPr lang="en-US" altLang="ko-KR" smtClean="0"/>
              <a:t> </a:t>
            </a:r>
            <a:r>
              <a:rPr lang="ko-KR" altLang="ko-KR" smtClean="0"/>
              <a:t>동안</a:t>
            </a:r>
            <a:r>
              <a:rPr lang="en-US" altLang="ko-KR" dirty="0" smtClean="0"/>
              <a:t> </a:t>
            </a:r>
            <a:r>
              <a:rPr lang="ko-KR" altLang="ko-KR" dirty="0"/>
              <a:t>다른</a:t>
            </a:r>
            <a:r>
              <a:rPr lang="en-US" altLang="ko-KR" dirty="0"/>
              <a:t> </a:t>
            </a:r>
            <a:r>
              <a:rPr lang="ko-KR" altLang="ko-KR" dirty="0"/>
              <a:t>터치</a:t>
            </a:r>
            <a:r>
              <a:rPr lang="en-US" altLang="ko-KR" dirty="0"/>
              <a:t> </a:t>
            </a:r>
            <a:r>
              <a:rPr lang="ko-KR" altLang="ko-KR" dirty="0"/>
              <a:t>없음</a:t>
            </a:r>
          </a:p>
          <a:p>
            <a:pPr lvl="1" fontAlgn="ctr">
              <a:lnSpc>
                <a:spcPct val="100000"/>
              </a:lnSpc>
            </a:pPr>
            <a:r>
              <a:rPr lang="ko-KR" altLang="ko-KR" dirty="0"/>
              <a:t>일정</a:t>
            </a:r>
            <a:r>
              <a:rPr lang="en-US" altLang="ko-KR" dirty="0"/>
              <a:t> </a:t>
            </a:r>
            <a:r>
              <a:rPr lang="ko-KR" altLang="ko-KR" dirty="0"/>
              <a:t>속도</a:t>
            </a:r>
            <a:r>
              <a:rPr lang="en-US" altLang="ko-KR" dirty="0"/>
              <a:t> </a:t>
            </a:r>
            <a:r>
              <a:rPr lang="ko-KR" altLang="ko-KR" dirty="0"/>
              <a:t>이상</a:t>
            </a:r>
          </a:p>
          <a:p>
            <a:pPr lvl="2" fontAlgn="ctr">
              <a:lnSpc>
                <a:spcPct val="100000"/>
              </a:lnSpc>
            </a:pPr>
            <a:r>
              <a:rPr lang="ko-KR" altLang="ko-KR" dirty="0"/>
              <a:t>공의</a:t>
            </a:r>
            <a:r>
              <a:rPr lang="en-US" altLang="ko-KR" dirty="0"/>
              <a:t> </a:t>
            </a:r>
            <a:r>
              <a:rPr lang="ko-KR" altLang="ko-KR" dirty="0"/>
              <a:t>속도가</a:t>
            </a:r>
            <a:r>
              <a:rPr lang="en-US" altLang="ko-KR" dirty="0"/>
              <a:t> </a:t>
            </a:r>
            <a:r>
              <a:rPr lang="ko-KR" altLang="ko-KR" dirty="0"/>
              <a:t>로봇의</a:t>
            </a:r>
            <a:r>
              <a:rPr lang="en-US" altLang="ko-KR" dirty="0"/>
              <a:t> </a:t>
            </a:r>
            <a:r>
              <a:rPr lang="ko-KR" altLang="ko-KR" dirty="0"/>
              <a:t>최대속도보다</a:t>
            </a:r>
            <a:r>
              <a:rPr lang="en-US" altLang="ko-KR" dirty="0"/>
              <a:t> </a:t>
            </a:r>
            <a:r>
              <a:rPr lang="ko-KR" altLang="ko-KR" dirty="0"/>
              <a:t>높을</a:t>
            </a:r>
            <a:r>
              <a:rPr lang="en-US" altLang="ko-KR" dirty="0"/>
              <a:t> </a:t>
            </a:r>
            <a:r>
              <a:rPr lang="ko-KR" altLang="ko-KR" dirty="0"/>
              <a:t>때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990481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슛 수정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ko-KR" altLang="ko-KR" sz="1400" dirty="0"/>
              <a:t>슛</a:t>
            </a:r>
            <a:r>
              <a:rPr lang="en-US" altLang="ko-KR" sz="1400" dirty="0"/>
              <a:t> </a:t>
            </a:r>
            <a:r>
              <a:rPr lang="ko-KR" altLang="ko-KR" sz="1400" dirty="0"/>
              <a:t>수정</a:t>
            </a:r>
          </a:p>
          <a:p>
            <a:pPr lvl="1" fontAlgn="ctr"/>
            <a:r>
              <a:rPr lang="en-US" altLang="ko-KR" dirty="0" err="1"/>
              <a:t>방향성이</a:t>
            </a:r>
            <a:r>
              <a:rPr lang="en-US" altLang="ko-KR" dirty="0"/>
              <a:t> </a:t>
            </a:r>
            <a:r>
              <a:rPr lang="en-US" altLang="ko-KR" dirty="0" err="1"/>
              <a:t>중요하므로</a:t>
            </a:r>
            <a:r>
              <a:rPr lang="en-US" altLang="ko-KR" dirty="0"/>
              <a:t> </a:t>
            </a:r>
            <a:r>
              <a:rPr lang="en-US" altLang="ko-KR" dirty="0" err="1"/>
              <a:t>벡터로</a:t>
            </a:r>
            <a:r>
              <a:rPr lang="en-US" altLang="ko-KR" dirty="0"/>
              <a:t> </a:t>
            </a:r>
            <a:r>
              <a:rPr lang="en-US" altLang="ko-KR" dirty="0" err="1"/>
              <a:t>처리</a:t>
            </a:r>
            <a:endParaRPr lang="en-US" altLang="ko-KR" dirty="0"/>
          </a:p>
          <a:p>
            <a:pPr lvl="1" fontAlgn="ctr"/>
            <a:r>
              <a:rPr lang="en-US" altLang="ko-KR" dirty="0" err="1"/>
              <a:t>골대</a:t>
            </a:r>
            <a:r>
              <a:rPr lang="en-US" altLang="ko-KR" dirty="0"/>
              <a:t> </a:t>
            </a:r>
            <a:r>
              <a:rPr lang="en-US" altLang="ko-KR" dirty="0" err="1"/>
              <a:t>선분</a:t>
            </a:r>
            <a:r>
              <a:rPr lang="en-US" altLang="ko-KR" dirty="0"/>
              <a:t> </a:t>
            </a:r>
            <a:r>
              <a:rPr lang="en-US" altLang="ko-KR" dirty="0" err="1"/>
              <a:t>구함</a:t>
            </a:r>
            <a:r>
              <a:rPr lang="en-US" altLang="ko-KR" dirty="0"/>
              <a:t> abs(y) &lt;= 0.9</a:t>
            </a:r>
          </a:p>
          <a:p>
            <a:pPr lvl="1" fontAlgn="ctr"/>
            <a:r>
              <a:rPr lang="en-US" altLang="ko-KR" dirty="0" err="1"/>
              <a:t>공의</a:t>
            </a:r>
            <a:r>
              <a:rPr lang="en-US" altLang="ko-KR" dirty="0"/>
              <a:t> </a:t>
            </a:r>
            <a:r>
              <a:rPr lang="en-US" altLang="ko-KR" dirty="0" err="1"/>
              <a:t>x좌표의</a:t>
            </a:r>
            <a:r>
              <a:rPr lang="en-US" altLang="ko-KR" dirty="0"/>
              <a:t> </a:t>
            </a:r>
            <a:r>
              <a:rPr lang="en-US" altLang="ko-KR" dirty="0" err="1"/>
              <a:t>변화</a:t>
            </a:r>
            <a:r>
              <a:rPr lang="x-none" altLang="ko-KR"/>
              <a:t>(</a:t>
            </a:r>
            <a:r>
              <a:rPr lang="ko-KR" altLang="ko-KR"/>
              <a:t>벡터</a:t>
            </a:r>
            <a:r>
              <a:rPr lang="en-US" altLang="ko-KR" dirty="0"/>
              <a:t>)에 </a:t>
            </a:r>
            <a:r>
              <a:rPr lang="en-US" altLang="ko-KR" dirty="0" err="1"/>
              <a:t>따라</a:t>
            </a:r>
            <a:r>
              <a:rPr lang="en-US" altLang="ko-KR" dirty="0"/>
              <a:t> </a:t>
            </a:r>
            <a:r>
              <a:rPr lang="en-US" altLang="ko-KR" dirty="0" err="1"/>
              <a:t>공의</a:t>
            </a:r>
            <a:r>
              <a:rPr lang="en-US" altLang="ko-KR" dirty="0"/>
              <a:t> </a:t>
            </a:r>
            <a:r>
              <a:rPr lang="en-US" altLang="ko-KR" dirty="0" err="1"/>
              <a:t>방향을</a:t>
            </a:r>
            <a:r>
              <a:rPr lang="en-US" altLang="ko-KR" dirty="0"/>
              <a:t> </a:t>
            </a:r>
            <a:r>
              <a:rPr lang="en-US" altLang="ko-KR" dirty="0" err="1"/>
              <a:t>체크</a:t>
            </a:r>
            <a:endParaRPr lang="ko-KR" altLang="ko-KR" dirty="0"/>
          </a:p>
          <a:p>
            <a:pPr lvl="1" fontAlgn="ctr"/>
            <a:r>
              <a:rPr lang="en-US" altLang="ko-KR" dirty="0" err="1"/>
              <a:t>공의</a:t>
            </a:r>
            <a:r>
              <a:rPr lang="en-US" altLang="ko-KR" dirty="0"/>
              <a:t> </a:t>
            </a:r>
            <a:r>
              <a:rPr lang="en-US" altLang="ko-KR" dirty="0" err="1"/>
              <a:t>연장선과</a:t>
            </a:r>
            <a:r>
              <a:rPr lang="en-US" altLang="ko-KR" dirty="0"/>
              <a:t> </a:t>
            </a:r>
            <a:r>
              <a:rPr lang="en-US" altLang="ko-KR" dirty="0" err="1"/>
              <a:t>골대의</a:t>
            </a:r>
            <a:r>
              <a:rPr lang="en-US" altLang="ko-KR" dirty="0"/>
              <a:t> </a:t>
            </a:r>
            <a:r>
              <a:rPr lang="en-US" altLang="ko-KR" dirty="0" err="1"/>
              <a:t>교차점을</a:t>
            </a:r>
            <a:r>
              <a:rPr lang="en-US" altLang="ko-KR" dirty="0"/>
              <a:t> </a:t>
            </a:r>
            <a:r>
              <a:rPr lang="en-US" altLang="ko-KR" dirty="0" err="1"/>
              <a:t>구함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487299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 smtClean="0">
                <a:solidFill>
                  <a:schemeClr val="tx1"/>
                </a:solidFill>
              </a:rPr>
              <a:t>코너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ko-KR" dirty="0" smtClean="0">
                <a:solidFill>
                  <a:schemeClr val="tx1"/>
                </a:solidFill>
              </a:rPr>
              <a:t>킥</a:t>
            </a:r>
            <a:r>
              <a:rPr lang="x-none" altLang="ko-KR" smtClean="0">
                <a:solidFill>
                  <a:schemeClr val="tx1"/>
                </a:solidFill>
              </a:rPr>
              <a:t> </a:t>
            </a:r>
            <a:r>
              <a:rPr lang="ko-KR" altLang="ko-KR" smtClean="0">
                <a:solidFill>
                  <a:schemeClr val="tx1"/>
                </a:solidFill>
              </a:rPr>
              <a:t>플레이어</a:t>
            </a:r>
            <a:r>
              <a:rPr lang="ko-KR" altLang="en-US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구현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ko-KR" altLang="ko-KR" sz="1400" dirty="0"/>
              <a:t>선수에</a:t>
            </a:r>
            <a:r>
              <a:rPr lang="en-US" altLang="ko-KR" sz="1400" dirty="0"/>
              <a:t> </a:t>
            </a:r>
            <a:r>
              <a:rPr lang="ko-KR" altLang="ko-KR" sz="1400" dirty="0"/>
              <a:t>의한</a:t>
            </a:r>
            <a:r>
              <a:rPr lang="en-US" altLang="ko-KR" sz="1400" dirty="0"/>
              <a:t> </a:t>
            </a:r>
            <a:r>
              <a:rPr lang="ko-KR" altLang="ko-KR" sz="1400" dirty="0" smtClean="0"/>
              <a:t>코너</a:t>
            </a:r>
            <a:r>
              <a:rPr lang="en-US" altLang="ko-KR" sz="1400" dirty="0" smtClean="0"/>
              <a:t> </a:t>
            </a:r>
            <a:r>
              <a:rPr lang="ko-KR" altLang="ko-KR" sz="1400" dirty="0" smtClean="0"/>
              <a:t>킥</a:t>
            </a:r>
            <a:r>
              <a:rPr lang="en-US" altLang="ko-KR" sz="1400" dirty="0" smtClean="0"/>
              <a:t> </a:t>
            </a:r>
            <a:r>
              <a:rPr lang="ko-KR" altLang="ko-KR" sz="1400" dirty="0"/>
              <a:t>판정</a:t>
            </a:r>
          </a:p>
          <a:p>
            <a:pPr lvl="1" fontAlgn="ctr"/>
            <a:r>
              <a:rPr lang="ko-KR" altLang="ko-KR" dirty="0" smtClean="0"/>
              <a:t>볼</a:t>
            </a:r>
            <a:r>
              <a:rPr lang="en-US" altLang="ko-KR" dirty="0" smtClean="0"/>
              <a:t> </a:t>
            </a:r>
            <a:r>
              <a:rPr lang="ko-KR" altLang="ko-KR" dirty="0" smtClean="0"/>
              <a:t>아웃으로</a:t>
            </a:r>
            <a:r>
              <a:rPr lang="en-US" altLang="ko-KR" dirty="0" smtClean="0"/>
              <a:t> </a:t>
            </a:r>
            <a:r>
              <a:rPr lang="ko-KR" altLang="ko-KR" dirty="0"/>
              <a:t>인한</a:t>
            </a:r>
            <a:r>
              <a:rPr lang="en-US" altLang="ko-KR" dirty="0"/>
              <a:t> </a:t>
            </a:r>
            <a:r>
              <a:rPr lang="ko-KR" altLang="ko-KR" dirty="0" smtClean="0"/>
              <a:t>코너</a:t>
            </a:r>
            <a:r>
              <a:rPr lang="en-US" altLang="ko-KR" dirty="0" smtClean="0"/>
              <a:t> </a:t>
            </a:r>
            <a:r>
              <a:rPr lang="ko-KR" altLang="ko-KR" dirty="0" smtClean="0"/>
              <a:t>킥만</a:t>
            </a:r>
            <a:r>
              <a:rPr lang="en-US" altLang="ko-KR" dirty="0" smtClean="0"/>
              <a:t> </a:t>
            </a:r>
            <a:r>
              <a:rPr lang="ko-KR" altLang="ko-KR" dirty="0"/>
              <a:t>파악</a:t>
            </a:r>
          </a:p>
          <a:p>
            <a:pPr lvl="1" fontAlgn="ctr"/>
            <a:r>
              <a:rPr lang="ko-KR" altLang="ko-KR" dirty="0"/>
              <a:t>마지막으로</a:t>
            </a:r>
            <a:r>
              <a:rPr lang="en-US" altLang="ko-KR" dirty="0"/>
              <a:t> </a:t>
            </a:r>
            <a:r>
              <a:rPr lang="ko-KR" altLang="ko-KR" dirty="0"/>
              <a:t>공을</a:t>
            </a:r>
            <a:r>
              <a:rPr lang="en-US" altLang="ko-KR" dirty="0"/>
              <a:t> </a:t>
            </a:r>
            <a:r>
              <a:rPr lang="ko-KR" altLang="ko-KR" dirty="0"/>
              <a:t>터치한</a:t>
            </a:r>
            <a:r>
              <a:rPr lang="en-US" altLang="ko-KR" dirty="0"/>
              <a:t> </a:t>
            </a:r>
            <a:r>
              <a:rPr lang="ko-KR" altLang="ko-KR" dirty="0"/>
              <a:t>선수</a:t>
            </a:r>
            <a:r>
              <a:rPr lang="en-US" altLang="ko-KR" dirty="0"/>
              <a:t> </a:t>
            </a:r>
            <a:r>
              <a:rPr lang="ko-KR" altLang="ko-KR" dirty="0"/>
              <a:t>출력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537139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 smtClean="0">
                <a:solidFill>
                  <a:schemeClr val="tx1"/>
                </a:solidFill>
              </a:rPr>
              <a:t>파울플레이어</a:t>
            </a:r>
            <a:r>
              <a:rPr lang="ko-KR" altLang="en-US" dirty="0" smtClean="0">
                <a:solidFill>
                  <a:schemeClr val="tx1"/>
                </a:solidFill>
              </a:rPr>
              <a:t> 구현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ko-KR" altLang="ko-KR" dirty="0"/>
              <a:t>20프레임 데이터를 담고 20프레임의 좌표가 모두 </a:t>
            </a:r>
            <a:r>
              <a:rPr lang="ko-KR" altLang="ko-KR" dirty="0" smtClean="0"/>
              <a:t>골</a:t>
            </a:r>
            <a:r>
              <a:rPr lang="en-US" altLang="ko-KR" dirty="0" smtClean="0"/>
              <a:t> </a:t>
            </a:r>
            <a:r>
              <a:rPr lang="ko-KR" altLang="ko-KR" dirty="0" smtClean="0"/>
              <a:t>지역에</a:t>
            </a:r>
            <a:r>
              <a:rPr lang="en-US" altLang="ko-KR" dirty="0" smtClean="0"/>
              <a:t> </a:t>
            </a:r>
            <a:r>
              <a:rPr lang="ko-KR" altLang="ko-KR" dirty="0"/>
              <a:t>있는지</a:t>
            </a:r>
            <a:r>
              <a:rPr lang="en-US" altLang="ko-KR" dirty="0"/>
              <a:t> </a:t>
            </a:r>
            <a:r>
              <a:rPr lang="ko-KR" altLang="ko-KR" dirty="0"/>
              <a:t>확인</a:t>
            </a:r>
          </a:p>
          <a:p>
            <a:pPr fontAlgn="ctr"/>
            <a:r>
              <a:rPr lang="ko-KR" altLang="ko-KR" dirty="0" smtClean="0"/>
              <a:t>1</a:t>
            </a:r>
            <a:r>
              <a:rPr lang="en-US" altLang="ko-KR" dirty="0" smtClean="0"/>
              <a:t>0 </a:t>
            </a:r>
            <a:r>
              <a:rPr lang="ko-KR" altLang="ko-KR" dirty="0" smtClean="0"/>
              <a:t>선수</a:t>
            </a:r>
            <a:r>
              <a:rPr lang="en-US" altLang="ko-KR" dirty="0" smtClean="0"/>
              <a:t> </a:t>
            </a:r>
            <a:r>
              <a:rPr lang="ko-KR" altLang="ko-KR" dirty="0"/>
              <a:t>중 파울이 아닌</a:t>
            </a:r>
            <a:r>
              <a:rPr lang="en-US" altLang="ko-KR" dirty="0"/>
              <a:t> </a:t>
            </a:r>
            <a:r>
              <a:rPr lang="ko-KR" altLang="ko-KR" dirty="0"/>
              <a:t>선수는 제외</a:t>
            </a:r>
          </a:p>
          <a:p>
            <a:pPr fontAlgn="ctr"/>
            <a:r>
              <a:rPr lang="ko-KR" altLang="ko-KR" dirty="0"/>
              <a:t>남은 선수들 파울선수로 출력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971815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 smtClean="0">
                <a:solidFill>
                  <a:schemeClr val="tx1"/>
                </a:solidFill>
              </a:rPr>
              <a:t>시도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구</a:t>
            </a:r>
            <a:r>
              <a:rPr lang="ko-KR" altLang="en-US" dirty="0">
                <a:solidFill>
                  <a:schemeClr val="tx1"/>
                </a:solidFill>
              </a:rPr>
              <a:t>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ko-KR" dirty="0"/>
              <a:t>마지막으로</a:t>
            </a:r>
            <a:r>
              <a:rPr lang="en-US" altLang="ko-KR" dirty="0"/>
              <a:t> </a:t>
            </a:r>
            <a:r>
              <a:rPr lang="ko-KR" altLang="ko-KR" dirty="0"/>
              <a:t>공을</a:t>
            </a:r>
            <a:r>
              <a:rPr lang="en-US" altLang="ko-KR" dirty="0"/>
              <a:t> </a:t>
            </a:r>
            <a:r>
              <a:rPr lang="ko-KR" altLang="ko-KR" dirty="0"/>
              <a:t>터치한</a:t>
            </a:r>
            <a:r>
              <a:rPr lang="en-US" altLang="ko-KR" dirty="0"/>
              <a:t> </a:t>
            </a:r>
            <a:r>
              <a:rPr lang="ko-KR" altLang="ko-KR" dirty="0"/>
              <a:t>선수의</a:t>
            </a:r>
            <a:r>
              <a:rPr lang="en-US" altLang="ko-KR" dirty="0"/>
              <a:t> </a:t>
            </a:r>
            <a:r>
              <a:rPr lang="ko-KR" altLang="ko-KR" dirty="0"/>
              <a:t>팀과</a:t>
            </a:r>
            <a:r>
              <a:rPr lang="en-US" altLang="ko-KR" dirty="0"/>
              <a:t> </a:t>
            </a:r>
            <a:r>
              <a:rPr lang="ko-KR" altLang="ko-KR" dirty="0"/>
              <a:t>선수</a:t>
            </a:r>
            <a:r>
              <a:rPr lang="en-US" altLang="ko-KR" dirty="0"/>
              <a:t> </a:t>
            </a:r>
            <a:r>
              <a:rPr lang="ko-KR" altLang="ko-KR" dirty="0"/>
              <a:t>파악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026170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 err="1" smtClean="0">
                <a:solidFill>
                  <a:schemeClr val="tx1"/>
                </a:solidFill>
              </a:rPr>
              <a:t>블락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구현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ko-KR" altLang="ko-KR" dirty="0"/>
              <a:t>전반전</a:t>
            </a:r>
            <a:r>
              <a:rPr lang="en-US" altLang="ko-KR" dirty="0"/>
              <a:t> </a:t>
            </a:r>
            <a:r>
              <a:rPr lang="ko-KR" altLang="ko-KR" dirty="0"/>
              <a:t>후반전을</a:t>
            </a:r>
            <a:r>
              <a:rPr lang="en-US" altLang="ko-KR" dirty="0"/>
              <a:t> </a:t>
            </a:r>
            <a:r>
              <a:rPr lang="ko-KR" altLang="ko-KR" dirty="0"/>
              <a:t>먼저</a:t>
            </a:r>
            <a:r>
              <a:rPr lang="en-US" altLang="ko-KR" dirty="0"/>
              <a:t> </a:t>
            </a:r>
            <a:r>
              <a:rPr lang="ko-KR" altLang="ko-KR" dirty="0"/>
              <a:t>파악</a:t>
            </a:r>
          </a:p>
          <a:p>
            <a:pPr fontAlgn="ctr"/>
            <a:r>
              <a:rPr lang="ko-KR" altLang="ko-KR" dirty="0"/>
              <a:t>전반전일</a:t>
            </a:r>
            <a:r>
              <a:rPr lang="en-US" altLang="ko-KR" dirty="0"/>
              <a:t> </a:t>
            </a:r>
            <a:r>
              <a:rPr lang="ko-KR" altLang="ko-KR" dirty="0"/>
              <a:t>경우</a:t>
            </a:r>
            <a:r>
              <a:rPr lang="en-US" altLang="ko-KR" dirty="0"/>
              <a:t> </a:t>
            </a:r>
            <a:r>
              <a:rPr lang="ko-KR" altLang="ko-KR" dirty="0"/>
              <a:t>오른쪽</a:t>
            </a:r>
            <a:r>
              <a:rPr lang="en-US" altLang="ko-KR" dirty="0"/>
              <a:t> </a:t>
            </a:r>
            <a:r>
              <a:rPr lang="ko-KR" altLang="ko-KR" dirty="0" err="1"/>
              <a:t>패널티</a:t>
            </a:r>
            <a:r>
              <a:rPr lang="en-US" altLang="ko-KR" dirty="0"/>
              <a:t> </a:t>
            </a:r>
            <a:r>
              <a:rPr lang="ko-KR" altLang="ko-KR" dirty="0"/>
              <a:t>지역</a:t>
            </a:r>
            <a:r>
              <a:rPr lang="en-US" altLang="ko-KR" dirty="0"/>
              <a:t> </a:t>
            </a:r>
            <a:r>
              <a:rPr lang="ko-KR" altLang="ko-KR" dirty="0"/>
              <a:t>파악</a:t>
            </a:r>
          </a:p>
          <a:p>
            <a:pPr fontAlgn="ctr"/>
            <a:r>
              <a:rPr lang="ko-KR" altLang="ko-KR" dirty="0"/>
              <a:t>상대팀</a:t>
            </a:r>
            <a:r>
              <a:rPr lang="en-US" altLang="ko-KR" dirty="0"/>
              <a:t> </a:t>
            </a:r>
            <a:r>
              <a:rPr lang="ko-KR" altLang="ko-KR" dirty="0"/>
              <a:t>선수</a:t>
            </a:r>
            <a:r>
              <a:rPr lang="en-US" altLang="ko-KR" dirty="0"/>
              <a:t> </a:t>
            </a:r>
            <a:r>
              <a:rPr lang="ko-KR" altLang="ko-KR" dirty="0"/>
              <a:t>파악</a:t>
            </a:r>
          </a:p>
          <a:p>
            <a:pPr fontAlgn="ctr"/>
            <a:r>
              <a:rPr lang="ko-KR" altLang="ko-KR" dirty="0"/>
              <a:t>골키퍼의</a:t>
            </a:r>
            <a:r>
              <a:rPr lang="en-US" altLang="ko-KR" dirty="0"/>
              <a:t> </a:t>
            </a:r>
            <a:r>
              <a:rPr lang="ko-KR" altLang="ko-KR" dirty="0" smtClean="0"/>
              <a:t>공</a:t>
            </a:r>
            <a:r>
              <a:rPr lang="en-US" altLang="ko-KR" dirty="0" smtClean="0"/>
              <a:t> </a:t>
            </a:r>
            <a:r>
              <a:rPr lang="ko-KR" altLang="ko-KR" dirty="0" smtClean="0"/>
              <a:t>터치</a:t>
            </a:r>
            <a:r>
              <a:rPr lang="en-US" altLang="ko-KR" dirty="0" smtClean="0"/>
              <a:t> </a:t>
            </a:r>
            <a:r>
              <a:rPr lang="ko-KR" altLang="ko-KR" dirty="0"/>
              <a:t>파악</a:t>
            </a:r>
          </a:p>
          <a:p>
            <a:pPr fontAlgn="ctr"/>
            <a:r>
              <a:rPr lang="ko-KR" altLang="ko-KR" dirty="0" err="1"/>
              <a:t>블락</a:t>
            </a:r>
            <a:r>
              <a:rPr lang="en-US" altLang="ko-KR" dirty="0"/>
              <a:t> </a:t>
            </a:r>
            <a:r>
              <a:rPr lang="ko-KR" altLang="ko-KR" dirty="0" smtClean="0"/>
              <a:t>판정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272547678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solidFill>
                  <a:schemeClr val="tx1"/>
                </a:solidFill>
              </a:rPr>
              <a:t>블락</a:t>
            </a:r>
            <a:r>
              <a:rPr lang="ko-KR" altLang="en-US" dirty="0" smtClean="0">
                <a:solidFill>
                  <a:schemeClr val="tx1"/>
                </a:solidFill>
              </a:rPr>
              <a:t> 수정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ko-KR" altLang="ko-KR" dirty="0"/>
              <a:t>기존의</a:t>
            </a:r>
            <a:r>
              <a:rPr lang="en-US" altLang="ko-KR" dirty="0"/>
              <a:t> </a:t>
            </a:r>
            <a:r>
              <a:rPr lang="ko-KR" altLang="ko-KR" dirty="0" err="1" smtClean="0"/>
              <a:t>블락</a:t>
            </a:r>
            <a:r>
              <a:rPr lang="en-US" altLang="ko-KR" dirty="0" smtClean="0"/>
              <a:t> </a:t>
            </a:r>
            <a:r>
              <a:rPr lang="ko-KR" altLang="ko-KR" dirty="0" smtClean="0"/>
              <a:t>판정의</a:t>
            </a:r>
            <a:r>
              <a:rPr lang="en-US" altLang="ko-KR" dirty="0" smtClean="0"/>
              <a:t> </a:t>
            </a:r>
            <a:r>
              <a:rPr lang="ko-KR" altLang="ko-KR" dirty="0"/>
              <a:t>경우</a:t>
            </a:r>
            <a:r>
              <a:rPr lang="en-US" altLang="ko-KR" dirty="0"/>
              <a:t> </a:t>
            </a:r>
            <a:r>
              <a:rPr lang="ko-KR" altLang="ko-KR" dirty="0"/>
              <a:t>골키퍼가</a:t>
            </a:r>
            <a:r>
              <a:rPr lang="en-US" altLang="ko-KR" dirty="0"/>
              <a:t> </a:t>
            </a:r>
            <a:r>
              <a:rPr lang="ko-KR" altLang="ko-KR" dirty="0"/>
              <a:t>최후</a:t>
            </a:r>
            <a:r>
              <a:rPr lang="en-US" altLang="ko-KR" dirty="0"/>
              <a:t> </a:t>
            </a:r>
            <a:r>
              <a:rPr lang="ko-KR" altLang="ko-KR" dirty="0" smtClean="0"/>
              <a:t>공</a:t>
            </a:r>
            <a:r>
              <a:rPr lang="en-US" altLang="ko-KR" dirty="0" smtClean="0"/>
              <a:t> </a:t>
            </a:r>
            <a:r>
              <a:rPr lang="ko-KR" altLang="ko-KR" dirty="0" smtClean="0"/>
              <a:t>터치</a:t>
            </a:r>
            <a:r>
              <a:rPr lang="en-US" altLang="ko-KR" dirty="0" smtClean="0"/>
              <a:t> </a:t>
            </a:r>
            <a:r>
              <a:rPr lang="ko-KR" altLang="ko-KR" dirty="0"/>
              <a:t>플레이어로</a:t>
            </a:r>
            <a:r>
              <a:rPr lang="en-US" altLang="ko-KR" dirty="0"/>
              <a:t> </a:t>
            </a:r>
            <a:r>
              <a:rPr lang="ko-KR" altLang="ko-KR" dirty="0"/>
              <a:t>나와서</a:t>
            </a:r>
            <a:r>
              <a:rPr lang="en-US" altLang="ko-KR" dirty="0"/>
              <a:t> </a:t>
            </a:r>
            <a:r>
              <a:rPr lang="ko-KR" altLang="ko-KR" dirty="0"/>
              <a:t>제대로</a:t>
            </a:r>
            <a:r>
              <a:rPr lang="en-US" altLang="ko-KR" dirty="0"/>
              <a:t> </a:t>
            </a:r>
            <a:r>
              <a:rPr lang="ko-KR" altLang="ko-KR" dirty="0"/>
              <a:t>실행</a:t>
            </a:r>
            <a:r>
              <a:rPr lang="en-US" altLang="ko-KR" dirty="0"/>
              <a:t> </a:t>
            </a:r>
            <a:r>
              <a:rPr lang="ko-KR" altLang="ko-KR" dirty="0"/>
              <a:t>안됨</a:t>
            </a:r>
          </a:p>
          <a:p>
            <a:pPr fontAlgn="ctr"/>
            <a:r>
              <a:rPr lang="ko-KR" altLang="ko-KR" dirty="0"/>
              <a:t>최후</a:t>
            </a:r>
            <a:r>
              <a:rPr lang="en-US" altLang="ko-KR" dirty="0"/>
              <a:t> </a:t>
            </a:r>
            <a:r>
              <a:rPr lang="ko-KR" altLang="ko-KR" dirty="0" smtClean="0"/>
              <a:t>공</a:t>
            </a:r>
            <a:r>
              <a:rPr lang="en-US" altLang="ko-KR" dirty="0" smtClean="0"/>
              <a:t> </a:t>
            </a:r>
            <a:r>
              <a:rPr lang="ko-KR" altLang="ko-KR" dirty="0" smtClean="0"/>
              <a:t>터치</a:t>
            </a:r>
            <a:r>
              <a:rPr lang="en-US" altLang="ko-KR" dirty="0" smtClean="0"/>
              <a:t> </a:t>
            </a:r>
            <a:r>
              <a:rPr lang="ko-KR" altLang="ko-KR" dirty="0"/>
              <a:t>플레이어서</a:t>
            </a:r>
            <a:r>
              <a:rPr lang="en-US" altLang="ko-KR" dirty="0"/>
              <a:t> </a:t>
            </a:r>
            <a:r>
              <a:rPr lang="ko-KR" altLang="ko-KR" dirty="0"/>
              <a:t>골키퍼</a:t>
            </a:r>
            <a:r>
              <a:rPr lang="en-US" altLang="ko-KR" dirty="0"/>
              <a:t> </a:t>
            </a:r>
            <a:r>
              <a:rPr lang="ko-KR" altLang="ko-KR" dirty="0"/>
              <a:t>제외함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20915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자살 골 코드 구현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ko-KR" altLang="ko-KR" dirty="0"/>
              <a:t>골인지</a:t>
            </a:r>
            <a:r>
              <a:rPr lang="en-US" altLang="ko-KR" dirty="0"/>
              <a:t> </a:t>
            </a:r>
            <a:r>
              <a:rPr lang="ko-KR" altLang="ko-KR" dirty="0"/>
              <a:t>아닌지</a:t>
            </a:r>
            <a:r>
              <a:rPr lang="en-US" altLang="ko-KR" dirty="0"/>
              <a:t> </a:t>
            </a:r>
            <a:r>
              <a:rPr lang="ko-KR" altLang="ko-KR" dirty="0"/>
              <a:t>체크</a:t>
            </a:r>
          </a:p>
          <a:p>
            <a:pPr fontAlgn="ctr"/>
            <a:r>
              <a:rPr lang="ko-KR" altLang="ko-KR" dirty="0"/>
              <a:t>골이면</a:t>
            </a:r>
            <a:r>
              <a:rPr lang="en-US" altLang="ko-KR" dirty="0"/>
              <a:t> </a:t>
            </a:r>
            <a:r>
              <a:rPr lang="ko-KR" altLang="ko-KR" dirty="0"/>
              <a:t>골</a:t>
            </a:r>
            <a:r>
              <a:rPr lang="en-US" altLang="ko-KR" dirty="0"/>
              <a:t> </a:t>
            </a:r>
            <a:r>
              <a:rPr lang="ko-KR" altLang="ko-KR" dirty="0"/>
              <a:t>넣은</a:t>
            </a:r>
            <a:r>
              <a:rPr lang="en-US" altLang="ko-KR" dirty="0"/>
              <a:t> </a:t>
            </a:r>
            <a:r>
              <a:rPr lang="ko-KR" altLang="ko-KR" dirty="0"/>
              <a:t>선수</a:t>
            </a:r>
            <a:r>
              <a:rPr lang="en-US" altLang="ko-KR" dirty="0"/>
              <a:t> </a:t>
            </a:r>
            <a:r>
              <a:rPr lang="ko-KR" altLang="ko-KR" dirty="0"/>
              <a:t>체크</a:t>
            </a:r>
          </a:p>
          <a:p>
            <a:pPr fontAlgn="ctr"/>
            <a:r>
              <a:rPr lang="en-US" altLang="ko-KR" dirty="0"/>
              <a:t>(</a:t>
            </a:r>
            <a:r>
              <a:rPr lang="ko-KR" altLang="ko-KR" dirty="0"/>
              <a:t>현재</a:t>
            </a:r>
            <a:r>
              <a:rPr lang="en-US" altLang="ko-KR" dirty="0"/>
              <a:t> </a:t>
            </a:r>
            <a:r>
              <a:rPr lang="ko-KR" altLang="ko-KR" dirty="0"/>
              <a:t>프레임</a:t>
            </a:r>
            <a:r>
              <a:rPr lang="en-US" altLang="ko-KR" dirty="0"/>
              <a:t>)</a:t>
            </a:r>
            <a:r>
              <a:rPr lang="ko-KR" altLang="ko-KR" dirty="0"/>
              <a:t>과</a:t>
            </a:r>
            <a:r>
              <a:rPr lang="en-US" altLang="ko-KR" dirty="0"/>
              <a:t> (</a:t>
            </a:r>
            <a:r>
              <a:rPr lang="ko-KR" altLang="ko-KR" dirty="0"/>
              <a:t>골</a:t>
            </a:r>
            <a:r>
              <a:rPr lang="en-US" altLang="ko-KR" dirty="0"/>
              <a:t> </a:t>
            </a:r>
            <a:r>
              <a:rPr lang="ko-KR" altLang="ko-KR" dirty="0"/>
              <a:t>넣은</a:t>
            </a:r>
            <a:r>
              <a:rPr lang="en-US" altLang="ko-KR" dirty="0"/>
              <a:t> </a:t>
            </a:r>
            <a:r>
              <a:rPr lang="ko-KR" altLang="ko-KR" dirty="0"/>
              <a:t>선수가</a:t>
            </a:r>
            <a:r>
              <a:rPr lang="en-US" altLang="ko-KR" dirty="0"/>
              <a:t> </a:t>
            </a:r>
            <a:r>
              <a:rPr lang="ko-KR" altLang="ko-KR" dirty="0"/>
              <a:t>체크된</a:t>
            </a:r>
            <a:r>
              <a:rPr lang="en-US" altLang="ko-KR" dirty="0"/>
              <a:t> </a:t>
            </a:r>
            <a:r>
              <a:rPr lang="ko-KR" altLang="ko-KR" dirty="0"/>
              <a:t>프레임</a:t>
            </a:r>
            <a:r>
              <a:rPr lang="en-US" altLang="ko-KR" dirty="0"/>
              <a:t>)</a:t>
            </a:r>
            <a:r>
              <a:rPr lang="ko-KR" altLang="ko-KR" dirty="0"/>
              <a:t>사이에</a:t>
            </a:r>
          </a:p>
          <a:p>
            <a:r>
              <a:rPr lang="ko-KR" altLang="ko-KR" dirty="0"/>
              <a:t>상대선수가</a:t>
            </a:r>
            <a:r>
              <a:rPr lang="en-US" altLang="ko-KR" dirty="0"/>
              <a:t> </a:t>
            </a:r>
            <a:r>
              <a:rPr lang="ko-KR" altLang="ko-KR" dirty="0"/>
              <a:t>공터치하면</a:t>
            </a:r>
            <a:r>
              <a:rPr lang="en-US" altLang="ko-KR" dirty="0"/>
              <a:t> </a:t>
            </a:r>
            <a:r>
              <a:rPr lang="ko-KR" altLang="ko-KR" dirty="0" smtClean="0"/>
              <a:t>자살</a:t>
            </a:r>
            <a:r>
              <a:rPr lang="en-US" altLang="ko-KR" smtClean="0"/>
              <a:t> </a:t>
            </a:r>
            <a:r>
              <a:rPr lang="ko-KR" altLang="ko-KR" smtClean="0"/>
              <a:t>골로</a:t>
            </a:r>
            <a:r>
              <a:rPr lang="en-US" altLang="ko-KR" dirty="0" smtClean="0"/>
              <a:t> </a:t>
            </a:r>
            <a:r>
              <a:rPr lang="ko-KR" altLang="ko-KR" dirty="0" smtClean="0"/>
              <a:t>체크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641398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개발환경 설정</a:t>
            </a:r>
            <a:r>
              <a:rPr lang="en-US" altLang="ko-KR" dirty="0" smtClean="0"/>
              <a:t>(Linux)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x-none" altLang="ko-KR" sz="1400"/>
              <a:t>Window, Linux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Duel </a:t>
            </a:r>
            <a:r>
              <a:rPr lang="ko-KR" altLang="ko-KR" sz="1400" dirty="0"/>
              <a:t>부팅</a:t>
            </a:r>
            <a:r>
              <a:rPr lang="en-US" altLang="ko-KR" sz="1400" dirty="0"/>
              <a:t> </a:t>
            </a:r>
            <a:r>
              <a:rPr lang="ko-KR" altLang="ko-KR" sz="1400" dirty="0"/>
              <a:t>환경</a:t>
            </a:r>
            <a:r>
              <a:rPr lang="en-US" altLang="ko-KR" sz="1400" dirty="0"/>
              <a:t> </a:t>
            </a:r>
            <a:r>
              <a:rPr lang="ko-KR" altLang="ko-KR" sz="1400" dirty="0"/>
              <a:t>설정</a:t>
            </a:r>
          </a:p>
          <a:p>
            <a:pPr lvl="1" fontAlgn="ctr"/>
            <a:r>
              <a:rPr lang="ko-KR" altLang="ko-KR" dirty="0"/>
              <a:t>파티션</a:t>
            </a:r>
            <a:r>
              <a:rPr lang="en-US" altLang="ko-KR" dirty="0"/>
              <a:t> </a:t>
            </a:r>
            <a:r>
              <a:rPr lang="ko-KR" altLang="ko-KR" dirty="0"/>
              <a:t>나누기</a:t>
            </a:r>
          </a:p>
          <a:p>
            <a:pPr lvl="1" fontAlgn="ctr"/>
            <a:r>
              <a:rPr lang="en-US" altLang="ko-KR" dirty="0" smtClean="0"/>
              <a:t>USB </a:t>
            </a:r>
            <a:r>
              <a:rPr lang="ko-KR" altLang="ko-KR" dirty="0"/>
              <a:t>부팅</a:t>
            </a:r>
            <a:r>
              <a:rPr lang="en-US" altLang="ko-KR" dirty="0"/>
              <a:t> </a:t>
            </a:r>
            <a:r>
              <a:rPr lang="ko-KR" altLang="ko-KR" dirty="0"/>
              <a:t>메모리</a:t>
            </a:r>
            <a:r>
              <a:rPr lang="en-US" altLang="ko-KR" dirty="0"/>
              <a:t> </a:t>
            </a:r>
            <a:r>
              <a:rPr lang="ko-KR" altLang="ko-KR" dirty="0"/>
              <a:t>만들기</a:t>
            </a:r>
          </a:p>
          <a:p>
            <a:pPr lvl="1" fontAlgn="ctr"/>
            <a:r>
              <a:rPr lang="en-US" altLang="ko-KR" dirty="0"/>
              <a:t>Bios</a:t>
            </a:r>
            <a:r>
              <a:rPr lang="ko-KR" altLang="ko-KR" dirty="0"/>
              <a:t>에서</a:t>
            </a:r>
            <a:r>
              <a:rPr lang="en-US" altLang="ko-KR" dirty="0"/>
              <a:t> </a:t>
            </a:r>
            <a:r>
              <a:rPr lang="x-none" altLang="ko-KR"/>
              <a:t>usb</a:t>
            </a:r>
            <a:r>
              <a:rPr lang="en-US" altLang="ko-KR" dirty="0"/>
              <a:t> </a:t>
            </a:r>
            <a:r>
              <a:rPr lang="ko-KR" altLang="ko-KR" dirty="0" smtClean="0"/>
              <a:t>부팅</a:t>
            </a:r>
            <a:r>
              <a:rPr lang="en-US" altLang="ko-KR" dirty="0" smtClean="0"/>
              <a:t> </a:t>
            </a:r>
            <a:r>
              <a:rPr lang="ko-KR" altLang="ko-KR" dirty="0" smtClean="0"/>
              <a:t>가능하도록</a:t>
            </a:r>
            <a:r>
              <a:rPr lang="en-US" altLang="ko-KR" dirty="0" smtClean="0"/>
              <a:t>  </a:t>
            </a:r>
            <a:r>
              <a:rPr lang="ko-KR" altLang="ko-KR" dirty="0" smtClean="0"/>
              <a:t>순서</a:t>
            </a:r>
            <a:r>
              <a:rPr lang="en-US" altLang="ko-KR" dirty="0" smtClean="0"/>
              <a:t> </a:t>
            </a:r>
            <a:r>
              <a:rPr lang="ko-KR" altLang="ko-KR" dirty="0"/>
              <a:t>설정</a:t>
            </a:r>
          </a:p>
          <a:p>
            <a:pPr lvl="2" fontAlgn="ctr"/>
            <a:r>
              <a:rPr lang="en-US" altLang="ko-KR" dirty="0"/>
              <a:t>**</a:t>
            </a:r>
            <a:r>
              <a:rPr lang="ko-KR" altLang="ko-KR" dirty="0"/>
              <a:t>현재</a:t>
            </a:r>
            <a:r>
              <a:rPr lang="en-US" altLang="ko-KR" dirty="0"/>
              <a:t> </a:t>
            </a:r>
            <a:r>
              <a:rPr lang="ko-KR" altLang="ko-KR" dirty="0"/>
              <a:t>사용</a:t>
            </a:r>
            <a:r>
              <a:rPr lang="en-US" altLang="ko-KR" dirty="0"/>
              <a:t> </a:t>
            </a:r>
            <a:r>
              <a:rPr lang="ko-KR" altLang="ko-KR" dirty="0"/>
              <a:t>중인</a:t>
            </a:r>
            <a:r>
              <a:rPr lang="en-US" altLang="ko-KR" dirty="0"/>
              <a:t> </a:t>
            </a:r>
            <a:r>
              <a:rPr lang="ko-KR" altLang="ko-KR" dirty="0"/>
              <a:t>노트북</a:t>
            </a:r>
            <a:r>
              <a:rPr lang="en-US" altLang="ko-KR" dirty="0"/>
              <a:t>(</a:t>
            </a:r>
            <a:r>
              <a:rPr lang="x-none" altLang="ko-KR"/>
              <a:t>lg)</a:t>
            </a:r>
            <a:r>
              <a:rPr lang="ko-KR" altLang="ko-KR"/>
              <a:t>의</a:t>
            </a:r>
            <a:r>
              <a:rPr lang="en-US" altLang="ko-KR" dirty="0"/>
              <a:t> </a:t>
            </a:r>
            <a:r>
              <a:rPr lang="x-none" altLang="ko-KR"/>
              <a:t>bios</a:t>
            </a:r>
            <a:r>
              <a:rPr lang="en-US" altLang="ko-KR" dirty="0"/>
              <a:t> </a:t>
            </a:r>
            <a:r>
              <a:rPr lang="ko-KR" altLang="ko-KR" dirty="0"/>
              <a:t>인</a:t>
            </a:r>
            <a:r>
              <a:rPr lang="en-US" altLang="ko-KR" dirty="0"/>
              <a:t> </a:t>
            </a:r>
            <a:r>
              <a:rPr lang="x-none" altLang="ko-KR"/>
              <a:t>insydeH20</a:t>
            </a:r>
            <a:r>
              <a:rPr lang="ko-KR" altLang="ko-KR"/>
              <a:t>에서</a:t>
            </a:r>
            <a:br>
              <a:rPr lang="ko-KR" altLang="ko-KR"/>
            </a:br>
            <a:r>
              <a:rPr lang="x-none" altLang="ko-KR"/>
              <a:t>fat32</a:t>
            </a:r>
            <a:r>
              <a:rPr lang="ko-KR" altLang="ko-KR"/>
              <a:t>시스템으로는</a:t>
            </a:r>
            <a:r>
              <a:rPr lang="en-US" altLang="ko-KR" dirty="0"/>
              <a:t> </a:t>
            </a:r>
            <a:r>
              <a:rPr lang="ko-KR" altLang="ko-KR" dirty="0"/>
              <a:t>부팅이</a:t>
            </a:r>
            <a:r>
              <a:rPr lang="en-US" altLang="ko-KR" dirty="0"/>
              <a:t> </a:t>
            </a:r>
            <a:r>
              <a:rPr lang="ko-KR" altLang="ko-KR" dirty="0" smtClean="0"/>
              <a:t>안</a:t>
            </a:r>
            <a:r>
              <a:rPr lang="en-US" altLang="ko-KR" dirty="0" smtClean="0"/>
              <a:t> </a:t>
            </a:r>
            <a:r>
              <a:rPr lang="ko-KR" altLang="ko-KR" dirty="0" smtClean="0"/>
              <a:t>되는</a:t>
            </a:r>
            <a:r>
              <a:rPr lang="en-US" altLang="ko-KR" dirty="0" smtClean="0"/>
              <a:t>  </a:t>
            </a:r>
            <a:r>
              <a:rPr lang="ko-KR" altLang="ko-KR" dirty="0" smtClean="0"/>
              <a:t>버그가</a:t>
            </a:r>
            <a:r>
              <a:rPr lang="en-US" altLang="ko-KR" dirty="0" smtClean="0"/>
              <a:t> </a:t>
            </a:r>
            <a:r>
              <a:rPr lang="ko-KR" altLang="ko-KR" dirty="0"/>
              <a:t>존재</a:t>
            </a:r>
          </a:p>
          <a:p>
            <a:pPr lvl="2" fontAlgn="ctr"/>
            <a:r>
              <a:rPr lang="en-US" altLang="ko-KR" dirty="0">
                <a:hlinkClick r:id="rId2"/>
              </a:rPr>
              <a:t>http://naver.me/GtM1XNVK</a:t>
            </a:r>
            <a:r>
              <a:rPr lang="en-US" altLang="ko-KR" dirty="0"/>
              <a:t> </a:t>
            </a:r>
            <a:r>
              <a:rPr lang="ko-KR" altLang="ko-KR" dirty="0"/>
              <a:t>이</a:t>
            </a:r>
            <a:r>
              <a:rPr lang="en-US" altLang="ko-KR" dirty="0"/>
              <a:t> </a:t>
            </a:r>
            <a:r>
              <a:rPr lang="ko-KR" altLang="ko-KR" dirty="0"/>
              <a:t>출처의</a:t>
            </a:r>
            <a:r>
              <a:rPr lang="en-US" altLang="ko-KR" dirty="0"/>
              <a:t> </a:t>
            </a:r>
            <a:r>
              <a:rPr lang="ko-KR" altLang="ko-KR" dirty="0"/>
              <a:t>설명에</a:t>
            </a:r>
            <a:r>
              <a:rPr lang="en-US" altLang="ko-KR" dirty="0"/>
              <a:t> </a:t>
            </a:r>
            <a:r>
              <a:rPr lang="ko-KR" altLang="ko-KR" dirty="0"/>
              <a:t>따라</a:t>
            </a:r>
            <a:r>
              <a:rPr lang="x-none" altLang="ko-KR"/>
              <a:t/>
            </a:r>
            <a:br>
              <a:rPr lang="x-none" altLang="ko-KR"/>
            </a:br>
            <a:r>
              <a:rPr lang="x-none" altLang="ko-KR"/>
              <a:t>fat32, ntfs</a:t>
            </a:r>
            <a:r>
              <a:rPr lang="en-US" altLang="ko-KR" dirty="0"/>
              <a:t> </a:t>
            </a:r>
            <a:r>
              <a:rPr lang="ko-KR" altLang="ko-KR" dirty="0"/>
              <a:t>시스템</a:t>
            </a:r>
            <a:r>
              <a:rPr lang="x-none" altLang="ko-KR"/>
              <a:t>usb</a:t>
            </a:r>
            <a:r>
              <a:rPr lang="en-US" altLang="ko-KR" dirty="0"/>
              <a:t>2</a:t>
            </a:r>
            <a:r>
              <a:rPr lang="ko-KR" altLang="ko-KR" dirty="0"/>
              <a:t>개를</a:t>
            </a:r>
            <a:r>
              <a:rPr lang="en-US" altLang="ko-KR" dirty="0"/>
              <a:t> </a:t>
            </a:r>
            <a:r>
              <a:rPr lang="ko-KR" altLang="ko-KR" dirty="0"/>
              <a:t>만들어</a:t>
            </a:r>
            <a:r>
              <a:rPr lang="en-US" altLang="ko-KR" dirty="0"/>
              <a:t> </a:t>
            </a:r>
            <a:r>
              <a:rPr lang="ko-KR" altLang="ko-KR" dirty="0"/>
              <a:t>동시에</a:t>
            </a:r>
            <a:r>
              <a:rPr lang="en-US" altLang="ko-KR" dirty="0"/>
              <a:t> </a:t>
            </a:r>
            <a:r>
              <a:rPr lang="ko-KR" altLang="ko-KR" dirty="0"/>
              <a:t>꼽고</a:t>
            </a:r>
            <a:r>
              <a:rPr lang="en-US" altLang="ko-KR" dirty="0"/>
              <a:t> </a:t>
            </a:r>
            <a:r>
              <a:rPr lang="ko-KR" altLang="ko-KR" dirty="0"/>
              <a:t>부팅</a:t>
            </a:r>
          </a:p>
          <a:p>
            <a:pPr lvl="2" fontAlgn="ctr"/>
            <a:r>
              <a:rPr lang="ko-KR" altLang="ko-KR" dirty="0"/>
              <a:t>적절한</a:t>
            </a:r>
            <a:r>
              <a:rPr lang="en-US" altLang="ko-KR" dirty="0"/>
              <a:t> </a:t>
            </a:r>
            <a:r>
              <a:rPr lang="ko-KR" altLang="ko-KR" dirty="0"/>
              <a:t>파티션에</a:t>
            </a:r>
            <a:r>
              <a:rPr lang="en-US" altLang="ko-KR" dirty="0"/>
              <a:t> </a:t>
            </a:r>
            <a:r>
              <a:rPr lang="x-none" altLang="ko-KR"/>
              <a:t>linux</a:t>
            </a:r>
            <a:r>
              <a:rPr lang="ko-KR" altLang="ko-KR"/>
              <a:t>설치</a:t>
            </a:r>
            <a:r>
              <a:rPr lang="en-US" altLang="ko-KR" dirty="0"/>
              <a:t> </a:t>
            </a:r>
            <a:r>
              <a:rPr lang="ko-KR" altLang="ko-KR" dirty="0"/>
              <a:t>완료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673895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오류수정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>
              <a:lnSpc>
                <a:spcPct val="100000"/>
              </a:lnSpc>
            </a:pPr>
            <a:r>
              <a:rPr lang="ko-KR" altLang="ko-KR" sz="1400" dirty="0"/>
              <a:t>전반전</a:t>
            </a:r>
            <a:r>
              <a:rPr lang="en-US" altLang="ko-KR" sz="1400" dirty="0"/>
              <a:t> </a:t>
            </a:r>
            <a:r>
              <a:rPr lang="ko-KR" altLang="ko-KR" sz="1400" dirty="0"/>
              <a:t>후반전</a:t>
            </a:r>
            <a:r>
              <a:rPr lang="en-US" altLang="ko-KR" sz="1400" dirty="0"/>
              <a:t> </a:t>
            </a:r>
            <a:r>
              <a:rPr lang="ko-KR" altLang="ko-KR" sz="1400" dirty="0"/>
              <a:t>관련</a:t>
            </a:r>
            <a:r>
              <a:rPr lang="en-US" altLang="ko-KR" sz="1400" dirty="0"/>
              <a:t> </a:t>
            </a:r>
            <a:r>
              <a:rPr lang="ko-KR" altLang="ko-KR" sz="1400" dirty="0"/>
              <a:t>코드</a:t>
            </a:r>
            <a:r>
              <a:rPr lang="en-US" altLang="ko-KR" sz="1400" dirty="0"/>
              <a:t> </a:t>
            </a:r>
            <a:r>
              <a:rPr lang="ko-KR" altLang="ko-KR" sz="1400" dirty="0"/>
              <a:t>삭제</a:t>
            </a:r>
          </a:p>
          <a:p>
            <a:pPr lvl="1" fontAlgn="ctr">
              <a:lnSpc>
                <a:spcPct val="100000"/>
              </a:lnSpc>
            </a:pPr>
            <a:r>
              <a:rPr lang="ko-KR" altLang="ko-KR" dirty="0"/>
              <a:t>화면에선</a:t>
            </a:r>
            <a:r>
              <a:rPr lang="en-US" altLang="ko-KR" dirty="0"/>
              <a:t> </a:t>
            </a:r>
            <a:r>
              <a:rPr lang="ko-KR" altLang="ko-KR" dirty="0"/>
              <a:t>전반</a:t>
            </a:r>
            <a:r>
              <a:rPr lang="en-US" altLang="ko-KR" dirty="0"/>
              <a:t>, </a:t>
            </a:r>
            <a:r>
              <a:rPr lang="ko-KR" altLang="ko-KR" dirty="0"/>
              <a:t>후반에</a:t>
            </a:r>
            <a:r>
              <a:rPr lang="en-US" altLang="ko-KR" dirty="0"/>
              <a:t> </a:t>
            </a:r>
            <a:r>
              <a:rPr lang="ko-KR" altLang="ko-KR" dirty="0"/>
              <a:t>따라</a:t>
            </a:r>
            <a:r>
              <a:rPr lang="en-US" altLang="ko-KR" dirty="0"/>
              <a:t> </a:t>
            </a:r>
            <a:r>
              <a:rPr lang="ko-KR" altLang="ko-KR" dirty="0"/>
              <a:t>위치가</a:t>
            </a:r>
            <a:r>
              <a:rPr lang="en-US" altLang="ko-KR" dirty="0"/>
              <a:t> </a:t>
            </a:r>
            <a:r>
              <a:rPr lang="ko-KR" altLang="ko-KR" dirty="0"/>
              <a:t>바뀌지만</a:t>
            </a:r>
            <a:r>
              <a:rPr lang="en-US" altLang="ko-KR" dirty="0"/>
              <a:t> </a:t>
            </a:r>
            <a:r>
              <a:rPr lang="ko-KR" altLang="ko-KR" dirty="0"/>
              <a:t>실제</a:t>
            </a:r>
            <a:r>
              <a:rPr lang="en-US" altLang="ko-KR" dirty="0"/>
              <a:t> </a:t>
            </a:r>
            <a:r>
              <a:rPr lang="ko-KR" altLang="ko-KR" dirty="0"/>
              <a:t>좌표는</a:t>
            </a:r>
            <a:r>
              <a:rPr lang="en-US" altLang="ko-KR" dirty="0"/>
              <a:t> </a:t>
            </a:r>
            <a:r>
              <a:rPr lang="ko-KR" altLang="ko-KR" dirty="0"/>
              <a:t>변하지</a:t>
            </a:r>
            <a:r>
              <a:rPr lang="en-US" altLang="ko-KR" dirty="0"/>
              <a:t> </a:t>
            </a:r>
            <a:r>
              <a:rPr lang="ko-KR" altLang="ko-KR" dirty="0"/>
              <a:t>않는다</a:t>
            </a:r>
            <a:r>
              <a:rPr lang="en-US" altLang="ko-KR" dirty="0"/>
              <a:t>.</a:t>
            </a:r>
            <a:endParaRPr lang="ko-KR" altLang="ko-KR" dirty="0"/>
          </a:p>
          <a:p>
            <a:pPr fontAlgn="ctr">
              <a:lnSpc>
                <a:spcPct val="100000"/>
              </a:lnSpc>
            </a:pPr>
            <a:r>
              <a:rPr lang="ko-KR" altLang="ko-KR" sz="1400" dirty="0" smtClean="0"/>
              <a:t>코너</a:t>
            </a:r>
            <a:r>
              <a:rPr lang="en-US" altLang="ko-KR" sz="1400" dirty="0" smtClean="0"/>
              <a:t> </a:t>
            </a:r>
            <a:r>
              <a:rPr lang="ko-KR" altLang="ko-KR" sz="1400" dirty="0" smtClean="0"/>
              <a:t>킥</a:t>
            </a:r>
            <a:r>
              <a:rPr lang="en-US" altLang="ko-KR" sz="1400" dirty="0" smtClean="0"/>
              <a:t> </a:t>
            </a:r>
            <a:r>
              <a:rPr lang="ko-KR" altLang="ko-KR" sz="1400" dirty="0"/>
              <a:t>플레이어</a:t>
            </a:r>
            <a:r>
              <a:rPr lang="en-US" altLang="ko-KR" sz="1400" dirty="0"/>
              <a:t> </a:t>
            </a:r>
            <a:r>
              <a:rPr lang="ko-KR" altLang="ko-KR" sz="1400" dirty="0"/>
              <a:t>수정</a:t>
            </a:r>
          </a:p>
          <a:p>
            <a:pPr lvl="1" fontAlgn="ctr">
              <a:lnSpc>
                <a:spcPct val="100000"/>
              </a:lnSpc>
            </a:pPr>
            <a:r>
              <a:rPr lang="ko-KR" altLang="ko-KR" dirty="0"/>
              <a:t>코너</a:t>
            </a:r>
            <a:r>
              <a:rPr lang="en-US" altLang="ko-KR" dirty="0"/>
              <a:t> </a:t>
            </a:r>
            <a:r>
              <a:rPr lang="ko-KR" altLang="ko-KR" dirty="0"/>
              <a:t>킥과</a:t>
            </a:r>
            <a:r>
              <a:rPr lang="en-US" altLang="ko-KR" dirty="0"/>
              <a:t> </a:t>
            </a:r>
            <a:r>
              <a:rPr lang="ko-KR" altLang="ko-KR" dirty="0"/>
              <a:t>골</a:t>
            </a:r>
            <a:r>
              <a:rPr lang="en-US" altLang="ko-KR" dirty="0"/>
              <a:t> </a:t>
            </a:r>
            <a:r>
              <a:rPr lang="ko-KR" altLang="ko-KR" dirty="0"/>
              <a:t>킥으로</a:t>
            </a:r>
            <a:r>
              <a:rPr lang="en-US" altLang="ko-KR" dirty="0"/>
              <a:t> </a:t>
            </a:r>
            <a:r>
              <a:rPr lang="ko-KR" altLang="ko-KR" dirty="0"/>
              <a:t>수정</a:t>
            </a:r>
          </a:p>
          <a:p>
            <a:pPr lvl="2" fontAlgn="ctr">
              <a:lnSpc>
                <a:spcPct val="100000"/>
              </a:lnSpc>
            </a:pPr>
            <a:r>
              <a:rPr lang="ko-KR" altLang="ko-KR" dirty="0" smtClean="0"/>
              <a:t>볼</a:t>
            </a:r>
            <a:r>
              <a:rPr lang="en-US" altLang="ko-KR" dirty="0" smtClean="0"/>
              <a:t> </a:t>
            </a:r>
            <a:r>
              <a:rPr lang="ko-KR" altLang="ko-KR" dirty="0" smtClean="0"/>
              <a:t>아웃</a:t>
            </a:r>
            <a:r>
              <a:rPr lang="en-US" altLang="ko-KR" dirty="0" smtClean="0"/>
              <a:t> </a:t>
            </a:r>
            <a:r>
              <a:rPr lang="ko-KR" altLang="ko-KR" dirty="0"/>
              <a:t>시</a:t>
            </a:r>
            <a:r>
              <a:rPr lang="en-US" altLang="ko-KR" dirty="0"/>
              <a:t> </a:t>
            </a:r>
            <a:r>
              <a:rPr lang="ko-KR" altLang="ko-KR" dirty="0"/>
              <a:t>누가</a:t>
            </a:r>
            <a:r>
              <a:rPr lang="en-US" altLang="ko-KR" dirty="0"/>
              <a:t> </a:t>
            </a:r>
            <a:r>
              <a:rPr lang="ko-KR" altLang="ko-KR" dirty="0"/>
              <a:t>어디로</a:t>
            </a:r>
            <a:r>
              <a:rPr lang="en-US" altLang="ko-KR" dirty="0"/>
              <a:t> </a:t>
            </a:r>
            <a:r>
              <a:rPr lang="ko-KR" altLang="ko-KR" dirty="0"/>
              <a:t>공을</a:t>
            </a:r>
            <a:r>
              <a:rPr lang="en-US" altLang="ko-KR" dirty="0"/>
              <a:t> </a:t>
            </a:r>
            <a:r>
              <a:rPr lang="ko-KR" altLang="ko-KR" dirty="0"/>
              <a:t>아웃</a:t>
            </a:r>
            <a:r>
              <a:rPr lang="en-US" altLang="ko-KR" dirty="0"/>
              <a:t> </a:t>
            </a:r>
            <a:r>
              <a:rPr lang="ko-KR" altLang="ko-KR" dirty="0"/>
              <a:t>시키느냐에</a:t>
            </a:r>
            <a:r>
              <a:rPr lang="en-US" altLang="ko-KR" dirty="0"/>
              <a:t> </a:t>
            </a:r>
            <a:r>
              <a:rPr lang="ko-KR" altLang="ko-KR" dirty="0"/>
              <a:t>따라</a:t>
            </a:r>
            <a:r>
              <a:rPr lang="en-US" altLang="ko-KR" dirty="0"/>
              <a:t> </a:t>
            </a:r>
            <a:r>
              <a:rPr lang="ko-KR" altLang="ko-KR" dirty="0" smtClean="0"/>
              <a:t>코너</a:t>
            </a:r>
            <a:r>
              <a:rPr lang="en-US" altLang="ko-KR" dirty="0" smtClean="0"/>
              <a:t> </a:t>
            </a:r>
            <a:r>
              <a:rPr lang="ko-KR" altLang="ko-KR" dirty="0" smtClean="0"/>
              <a:t>킥과</a:t>
            </a:r>
            <a:r>
              <a:rPr lang="en-US" altLang="ko-KR" dirty="0" smtClean="0"/>
              <a:t> </a:t>
            </a:r>
            <a:r>
              <a:rPr lang="ko-KR" altLang="ko-KR" dirty="0" smtClean="0"/>
              <a:t>골</a:t>
            </a:r>
            <a:r>
              <a:rPr lang="en-US" altLang="ko-KR" dirty="0" smtClean="0"/>
              <a:t> </a:t>
            </a:r>
            <a:r>
              <a:rPr lang="ko-KR" altLang="ko-KR" dirty="0" smtClean="0"/>
              <a:t>킥으로</a:t>
            </a:r>
            <a:r>
              <a:rPr lang="en-US" altLang="ko-KR" dirty="0" smtClean="0"/>
              <a:t> </a:t>
            </a:r>
            <a:r>
              <a:rPr lang="ko-KR" altLang="ko-KR" dirty="0"/>
              <a:t>수정됨</a:t>
            </a:r>
          </a:p>
          <a:p>
            <a:pPr lvl="1" fontAlgn="ctr">
              <a:lnSpc>
                <a:spcPct val="100000"/>
              </a:lnSpc>
            </a:pPr>
            <a:r>
              <a:rPr lang="ko-KR" altLang="ko-KR" dirty="0"/>
              <a:t>공</a:t>
            </a:r>
            <a:r>
              <a:rPr lang="en-US" altLang="ko-KR" dirty="0"/>
              <a:t> </a:t>
            </a:r>
            <a:r>
              <a:rPr lang="ko-KR" altLang="ko-KR" dirty="0"/>
              <a:t>아웃의</a:t>
            </a:r>
            <a:r>
              <a:rPr lang="en-US" altLang="ko-KR" dirty="0"/>
              <a:t> </a:t>
            </a:r>
            <a:r>
              <a:rPr lang="ko-KR" altLang="ko-KR" dirty="0"/>
              <a:t>팀과</a:t>
            </a:r>
            <a:r>
              <a:rPr lang="en-US" altLang="ko-KR" dirty="0"/>
              <a:t> </a:t>
            </a:r>
            <a:r>
              <a:rPr lang="ko-KR" altLang="ko-KR" dirty="0"/>
              <a:t>공이</a:t>
            </a:r>
            <a:r>
              <a:rPr lang="en-US" altLang="ko-KR" dirty="0"/>
              <a:t> </a:t>
            </a:r>
            <a:r>
              <a:rPr lang="ko-KR" altLang="ko-KR" dirty="0"/>
              <a:t>나간</a:t>
            </a:r>
            <a:r>
              <a:rPr lang="en-US" altLang="ko-KR" dirty="0"/>
              <a:t> </a:t>
            </a:r>
            <a:r>
              <a:rPr lang="ko-KR" altLang="ko-KR" dirty="0"/>
              <a:t>방향을</a:t>
            </a:r>
            <a:r>
              <a:rPr lang="en-US" altLang="ko-KR" dirty="0"/>
              <a:t> </a:t>
            </a:r>
            <a:r>
              <a:rPr lang="ko-KR" altLang="ko-KR" dirty="0"/>
              <a:t>체크</a:t>
            </a:r>
          </a:p>
          <a:p>
            <a:pPr lvl="1" fontAlgn="ctr">
              <a:lnSpc>
                <a:spcPct val="100000"/>
              </a:lnSpc>
            </a:pPr>
            <a:r>
              <a:rPr lang="ko-KR" altLang="ko-KR" dirty="0"/>
              <a:t>골</a:t>
            </a:r>
            <a:r>
              <a:rPr lang="en-US" altLang="ko-KR" dirty="0"/>
              <a:t> </a:t>
            </a:r>
            <a:r>
              <a:rPr lang="ko-KR" altLang="ko-KR" dirty="0"/>
              <a:t>킥인지</a:t>
            </a:r>
            <a:r>
              <a:rPr lang="en-US" altLang="ko-KR" dirty="0"/>
              <a:t> </a:t>
            </a:r>
            <a:r>
              <a:rPr lang="ko-KR" altLang="ko-KR" dirty="0"/>
              <a:t>코너</a:t>
            </a:r>
            <a:r>
              <a:rPr lang="en-US" altLang="ko-KR" dirty="0"/>
              <a:t> </a:t>
            </a:r>
            <a:r>
              <a:rPr lang="ko-KR" altLang="ko-KR" dirty="0"/>
              <a:t>킥인지</a:t>
            </a:r>
            <a:r>
              <a:rPr lang="en-US" altLang="ko-KR" dirty="0"/>
              <a:t> </a:t>
            </a:r>
            <a:r>
              <a:rPr lang="ko-KR" altLang="ko-KR" dirty="0"/>
              <a:t>판정</a:t>
            </a:r>
          </a:p>
          <a:p>
            <a:pPr fontAlgn="ctr">
              <a:lnSpc>
                <a:spcPct val="100000"/>
              </a:lnSpc>
            </a:pPr>
            <a:r>
              <a:rPr lang="ko-KR" altLang="ko-KR" sz="1400" dirty="0" smtClean="0"/>
              <a:t>자살</a:t>
            </a:r>
            <a:r>
              <a:rPr lang="en-US" altLang="ko-KR" sz="1400" dirty="0" smtClean="0"/>
              <a:t> </a:t>
            </a:r>
            <a:r>
              <a:rPr lang="ko-KR" altLang="ko-KR" sz="1400" dirty="0" smtClean="0"/>
              <a:t>골</a:t>
            </a:r>
            <a:r>
              <a:rPr lang="en-US" altLang="ko-KR" sz="1400" dirty="0" smtClean="0"/>
              <a:t> </a:t>
            </a:r>
            <a:r>
              <a:rPr lang="ko-KR" altLang="ko-KR" sz="1400" dirty="0"/>
              <a:t>코드</a:t>
            </a:r>
            <a:r>
              <a:rPr lang="en-US" altLang="ko-KR" sz="1400" dirty="0"/>
              <a:t> </a:t>
            </a:r>
            <a:r>
              <a:rPr lang="ko-KR" altLang="ko-KR" sz="1400" dirty="0"/>
              <a:t>수정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432482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sz="2400" dirty="0" smtClean="0">
                <a:solidFill>
                  <a:schemeClr val="tx1"/>
                </a:solidFill>
              </a:rPr>
              <a:t>분류</a:t>
            </a:r>
            <a:r>
              <a:rPr lang="en-US" altLang="ko-KR" sz="2400" dirty="0" smtClean="0">
                <a:solidFill>
                  <a:schemeClr val="tx1"/>
                </a:solidFill>
              </a:rPr>
              <a:t> </a:t>
            </a:r>
            <a:r>
              <a:rPr lang="ko-KR" altLang="ko-KR" sz="2400" dirty="0">
                <a:solidFill>
                  <a:schemeClr val="tx1"/>
                </a:solidFill>
              </a:rPr>
              <a:t>규칙</a:t>
            </a:r>
            <a:r>
              <a:rPr lang="en-US" altLang="ko-KR" sz="2400" dirty="0">
                <a:solidFill>
                  <a:schemeClr val="tx1"/>
                </a:solidFill>
              </a:rPr>
              <a:t>(7</a:t>
            </a:r>
            <a:r>
              <a:rPr lang="ko-KR" altLang="ko-KR" sz="2400" dirty="0">
                <a:solidFill>
                  <a:schemeClr val="tx1"/>
                </a:solidFill>
              </a:rPr>
              <a:t>개</a:t>
            </a:r>
            <a:r>
              <a:rPr lang="en-US" altLang="ko-KR" sz="2400" dirty="0">
                <a:solidFill>
                  <a:schemeClr val="tx1"/>
                </a:solidFill>
              </a:rPr>
              <a:t>) </a:t>
            </a:r>
            <a:r>
              <a:rPr lang="ko-KR" altLang="en-US" sz="2400" dirty="0" smtClean="0">
                <a:solidFill>
                  <a:schemeClr val="tx1"/>
                </a:solidFill>
              </a:rPr>
              <a:t>추가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S</a:t>
            </a:r>
            <a:r>
              <a:rPr lang="x-none" altLang="ko-KR" smtClean="0"/>
              <a:t>hot</a:t>
            </a:r>
            <a:endParaRPr lang="en-US" altLang="ko-KR" dirty="0" smtClean="0"/>
          </a:p>
          <a:p>
            <a:r>
              <a:rPr lang="en-US" altLang="ko-KR" dirty="0" smtClean="0"/>
              <a:t>D</a:t>
            </a:r>
            <a:r>
              <a:rPr lang="x-none" altLang="ko-KR" smtClean="0"/>
              <a:t>ribble</a:t>
            </a:r>
            <a:endParaRPr lang="en-US" altLang="ko-KR" dirty="0" smtClean="0"/>
          </a:p>
          <a:p>
            <a:r>
              <a:rPr lang="x-none" altLang="ko-KR" smtClean="0"/>
              <a:t>short_pass</a:t>
            </a:r>
            <a:endParaRPr lang="en-US" altLang="ko-KR" dirty="0" smtClean="0"/>
          </a:p>
          <a:p>
            <a:r>
              <a:rPr lang="x-none" altLang="ko-KR" smtClean="0"/>
              <a:t>long_pass</a:t>
            </a:r>
            <a:endParaRPr lang="en-US" altLang="ko-KR" dirty="0" smtClean="0"/>
          </a:p>
          <a:p>
            <a:r>
              <a:rPr lang="en-US" altLang="ko-KR" dirty="0" smtClean="0"/>
              <a:t>B</a:t>
            </a:r>
            <a:r>
              <a:rPr lang="x-none" altLang="ko-KR" smtClean="0"/>
              <a:t>lock</a:t>
            </a:r>
            <a:endParaRPr lang="en-US" altLang="ko-KR" dirty="0" smtClean="0"/>
          </a:p>
          <a:p>
            <a:r>
              <a:rPr lang="en-US" altLang="ko-KR" dirty="0" smtClean="0"/>
              <a:t>S</a:t>
            </a:r>
            <a:r>
              <a:rPr lang="x-none" altLang="ko-KR" smtClean="0"/>
              <a:t>truggle</a:t>
            </a:r>
            <a:endParaRPr lang="en-US" altLang="ko-KR" dirty="0" smtClean="0"/>
          </a:p>
          <a:p>
            <a:r>
              <a:rPr lang="x-none" altLang="ko-KR"/>
              <a:t>clear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76069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 smtClean="0">
                <a:solidFill>
                  <a:schemeClr val="tx1"/>
                </a:solidFill>
              </a:rPr>
              <a:t>분류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ko-KR" dirty="0">
                <a:solidFill>
                  <a:schemeClr val="tx1"/>
                </a:solidFill>
              </a:rPr>
              <a:t>규칙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D</a:t>
            </a:r>
            <a:r>
              <a:rPr lang="x-none" altLang="ko-KR" smtClean="0"/>
              <a:t>ribble</a:t>
            </a:r>
            <a:endParaRPr lang="en-US" altLang="ko-KR" dirty="0" smtClean="0"/>
          </a:p>
          <a:p>
            <a:pPr lvl="1" fontAlgn="ctr"/>
            <a:r>
              <a:rPr lang="ko-KR" altLang="ko-KR" sz="1200" dirty="0" smtClean="0"/>
              <a:t>공</a:t>
            </a:r>
            <a:r>
              <a:rPr lang="en-US" altLang="ko-KR" sz="1200" dirty="0" smtClean="0"/>
              <a:t> </a:t>
            </a:r>
            <a:r>
              <a:rPr lang="ko-KR" altLang="ko-KR" sz="1200" dirty="0" smtClean="0"/>
              <a:t>터치</a:t>
            </a:r>
            <a:endParaRPr lang="ko-KR" altLang="ko-KR" sz="1200" dirty="0"/>
          </a:p>
          <a:p>
            <a:pPr lvl="1" fontAlgn="ctr"/>
            <a:r>
              <a:rPr lang="en-US" altLang="ko-KR" sz="1200" dirty="0"/>
              <a:t>0.5</a:t>
            </a:r>
            <a:r>
              <a:rPr lang="ko-KR" altLang="ko-KR" sz="1200" dirty="0"/>
              <a:t>초</a:t>
            </a:r>
            <a:r>
              <a:rPr lang="en-US" altLang="ko-KR" sz="1200" dirty="0"/>
              <a:t> </a:t>
            </a:r>
            <a:r>
              <a:rPr lang="ko-KR" altLang="ko-KR" sz="1200" dirty="0"/>
              <a:t>이내</a:t>
            </a:r>
            <a:r>
              <a:rPr lang="en-US" altLang="ko-KR" sz="1200" dirty="0"/>
              <a:t> </a:t>
            </a:r>
            <a:r>
              <a:rPr lang="ko-KR" altLang="ko-KR" sz="1200" dirty="0"/>
              <a:t>같은</a:t>
            </a:r>
            <a:r>
              <a:rPr lang="en-US" altLang="ko-KR" sz="1200" dirty="0"/>
              <a:t> </a:t>
            </a:r>
            <a:r>
              <a:rPr lang="ko-KR" altLang="ko-KR" sz="1200" dirty="0"/>
              <a:t>플레이어</a:t>
            </a:r>
            <a:r>
              <a:rPr lang="en-US" altLang="ko-KR" sz="1200" dirty="0"/>
              <a:t> </a:t>
            </a:r>
            <a:r>
              <a:rPr lang="ko-KR" altLang="ko-KR" sz="1200" dirty="0" err="1"/>
              <a:t>재터치</a:t>
            </a:r>
            <a:endParaRPr lang="ko-KR" altLang="ko-KR" sz="1200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321352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>
                <a:solidFill>
                  <a:schemeClr val="tx1"/>
                </a:solidFill>
              </a:rPr>
              <a:t>분류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ko-KR" dirty="0">
                <a:solidFill>
                  <a:schemeClr val="tx1"/>
                </a:solidFill>
              </a:rPr>
              <a:t>규칙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x-none" altLang="ko-KR" sz="1400"/>
              <a:t>short_pass</a:t>
            </a:r>
          </a:p>
          <a:p>
            <a:pPr lvl="1" fontAlgn="ctr"/>
            <a:r>
              <a:rPr lang="ko-KR" altLang="ko-KR" dirty="0" smtClean="0"/>
              <a:t>공</a:t>
            </a:r>
            <a:r>
              <a:rPr lang="en-US" altLang="ko-KR" dirty="0" smtClean="0"/>
              <a:t> </a:t>
            </a:r>
            <a:r>
              <a:rPr lang="ko-KR" altLang="ko-KR" dirty="0" smtClean="0"/>
              <a:t>터치</a:t>
            </a:r>
            <a:endParaRPr lang="ko-KR" altLang="ko-KR" dirty="0"/>
          </a:p>
          <a:p>
            <a:pPr lvl="1" fontAlgn="ctr"/>
            <a:r>
              <a:rPr lang="en-US" altLang="ko-KR" dirty="0"/>
              <a:t>0.5</a:t>
            </a:r>
            <a:r>
              <a:rPr lang="ko-KR" altLang="ko-KR" dirty="0"/>
              <a:t>초</a:t>
            </a:r>
            <a:r>
              <a:rPr lang="en-US" altLang="ko-KR" dirty="0"/>
              <a:t> </a:t>
            </a:r>
            <a:r>
              <a:rPr lang="ko-KR" altLang="ko-KR" dirty="0"/>
              <a:t>이내</a:t>
            </a:r>
            <a:r>
              <a:rPr lang="en-US" altLang="ko-KR" dirty="0"/>
              <a:t> </a:t>
            </a:r>
            <a:r>
              <a:rPr lang="ko-KR" altLang="ko-KR" dirty="0" smtClean="0"/>
              <a:t>같은</a:t>
            </a:r>
            <a:r>
              <a:rPr lang="en-US" altLang="ko-KR" dirty="0" smtClean="0"/>
              <a:t> </a:t>
            </a:r>
            <a:r>
              <a:rPr lang="ko-KR" altLang="ko-KR" dirty="0" smtClean="0"/>
              <a:t>팀</a:t>
            </a:r>
            <a:r>
              <a:rPr lang="en-US" altLang="ko-KR" dirty="0" smtClean="0"/>
              <a:t> </a:t>
            </a:r>
            <a:r>
              <a:rPr lang="ko-KR" altLang="ko-KR" dirty="0"/>
              <a:t>다른</a:t>
            </a:r>
            <a:r>
              <a:rPr lang="en-US" altLang="ko-KR" dirty="0"/>
              <a:t> </a:t>
            </a:r>
            <a:r>
              <a:rPr lang="ko-KR" altLang="ko-KR" dirty="0"/>
              <a:t>플레이어</a:t>
            </a:r>
            <a:r>
              <a:rPr lang="en-US" altLang="ko-KR" dirty="0"/>
              <a:t> </a:t>
            </a:r>
            <a:r>
              <a:rPr lang="ko-KR" altLang="ko-KR" dirty="0"/>
              <a:t>터치</a:t>
            </a:r>
          </a:p>
          <a:p>
            <a:pPr fontAlgn="ctr"/>
            <a:r>
              <a:rPr lang="x-none" altLang="ko-KR" sz="1400"/>
              <a:t>long_pass</a:t>
            </a:r>
          </a:p>
          <a:p>
            <a:pPr lvl="1" fontAlgn="ctr"/>
            <a:r>
              <a:rPr lang="ko-KR" altLang="ko-KR" dirty="0" smtClean="0"/>
              <a:t>공</a:t>
            </a:r>
            <a:r>
              <a:rPr lang="en-US" altLang="ko-KR" dirty="0" smtClean="0"/>
              <a:t> </a:t>
            </a:r>
            <a:r>
              <a:rPr lang="ko-KR" altLang="ko-KR" dirty="0" smtClean="0"/>
              <a:t>터치</a:t>
            </a:r>
            <a:endParaRPr lang="ko-KR" altLang="ko-KR" dirty="0"/>
          </a:p>
          <a:p>
            <a:pPr lvl="1" fontAlgn="ctr"/>
            <a:r>
              <a:rPr lang="en-US" altLang="ko-KR" dirty="0"/>
              <a:t>0.5</a:t>
            </a:r>
            <a:r>
              <a:rPr lang="ko-KR" altLang="ko-KR" dirty="0"/>
              <a:t>초</a:t>
            </a:r>
            <a:r>
              <a:rPr lang="en-US" altLang="ko-KR" dirty="0"/>
              <a:t> </a:t>
            </a:r>
            <a:r>
              <a:rPr lang="ko-KR" altLang="ko-KR" dirty="0"/>
              <a:t>이후</a:t>
            </a:r>
            <a:r>
              <a:rPr lang="en-US" altLang="ko-KR" dirty="0"/>
              <a:t> 1</a:t>
            </a:r>
            <a:r>
              <a:rPr lang="ko-KR" altLang="ko-KR" dirty="0" smtClean="0"/>
              <a:t>초</a:t>
            </a:r>
            <a:r>
              <a:rPr lang="en-US" altLang="ko-KR" dirty="0" smtClean="0"/>
              <a:t> </a:t>
            </a:r>
            <a:r>
              <a:rPr lang="ko-KR" altLang="ko-KR" dirty="0" smtClean="0"/>
              <a:t>이내</a:t>
            </a:r>
            <a:r>
              <a:rPr lang="en-US" altLang="ko-KR" dirty="0" smtClean="0"/>
              <a:t> </a:t>
            </a:r>
            <a:r>
              <a:rPr lang="ko-KR" altLang="ko-KR" dirty="0" smtClean="0"/>
              <a:t>같은</a:t>
            </a:r>
            <a:r>
              <a:rPr lang="en-US" altLang="ko-KR" dirty="0" smtClean="0"/>
              <a:t> </a:t>
            </a:r>
            <a:r>
              <a:rPr lang="ko-KR" altLang="ko-KR" dirty="0" smtClean="0"/>
              <a:t>팀</a:t>
            </a:r>
            <a:r>
              <a:rPr lang="en-US" altLang="ko-KR" dirty="0" smtClean="0"/>
              <a:t> </a:t>
            </a:r>
            <a:r>
              <a:rPr lang="ko-KR" altLang="ko-KR" dirty="0"/>
              <a:t>터치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348522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>
                <a:solidFill>
                  <a:schemeClr val="tx1"/>
                </a:solidFill>
              </a:rPr>
              <a:t>분류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ko-KR" dirty="0">
                <a:solidFill>
                  <a:schemeClr val="tx1"/>
                </a:solidFill>
              </a:rPr>
              <a:t>규칙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x-none" altLang="ko-KR" sz="1400"/>
              <a:t>struggle</a:t>
            </a:r>
          </a:p>
          <a:p>
            <a:pPr lvl="1" fontAlgn="ctr"/>
            <a:r>
              <a:rPr lang="ko-KR" altLang="ko-KR" dirty="0"/>
              <a:t>공의</a:t>
            </a:r>
            <a:r>
              <a:rPr lang="en-US" altLang="ko-KR" dirty="0"/>
              <a:t> </a:t>
            </a:r>
            <a:r>
              <a:rPr lang="ko-KR" altLang="ko-KR" dirty="0"/>
              <a:t>일정범위</a:t>
            </a:r>
            <a:r>
              <a:rPr lang="en-US" altLang="ko-KR" dirty="0"/>
              <a:t>(0.2) </a:t>
            </a:r>
            <a:r>
              <a:rPr lang="ko-KR" altLang="ko-KR" dirty="0"/>
              <a:t>이내</a:t>
            </a:r>
            <a:r>
              <a:rPr lang="en-US" altLang="ko-KR" dirty="0"/>
              <a:t> </a:t>
            </a:r>
            <a:r>
              <a:rPr lang="ko-KR" altLang="ko-KR" dirty="0"/>
              <a:t>플레이어</a:t>
            </a:r>
            <a:r>
              <a:rPr lang="en-US" altLang="ko-KR" dirty="0"/>
              <a:t> </a:t>
            </a:r>
            <a:r>
              <a:rPr lang="ko-KR" altLang="ko-KR" dirty="0"/>
              <a:t>찾기</a:t>
            </a:r>
          </a:p>
          <a:p>
            <a:pPr lvl="1" fontAlgn="ctr"/>
            <a:r>
              <a:rPr lang="ko-KR" altLang="ko-KR" dirty="0" smtClean="0"/>
              <a:t>플레이어와</a:t>
            </a:r>
            <a:r>
              <a:rPr lang="en-US" altLang="ko-KR" dirty="0" smtClean="0"/>
              <a:t> </a:t>
            </a:r>
            <a:r>
              <a:rPr lang="ko-KR" altLang="ko-KR" dirty="0"/>
              <a:t>가장</a:t>
            </a:r>
            <a:r>
              <a:rPr lang="en-US" altLang="ko-KR" dirty="0"/>
              <a:t> </a:t>
            </a:r>
            <a:r>
              <a:rPr lang="ko-KR" altLang="ko-KR" dirty="0"/>
              <a:t>가까운</a:t>
            </a:r>
            <a:r>
              <a:rPr lang="en-US" altLang="ko-KR" dirty="0"/>
              <a:t> </a:t>
            </a:r>
            <a:r>
              <a:rPr lang="ko-KR" altLang="ko-KR" dirty="0"/>
              <a:t>상대</a:t>
            </a:r>
            <a:r>
              <a:rPr lang="en-US" altLang="ko-KR" dirty="0"/>
              <a:t> </a:t>
            </a:r>
            <a:r>
              <a:rPr lang="ko-KR" altLang="ko-KR" dirty="0"/>
              <a:t>플레이어</a:t>
            </a:r>
            <a:r>
              <a:rPr lang="en-US" altLang="ko-KR" dirty="0"/>
              <a:t> </a:t>
            </a:r>
            <a:r>
              <a:rPr lang="ko-KR" altLang="ko-KR" dirty="0"/>
              <a:t>찾기</a:t>
            </a:r>
          </a:p>
          <a:p>
            <a:pPr lvl="1" fontAlgn="ctr"/>
            <a:r>
              <a:rPr lang="ko-KR" altLang="ko-KR" dirty="0"/>
              <a:t>플레이어간</a:t>
            </a:r>
            <a:r>
              <a:rPr lang="en-US" altLang="ko-KR" dirty="0"/>
              <a:t> </a:t>
            </a:r>
            <a:r>
              <a:rPr lang="ko-KR" altLang="ko-KR" dirty="0"/>
              <a:t>충돌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566159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>
                <a:solidFill>
                  <a:schemeClr val="tx1"/>
                </a:solidFill>
              </a:rPr>
              <a:t>분류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ko-KR" dirty="0">
                <a:solidFill>
                  <a:schemeClr val="tx1"/>
                </a:solidFill>
              </a:rPr>
              <a:t>규칙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x-none" altLang="ko-KR" sz="1400"/>
              <a:t>clear</a:t>
            </a:r>
          </a:p>
          <a:p>
            <a:pPr lvl="1" fontAlgn="ctr"/>
            <a:r>
              <a:rPr lang="ko-KR" altLang="ko-KR" dirty="0" smtClean="0"/>
              <a:t>공</a:t>
            </a:r>
            <a:r>
              <a:rPr lang="en-US" altLang="ko-KR" dirty="0" smtClean="0"/>
              <a:t> </a:t>
            </a:r>
            <a:r>
              <a:rPr lang="ko-KR" altLang="ko-KR" dirty="0" smtClean="0"/>
              <a:t>터치</a:t>
            </a:r>
            <a:endParaRPr lang="ko-KR" altLang="ko-KR" dirty="0"/>
          </a:p>
          <a:p>
            <a:pPr lvl="1" fontAlgn="ctr"/>
            <a:r>
              <a:rPr lang="ko-KR" altLang="ko-KR" dirty="0"/>
              <a:t>아군</a:t>
            </a:r>
            <a:r>
              <a:rPr lang="en-US" altLang="ko-KR" dirty="0"/>
              <a:t> </a:t>
            </a:r>
            <a:r>
              <a:rPr lang="ko-KR" altLang="ko-KR" dirty="0"/>
              <a:t>진영</a:t>
            </a:r>
            <a:r>
              <a:rPr lang="en-US" altLang="ko-KR" dirty="0"/>
              <a:t> </a:t>
            </a:r>
            <a:r>
              <a:rPr lang="ko-KR" altLang="ko-KR" dirty="0"/>
              <a:t>내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060897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chemeClr val="dk1"/>
              </a:buClr>
              <a:buSzPts val="4400"/>
            </a:pPr>
            <a:r>
              <a:rPr lang="ko-KR" altLang="ko-KR" dirty="0"/>
              <a:t>시간배분</a:t>
            </a:r>
            <a:r>
              <a:rPr lang="en-US" altLang="ko-KR" dirty="0"/>
              <a:t> </a:t>
            </a:r>
            <a:r>
              <a:rPr lang="ko-KR" altLang="ko-KR" dirty="0"/>
              <a:t>관련</a:t>
            </a:r>
            <a:r>
              <a:rPr lang="en-US" altLang="ko-KR" dirty="0"/>
              <a:t> </a:t>
            </a:r>
            <a:r>
              <a:rPr lang="ko-KR" altLang="ko-KR" dirty="0"/>
              <a:t>코딩</a:t>
            </a:r>
            <a:r>
              <a:rPr lang="en-US" altLang="ko-KR" dirty="0"/>
              <a:t> </a:t>
            </a:r>
            <a:r>
              <a:rPr lang="en-US" altLang="ko-KR" dirty="0" smtClean="0"/>
              <a:t>(Callback </a:t>
            </a:r>
            <a:r>
              <a:rPr lang="ko-KR" altLang="ko-KR" dirty="0"/>
              <a:t>사용</a:t>
            </a:r>
            <a:r>
              <a:rPr lang="en-US" altLang="ko-KR" dirty="0"/>
              <a:t>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8512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우선순위 및 중복 처리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961" y="1212782"/>
            <a:ext cx="2791326" cy="324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166211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우선순위 및 중복 </a:t>
            </a:r>
            <a:r>
              <a:rPr lang="ko-KR" altLang="en-US" dirty="0" smtClean="0">
                <a:solidFill>
                  <a:schemeClr val="tx1"/>
                </a:solidFill>
              </a:rPr>
              <a:t>처리 문제점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ko-KR" altLang="ko-KR" sz="1400" dirty="0" smtClean="0"/>
              <a:t>중복</a:t>
            </a:r>
            <a:r>
              <a:rPr lang="en-US" altLang="ko-KR" sz="1400" dirty="0" smtClean="0"/>
              <a:t> </a:t>
            </a:r>
            <a:r>
              <a:rPr lang="ko-KR" altLang="ko-KR" sz="1400" dirty="0"/>
              <a:t>및</a:t>
            </a:r>
            <a:r>
              <a:rPr lang="en-US" altLang="ko-KR" sz="1400" dirty="0"/>
              <a:t> </a:t>
            </a:r>
            <a:r>
              <a:rPr lang="ko-KR" altLang="ko-KR" sz="1400" dirty="0"/>
              <a:t>우선순위</a:t>
            </a:r>
            <a:r>
              <a:rPr lang="en-US" altLang="ko-KR" sz="1400" dirty="0"/>
              <a:t> </a:t>
            </a:r>
            <a:r>
              <a:rPr lang="ko-KR" altLang="ko-KR" sz="1400" dirty="0"/>
              <a:t>문제점</a:t>
            </a:r>
          </a:p>
          <a:p>
            <a:pPr lvl="1" fontAlgn="ctr"/>
            <a:r>
              <a:rPr lang="ko-KR" altLang="ko-KR" dirty="0"/>
              <a:t>우선순위</a:t>
            </a:r>
            <a:r>
              <a:rPr lang="en-US" altLang="ko-KR" dirty="0"/>
              <a:t> </a:t>
            </a:r>
            <a:r>
              <a:rPr lang="ko-KR" altLang="ko-KR" dirty="0"/>
              <a:t>관리를</a:t>
            </a:r>
            <a:r>
              <a:rPr lang="en-US" altLang="ko-KR" dirty="0"/>
              <a:t> </a:t>
            </a:r>
            <a:r>
              <a:rPr lang="ko-KR" altLang="ko-KR" dirty="0"/>
              <a:t>사전식으로</a:t>
            </a:r>
            <a:r>
              <a:rPr lang="en-US" altLang="ko-KR" dirty="0"/>
              <a:t> </a:t>
            </a:r>
            <a:r>
              <a:rPr lang="ko-KR" altLang="ko-KR" dirty="0" smtClean="0"/>
              <a:t>하다</a:t>
            </a:r>
            <a:r>
              <a:rPr lang="en-US" altLang="ko-KR" dirty="0" smtClean="0"/>
              <a:t> </a:t>
            </a:r>
            <a:r>
              <a:rPr lang="ko-KR" altLang="ko-KR" dirty="0" smtClean="0"/>
              <a:t>보니</a:t>
            </a:r>
            <a:r>
              <a:rPr lang="en-US" altLang="ko-KR" dirty="0" smtClean="0"/>
              <a:t> </a:t>
            </a:r>
            <a:r>
              <a:rPr lang="x-none" altLang="ko-KR"/>
              <a:t>blue</a:t>
            </a:r>
            <a:r>
              <a:rPr lang="ko-KR" altLang="ko-KR"/>
              <a:t>팀이</a:t>
            </a:r>
            <a:r>
              <a:rPr lang="en-US" altLang="ko-KR" dirty="0"/>
              <a:t> </a:t>
            </a:r>
            <a:r>
              <a:rPr lang="x-none" altLang="ko-KR"/>
              <a:t>red</a:t>
            </a:r>
            <a:r>
              <a:rPr lang="ko-KR" altLang="ko-KR"/>
              <a:t>보다</a:t>
            </a:r>
            <a:r>
              <a:rPr lang="en-US" altLang="ko-KR" dirty="0"/>
              <a:t> </a:t>
            </a:r>
            <a:r>
              <a:rPr lang="ko-KR" altLang="ko-KR" dirty="0"/>
              <a:t>빈도수가</a:t>
            </a:r>
            <a:r>
              <a:rPr lang="en-US" altLang="ko-KR" dirty="0"/>
              <a:t> </a:t>
            </a:r>
            <a:r>
              <a:rPr lang="ko-KR" altLang="ko-KR" dirty="0"/>
              <a:t>높다</a:t>
            </a:r>
            <a:r>
              <a:rPr lang="en-US" altLang="ko-KR" dirty="0"/>
              <a:t>.</a:t>
            </a:r>
            <a:endParaRPr lang="ko-KR" altLang="ko-KR" dirty="0"/>
          </a:p>
          <a:p>
            <a:pPr lvl="1" fontAlgn="ctr"/>
            <a:r>
              <a:rPr lang="ko-KR" altLang="ko-KR" dirty="0"/>
              <a:t>일정시간마다</a:t>
            </a:r>
            <a:r>
              <a:rPr lang="en-US" altLang="ko-KR" dirty="0"/>
              <a:t> </a:t>
            </a:r>
            <a:r>
              <a:rPr lang="ko-KR" altLang="ko-KR" dirty="0"/>
              <a:t>해설이</a:t>
            </a:r>
            <a:r>
              <a:rPr lang="en-US" altLang="ko-KR" dirty="0"/>
              <a:t> </a:t>
            </a:r>
            <a:r>
              <a:rPr lang="ko-KR" altLang="ko-KR" dirty="0" smtClean="0"/>
              <a:t>나가다</a:t>
            </a:r>
            <a:r>
              <a:rPr lang="en-US" altLang="ko-KR" dirty="0" smtClean="0"/>
              <a:t> </a:t>
            </a:r>
            <a:r>
              <a:rPr lang="ko-KR" altLang="ko-KR" dirty="0" smtClean="0"/>
              <a:t>보니</a:t>
            </a:r>
            <a:r>
              <a:rPr lang="en-US" altLang="ko-KR" dirty="0" smtClean="0"/>
              <a:t> </a:t>
            </a:r>
            <a:r>
              <a:rPr lang="ko-KR" altLang="ko-KR" dirty="0"/>
              <a:t>적시에</a:t>
            </a:r>
            <a:r>
              <a:rPr lang="en-US" altLang="ko-KR" dirty="0"/>
              <a:t> </a:t>
            </a:r>
            <a:r>
              <a:rPr lang="ko-KR" altLang="ko-KR" dirty="0"/>
              <a:t>해설이</a:t>
            </a:r>
            <a:r>
              <a:rPr lang="en-US" altLang="ko-KR" dirty="0"/>
              <a:t> </a:t>
            </a:r>
            <a:r>
              <a:rPr lang="ko-KR" altLang="ko-KR" dirty="0"/>
              <a:t>나가지</a:t>
            </a:r>
            <a:r>
              <a:rPr lang="en-US" altLang="ko-KR" dirty="0"/>
              <a:t> </a:t>
            </a:r>
            <a:r>
              <a:rPr lang="ko-KR" altLang="ko-KR" dirty="0"/>
              <a:t>못한다</a:t>
            </a:r>
            <a:r>
              <a:rPr lang="en-US" altLang="ko-KR" dirty="0"/>
              <a:t>.</a:t>
            </a:r>
            <a:endParaRPr lang="ko-KR" altLang="ko-KR" dirty="0"/>
          </a:p>
          <a:p>
            <a:pPr lvl="1" fontAlgn="ctr"/>
            <a:r>
              <a:rPr lang="ko-KR" altLang="ko-KR" dirty="0"/>
              <a:t>특정해설의</a:t>
            </a:r>
            <a:r>
              <a:rPr lang="en-US" altLang="ko-KR" dirty="0"/>
              <a:t> </a:t>
            </a:r>
            <a:r>
              <a:rPr lang="ko-KR" altLang="ko-KR" dirty="0"/>
              <a:t>빈도수가</a:t>
            </a:r>
            <a:r>
              <a:rPr lang="en-US" altLang="ko-KR" dirty="0"/>
              <a:t> </a:t>
            </a:r>
            <a:r>
              <a:rPr lang="ko-KR" altLang="ko-KR" dirty="0"/>
              <a:t>높다</a:t>
            </a:r>
            <a:r>
              <a:rPr lang="en-US" altLang="ko-KR" dirty="0"/>
              <a:t>(</a:t>
            </a:r>
            <a:r>
              <a:rPr lang="ko-KR" altLang="ko-KR" dirty="0"/>
              <a:t>드리블</a:t>
            </a:r>
            <a:r>
              <a:rPr lang="en-US" altLang="ko-KR" dirty="0"/>
              <a:t>, </a:t>
            </a:r>
            <a:r>
              <a:rPr lang="ko-KR" altLang="ko-KR" dirty="0"/>
              <a:t>패스</a:t>
            </a:r>
            <a:r>
              <a:rPr lang="en-US" altLang="ko-KR" dirty="0"/>
              <a:t>, </a:t>
            </a:r>
            <a:r>
              <a:rPr lang="ko-KR" altLang="ko-KR" dirty="0"/>
              <a:t>몸싸움</a:t>
            </a:r>
            <a:r>
              <a:rPr lang="en-US" altLang="ko-KR" dirty="0"/>
              <a:t>)</a:t>
            </a:r>
            <a:endParaRPr lang="ko-KR" altLang="ko-KR" dirty="0"/>
          </a:p>
          <a:p>
            <a:pPr lvl="1" fontAlgn="ctr"/>
            <a:r>
              <a:rPr lang="ko-KR" altLang="ko-KR" dirty="0"/>
              <a:t>퇴장</a:t>
            </a:r>
            <a:r>
              <a:rPr lang="en-US" altLang="ko-KR" dirty="0"/>
              <a:t> </a:t>
            </a:r>
            <a:r>
              <a:rPr lang="ko-KR" altLang="ko-KR" dirty="0"/>
              <a:t>중복</a:t>
            </a:r>
            <a:r>
              <a:rPr lang="en-US" altLang="ko-KR" dirty="0"/>
              <a:t> </a:t>
            </a:r>
            <a:r>
              <a:rPr lang="ko-KR" altLang="ko-KR" dirty="0"/>
              <a:t>피할</a:t>
            </a:r>
            <a:r>
              <a:rPr lang="en-US" altLang="ko-KR" dirty="0"/>
              <a:t> </a:t>
            </a:r>
            <a:r>
              <a:rPr lang="ko-KR" altLang="ko-KR" dirty="0"/>
              <a:t>것</a:t>
            </a:r>
          </a:p>
          <a:p>
            <a:pPr lvl="1" fontAlgn="ctr"/>
            <a:r>
              <a:rPr lang="ko-KR" altLang="ko-KR" dirty="0"/>
              <a:t>해설이</a:t>
            </a:r>
            <a:r>
              <a:rPr lang="en-US" altLang="ko-KR" dirty="0"/>
              <a:t> </a:t>
            </a:r>
            <a:r>
              <a:rPr lang="ko-KR" altLang="ko-KR" dirty="0"/>
              <a:t>정확한지</a:t>
            </a:r>
            <a:r>
              <a:rPr lang="en-US" altLang="ko-KR" dirty="0"/>
              <a:t> </a:t>
            </a:r>
            <a:r>
              <a:rPr lang="ko-KR" altLang="ko-KR" dirty="0"/>
              <a:t>파악</a:t>
            </a:r>
            <a:r>
              <a:rPr lang="en-US" altLang="ko-KR" dirty="0"/>
              <a:t> </a:t>
            </a:r>
            <a:r>
              <a:rPr lang="ko-KR" altLang="ko-KR" dirty="0"/>
              <a:t>할</a:t>
            </a:r>
            <a:r>
              <a:rPr lang="en-US" altLang="ko-KR" dirty="0"/>
              <a:t> </a:t>
            </a:r>
            <a:r>
              <a:rPr lang="ko-KR" altLang="ko-KR" dirty="0"/>
              <a:t>것</a:t>
            </a:r>
          </a:p>
        </p:txBody>
      </p:sp>
    </p:spTree>
    <p:extLst>
      <p:ext uri="{BB962C8B-B14F-4D97-AF65-F5344CB8AC3E}">
        <p14:creationId xmlns:p14="http://schemas.microsoft.com/office/powerpoint/2010/main" val="385567833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ko-KR" altLang="en-US" dirty="0"/>
              <a:t>기타 문제 해결 및 디테일 개선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7618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Linux</a:t>
            </a:r>
            <a:r>
              <a:rPr lang="ko-KR" altLang="ko-KR" dirty="0"/>
              <a:t>에서</a:t>
            </a:r>
            <a:r>
              <a:rPr lang="en-US" altLang="ko-KR" dirty="0"/>
              <a:t> </a:t>
            </a:r>
            <a:r>
              <a:rPr lang="x-none" altLang="ko-KR"/>
              <a:t>aiwc</a:t>
            </a:r>
            <a:r>
              <a:rPr lang="ko-KR" altLang="ko-KR"/>
              <a:t>환경설정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x-none" altLang="ko-KR" sz="1600" smtClean="0"/>
              <a:t>Anaconda</a:t>
            </a:r>
            <a:r>
              <a:rPr lang="en-US" altLang="ko-KR" sz="1600" dirty="0" smtClean="0"/>
              <a:t>(3)</a:t>
            </a:r>
            <a:r>
              <a:rPr lang="x-none" altLang="ko-KR" sz="1600" smtClean="0"/>
              <a:t> </a:t>
            </a:r>
            <a:r>
              <a:rPr lang="ko-KR" altLang="ko-KR" sz="1600" smtClean="0"/>
              <a:t>설치</a:t>
            </a:r>
            <a:endParaRPr lang="ko-KR" altLang="ko-KR" sz="1600"/>
          </a:p>
          <a:p>
            <a:pPr fontAlgn="ctr"/>
            <a:r>
              <a:rPr lang="x-none" altLang="ko-KR" sz="1600" smtClean="0"/>
              <a:t>Bashrc</a:t>
            </a:r>
            <a:r>
              <a:rPr lang="en-US" altLang="ko-KR" sz="1600" dirty="0" smtClean="0"/>
              <a:t> </a:t>
            </a:r>
            <a:r>
              <a:rPr lang="x-none" altLang="ko-KR" sz="1600" smtClean="0"/>
              <a:t>설정</a:t>
            </a:r>
            <a:r>
              <a:rPr lang="en-US" altLang="ko-KR" sz="1600" dirty="0" smtClean="0"/>
              <a:t>($ source ~/.</a:t>
            </a:r>
            <a:r>
              <a:rPr lang="en-US" altLang="ko-KR" sz="1600" dirty="0" err="1" smtClean="0"/>
              <a:t>bashrc</a:t>
            </a:r>
            <a:r>
              <a:rPr lang="en-US" altLang="ko-KR" sz="1600" dirty="0" smtClean="0"/>
              <a:t>)</a:t>
            </a:r>
            <a:r>
              <a:rPr lang="x-none" altLang="ko-KR" sz="1600"/>
              <a:t>        </a:t>
            </a:r>
          </a:p>
          <a:p>
            <a:pPr fontAlgn="ctr"/>
            <a:r>
              <a:rPr lang="x-none" altLang="ko-KR" sz="1600" smtClean="0"/>
              <a:t>Python</a:t>
            </a:r>
            <a:r>
              <a:rPr lang="en-US" altLang="ko-KR" sz="1600" dirty="0" smtClean="0"/>
              <a:t>(3.7)</a:t>
            </a:r>
            <a:r>
              <a:rPr lang="x-none" altLang="ko-KR" sz="1600" smtClean="0"/>
              <a:t> </a:t>
            </a:r>
            <a:r>
              <a:rPr lang="ko-KR" altLang="ko-KR" sz="1600"/>
              <a:t>모듈</a:t>
            </a:r>
            <a:r>
              <a:rPr lang="en-US" altLang="ko-KR" sz="1600" dirty="0"/>
              <a:t> </a:t>
            </a:r>
            <a:r>
              <a:rPr lang="ko-KR" altLang="ko-KR" sz="1600" dirty="0"/>
              <a:t>설치</a:t>
            </a:r>
          </a:p>
          <a:p>
            <a:pPr fontAlgn="ctr"/>
            <a:r>
              <a:rPr lang="x-none" altLang="ko-KR" sz="1600" smtClean="0"/>
              <a:t>Webot</a:t>
            </a:r>
            <a:r>
              <a:rPr lang="en-US" altLang="ko-KR" sz="1600" dirty="0" smtClean="0"/>
              <a:t> (R2019b) </a:t>
            </a:r>
            <a:r>
              <a:rPr lang="x-none" altLang="ko-KR" sz="1600" smtClean="0"/>
              <a:t>설치</a:t>
            </a:r>
            <a:r>
              <a:rPr lang="x-none" altLang="ko-KR" sz="1600"/>
              <a:t>        </a:t>
            </a:r>
          </a:p>
          <a:p>
            <a:pPr fontAlgn="ctr"/>
            <a:r>
              <a:rPr lang="x-none" altLang="ko-KR" sz="1600" smtClean="0"/>
              <a:t>Python </a:t>
            </a:r>
            <a:r>
              <a:rPr lang="ko-KR" altLang="ko-KR" sz="1600"/>
              <a:t>파일</a:t>
            </a:r>
            <a:r>
              <a:rPr lang="en-US" altLang="ko-KR" sz="1600" dirty="0"/>
              <a:t> </a:t>
            </a:r>
            <a:r>
              <a:rPr lang="ko-KR" altLang="ko-KR" sz="1600" dirty="0"/>
              <a:t>경로</a:t>
            </a:r>
            <a:r>
              <a:rPr lang="en-US" altLang="ko-KR" sz="1600" dirty="0"/>
              <a:t> </a:t>
            </a:r>
            <a:r>
              <a:rPr lang="ko-KR" altLang="ko-KR" sz="1600" dirty="0"/>
              <a:t>설정</a:t>
            </a:r>
            <a:r>
              <a:rPr lang="en-US" altLang="ko-KR" sz="1600" dirty="0"/>
              <a:t>(</a:t>
            </a:r>
            <a:r>
              <a:rPr lang="x-none" altLang="ko-KR" sz="1600"/>
              <a:t>anaconda python</a:t>
            </a:r>
            <a:r>
              <a:rPr lang="ko-KR" altLang="ko-KR" sz="1600"/>
              <a:t>으로</a:t>
            </a:r>
            <a:r>
              <a:rPr lang="en-US" altLang="ko-KR" sz="1600" dirty="0"/>
              <a:t>)</a:t>
            </a:r>
            <a:endParaRPr lang="ko-KR" altLang="ko-KR" sz="1600" dirty="0"/>
          </a:p>
          <a:p>
            <a:pPr fontAlgn="ctr"/>
            <a:r>
              <a:rPr lang="en-US" altLang="ko-KR" sz="1600" dirty="0"/>
              <a:t>Compile</a:t>
            </a:r>
            <a:r>
              <a:rPr lang="ko-KR" altLang="ko-KR" sz="1600" dirty="0"/>
              <a:t>이</a:t>
            </a:r>
            <a:r>
              <a:rPr lang="en-US" altLang="ko-KR" sz="1600" dirty="0"/>
              <a:t> </a:t>
            </a:r>
            <a:r>
              <a:rPr lang="ko-KR" altLang="ko-KR" sz="1600" dirty="0"/>
              <a:t>필요한</a:t>
            </a:r>
            <a:r>
              <a:rPr lang="en-US" altLang="ko-KR" sz="1600" dirty="0"/>
              <a:t> 3</a:t>
            </a:r>
            <a:r>
              <a:rPr lang="ko-KR" altLang="ko-KR" sz="1600" dirty="0"/>
              <a:t>개</a:t>
            </a:r>
            <a:r>
              <a:rPr lang="en-US" altLang="ko-KR" sz="1600" dirty="0"/>
              <a:t> </a:t>
            </a:r>
            <a:r>
              <a:rPr lang="ko-KR" altLang="ko-KR" sz="1600" dirty="0" smtClean="0"/>
              <a:t>파일</a:t>
            </a:r>
            <a:r>
              <a:rPr lang="en-US" altLang="ko-KR" sz="1600" dirty="0"/>
              <a:t>(</a:t>
            </a:r>
            <a:r>
              <a:rPr lang="x-none" altLang="ko-KR" sz="1600"/>
              <a:t>supervisor, robot, plugin)</a:t>
            </a:r>
            <a:r>
              <a:rPr lang="ko-KR" altLang="en-US" sz="1600" smtClean="0"/>
              <a:t>을 </a:t>
            </a:r>
            <a:r>
              <a:rPr lang="en-US" altLang="ko-KR" sz="1600" dirty="0"/>
              <a:t>T</a:t>
            </a:r>
            <a:r>
              <a:rPr lang="en-US" altLang="ko-KR" sz="1600" dirty="0" smtClean="0"/>
              <a:t>ext Editor</a:t>
            </a:r>
            <a:r>
              <a:rPr lang="ko-KR" altLang="en-US" sz="1600" dirty="0" smtClean="0"/>
              <a:t>에서 </a:t>
            </a:r>
            <a:r>
              <a:rPr lang="en-US" altLang="ko-KR" sz="1600" dirty="0" smtClean="0"/>
              <a:t> </a:t>
            </a:r>
            <a:r>
              <a:rPr lang="ko-KR" altLang="ko-KR" sz="1600" dirty="0" smtClean="0"/>
              <a:t>컴파일</a:t>
            </a:r>
            <a:r>
              <a:rPr lang="en-US" altLang="ko-KR" sz="1600" dirty="0" smtClean="0"/>
              <a:t>(F7)</a:t>
            </a:r>
            <a:endParaRPr lang="ko-KR" altLang="ko-KR" sz="1600" dirty="0"/>
          </a:p>
          <a:p>
            <a:pPr fontAlgn="ctr"/>
            <a:r>
              <a:rPr lang="en-US" altLang="ko-KR" sz="1600" dirty="0" smtClean="0"/>
              <a:t>Ctrl+2</a:t>
            </a:r>
            <a:r>
              <a:rPr lang="ko-KR" altLang="en-US" sz="1600" dirty="0" smtClean="0"/>
              <a:t>를 통해 플레이어의 움직임이 확인되면 정상작동</a:t>
            </a:r>
            <a:endParaRPr lang="ko-KR" altLang="ko-KR" sz="1600" dirty="0"/>
          </a:p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75590949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ko-KR" altLang="en-US" dirty="0" smtClean="0"/>
              <a:t>좌표기반 </a:t>
            </a:r>
            <a:r>
              <a:rPr lang="en-US" altLang="ko-KR" dirty="0" err="1" smtClean="0"/>
              <a:t>lstm</a:t>
            </a:r>
            <a:r>
              <a:rPr lang="en-US" altLang="ko-KR" dirty="0" smtClean="0"/>
              <a:t> </a:t>
            </a:r>
            <a:r>
              <a:rPr lang="ko-KR" altLang="en-US" dirty="0" smtClean="0"/>
              <a:t>분류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2470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0000"/>
                </a:solidFill>
              </a:rPr>
              <a:t>좌표기반 </a:t>
            </a:r>
            <a:r>
              <a:rPr lang="en-US" altLang="ko-KR" dirty="0" err="1">
                <a:solidFill>
                  <a:srgbClr val="FF0000"/>
                </a:solidFill>
              </a:rPr>
              <a:t>lstm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분류 관련 논문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 smtClean="0"/>
              <a:t>제목 </a:t>
            </a:r>
            <a:r>
              <a:rPr lang="en-US" altLang="ko-KR" dirty="0"/>
              <a:t>: An LSTM Recurrent Network for Motion Classification from Sparse </a:t>
            </a:r>
            <a:r>
              <a:rPr lang="en-US" altLang="ko-KR" dirty="0" smtClean="0"/>
              <a:t>Data</a:t>
            </a:r>
          </a:p>
          <a:p>
            <a:pPr>
              <a:lnSpc>
                <a:spcPct val="100000"/>
              </a:lnSpc>
            </a:pPr>
            <a:endParaRPr lang="en-US" altLang="ko-KR" dirty="0" smtClean="0"/>
          </a:p>
          <a:p>
            <a:pPr>
              <a:lnSpc>
                <a:spcPct val="100000"/>
              </a:lnSpc>
            </a:pPr>
            <a:r>
              <a:rPr lang="ko-KR" altLang="en-US" dirty="0" smtClean="0"/>
              <a:t>출처 </a:t>
            </a:r>
            <a:r>
              <a:rPr lang="en-US" altLang="ko-KR" dirty="0"/>
              <a:t>:  GRAPP 2018 - International Conference on Computer Graphics Theory and Applications</a:t>
            </a:r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 smtClean="0"/>
              <a:t>저자 </a:t>
            </a:r>
            <a:r>
              <a:rPr lang="en-US" altLang="ko-KR" dirty="0"/>
              <a:t>: Rafael </a:t>
            </a:r>
            <a:r>
              <a:rPr lang="en-US" altLang="ko-KR" dirty="0" err="1"/>
              <a:t>Rego</a:t>
            </a:r>
            <a:r>
              <a:rPr lang="en-US" altLang="ko-KR" dirty="0"/>
              <a:t> Drumond1 , Bruno A. </a:t>
            </a:r>
            <a:r>
              <a:rPr lang="en-US" altLang="ko-KR" dirty="0" err="1"/>
              <a:t>Dorta</a:t>
            </a:r>
            <a:r>
              <a:rPr lang="en-US" altLang="ko-KR" dirty="0"/>
              <a:t> Marques2 , Cristina Nader Vasconcelos2 and Esteban </a:t>
            </a:r>
            <a:r>
              <a:rPr lang="en-US" altLang="ko-KR" dirty="0" smtClean="0"/>
              <a:t>Clua2</a:t>
            </a:r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 smtClean="0"/>
              <a:t>요약 </a:t>
            </a:r>
            <a:r>
              <a:rPr lang="en-US" altLang="ko-KR" dirty="0" smtClean="0"/>
              <a:t>:  </a:t>
            </a:r>
            <a:r>
              <a:rPr lang="ko-KR" altLang="en-US" dirty="0" smtClean="0"/>
              <a:t>센서로 포착한 팔의 움직임과 그에 대한 레이블 작업을 한 데이터를 바탕으로 </a:t>
            </a:r>
            <a:r>
              <a:rPr lang="en-US" altLang="ko-KR" dirty="0" smtClean="0"/>
              <a:t>LSTM</a:t>
            </a:r>
            <a:r>
              <a:rPr lang="ko-KR" altLang="en-US" dirty="0" smtClean="0"/>
              <a:t>을 통해 사람의 행위 예측</a:t>
            </a:r>
            <a:endParaRPr lang="en-US" altLang="ko-KR" dirty="0" smtClean="0"/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 smtClean="0"/>
              <a:t>입력데이터 </a:t>
            </a:r>
            <a:r>
              <a:rPr lang="en-US" altLang="ko-KR" dirty="0"/>
              <a:t>: quaternion representing arm </a:t>
            </a:r>
            <a:r>
              <a:rPr lang="en-US" altLang="ko-KR" dirty="0" smtClean="0"/>
              <a:t>orientation[x</a:t>
            </a:r>
            <a:r>
              <a:rPr lang="en-US" altLang="ko-KR" dirty="0"/>
              <a:t>, y, z, w] (4 first values), </a:t>
            </a:r>
            <a:r>
              <a:rPr lang="en-US" altLang="ko-KR" dirty="0" err="1" smtClean="0"/>
              <a:t>euler</a:t>
            </a:r>
            <a:r>
              <a:rPr lang="en-US" altLang="ko-KR" dirty="0"/>
              <a:t> angles(3 middle values), quaternion for angular speed of the arm (4 last values</a:t>
            </a:r>
            <a:r>
              <a:rPr lang="en-US" altLang="ko-KR" dirty="0" smtClean="0"/>
              <a:t>)</a:t>
            </a:r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 smtClean="0"/>
              <a:t>출력 데이터 </a:t>
            </a:r>
            <a:r>
              <a:rPr lang="en-US" altLang="ko-KR" dirty="0" smtClean="0"/>
              <a:t>: 5</a:t>
            </a:r>
            <a:r>
              <a:rPr lang="ko-KR" altLang="en-US" dirty="0" smtClean="0"/>
              <a:t>가지 행동</a:t>
            </a:r>
            <a:r>
              <a:rPr lang="en-US" altLang="ko-KR" dirty="0" smtClean="0"/>
              <a:t>(</a:t>
            </a:r>
            <a:r>
              <a:rPr lang="ko-KR" altLang="en-US" dirty="0" smtClean="0"/>
              <a:t>뛰기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걷기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웅크림</a:t>
            </a:r>
            <a:r>
              <a:rPr lang="en-US" altLang="ko-KR" dirty="0" smtClean="0"/>
              <a:t>, </a:t>
            </a:r>
            <a:r>
              <a:rPr lang="ko-KR" altLang="en-US" dirty="0" smtClean="0"/>
              <a:t>휘두름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아무것도 하지 않음</a:t>
            </a:r>
            <a:r>
              <a:rPr lang="en-US" altLang="ko-K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574833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0000"/>
                </a:solidFill>
              </a:rPr>
              <a:t>좌표기반 </a:t>
            </a:r>
            <a:r>
              <a:rPr lang="en-US" altLang="ko-KR" dirty="0" err="1">
                <a:solidFill>
                  <a:srgbClr val="FF0000"/>
                </a:solidFill>
              </a:rPr>
              <a:t>lstm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분류 관련 논문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49"/>
            <a:ext cx="8229600" cy="3564355"/>
          </a:xfrm>
        </p:spPr>
        <p:txBody>
          <a:bodyPr/>
          <a:lstStyle/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944" y="1223211"/>
            <a:ext cx="3038475" cy="346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249" y="2100111"/>
            <a:ext cx="2886075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495715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0000"/>
                </a:solidFill>
              </a:rPr>
              <a:t>좌표기반 </a:t>
            </a:r>
            <a:r>
              <a:rPr lang="en-US" altLang="ko-KR" dirty="0" err="1">
                <a:solidFill>
                  <a:srgbClr val="FF0000"/>
                </a:solidFill>
              </a:rPr>
              <a:t>lstm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분류 관련 논문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제목 </a:t>
            </a:r>
            <a:r>
              <a:rPr lang="en-US" altLang="ko-KR" dirty="0" smtClean="0"/>
              <a:t>: </a:t>
            </a:r>
            <a:r>
              <a:rPr lang="ko-KR" altLang="en-US" dirty="0" err="1"/>
              <a:t>스켈레톤</a:t>
            </a:r>
            <a:r>
              <a:rPr lang="ko-KR" altLang="en-US" dirty="0"/>
              <a:t> 벡터 정보와 </a:t>
            </a:r>
            <a:r>
              <a:rPr lang="en-US" altLang="ko-KR" dirty="0"/>
              <a:t>RNN </a:t>
            </a:r>
            <a:r>
              <a:rPr lang="ko-KR" altLang="en-US" dirty="0"/>
              <a:t>학습을 이용한 행동인식 </a:t>
            </a:r>
            <a:r>
              <a:rPr lang="ko-KR" altLang="en-US" dirty="0" smtClean="0"/>
              <a:t>알고리즘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출처 </a:t>
            </a:r>
            <a:r>
              <a:rPr lang="en-US" altLang="ko-KR" dirty="0" smtClean="0"/>
              <a:t>: </a:t>
            </a:r>
            <a:r>
              <a:rPr lang="ko-KR" altLang="en-US" dirty="0" err="1"/>
              <a:t>방송공학회논문지</a:t>
            </a:r>
            <a:r>
              <a:rPr lang="ko-KR" altLang="en-US" dirty="0"/>
              <a:t> 제</a:t>
            </a:r>
            <a:r>
              <a:rPr lang="en-US" altLang="ko-KR" dirty="0"/>
              <a:t>23</a:t>
            </a:r>
            <a:r>
              <a:rPr lang="ko-KR" altLang="en-US" dirty="0"/>
              <a:t>권 제</a:t>
            </a:r>
            <a:r>
              <a:rPr lang="en-US" altLang="ko-KR" dirty="0"/>
              <a:t>5</a:t>
            </a:r>
            <a:r>
              <a:rPr lang="ko-KR" altLang="en-US" dirty="0"/>
              <a:t>호</a:t>
            </a:r>
            <a:r>
              <a:rPr lang="en-US" altLang="ko-KR" dirty="0"/>
              <a:t>, 2018</a:t>
            </a:r>
            <a:r>
              <a:rPr lang="ko-KR" altLang="en-US" dirty="0"/>
              <a:t>년 </a:t>
            </a:r>
            <a:r>
              <a:rPr lang="en-US" altLang="ko-KR" dirty="0"/>
              <a:t>9</a:t>
            </a:r>
            <a:r>
              <a:rPr lang="ko-KR" altLang="en-US" dirty="0"/>
              <a:t>월 </a:t>
            </a:r>
            <a:r>
              <a:rPr lang="en-US" altLang="ko-KR" dirty="0"/>
              <a:t>(JBE Vol. 23, No. 5, September </a:t>
            </a:r>
            <a:r>
              <a:rPr lang="en-US" altLang="ko-KR" dirty="0" smtClean="0"/>
              <a:t>2018)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smtClean="0"/>
              <a:t>저자 </a:t>
            </a:r>
            <a:r>
              <a:rPr lang="en-US" altLang="ko-KR" dirty="0" smtClean="0"/>
              <a:t>:  </a:t>
            </a:r>
            <a:r>
              <a:rPr lang="en-US" altLang="ko-KR" dirty="0" err="1"/>
              <a:t>Mi</a:t>
            </a:r>
            <a:r>
              <a:rPr lang="en-US" altLang="ko-KR" dirty="0"/>
              <a:t>-Kyung </a:t>
            </a:r>
            <a:r>
              <a:rPr lang="en-US" altLang="ko-KR" dirty="0" err="1" smtClean="0"/>
              <a:t>Kima</a:t>
            </a:r>
            <a:r>
              <a:rPr lang="en-US" altLang="ko-KR" dirty="0" smtClean="0"/>
              <a:t> and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Eui</a:t>
            </a:r>
            <a:r>
              <a:rPr lang="en-US" altLang="ko-KR" dirty="0" smtClean="0"/>
              <a:t>-Young </a:t>
            </a:r>
            <a:r>
              <a:rPr lang="en-US" altLang="ko-KR" dirty="0" err="1" smtClean="0"/>
              <a:t>Chab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smtClean="0"/>
              <a:t>요약 </a:t>
            </a:r>
            <a:r>
              <a:rPr lang="en-US" altLang="ko-KR" dirty="0" smtClean="0"/>
              <a:t>:  </a:t>
            </a:r>
            <a:r>
              <a:rPr lang="ko-KR" altLang="en-US" dirty="0" smtClean="0"/>
              <a:t>영상에서 추출한 </a:t>
            </a:r>
            <a:r>
              <a:rPr lang="ko-KR" altLang="en-US" dirty="0" err="1" smtClean="0"/>
              <a:t>스켈레톤</a:t>
            </a:r>
            <a:r>
              <a:rPr lang="ko-KR" altLang="en-US" dirty="0" smtClean="0"/>
              <a:t> 벡터 데이터를 기반으로 한 </a:t>
            </a:r>
            <a:r>
              <a:rPr lang="en-US" altLang="ko-KR" dirty="0" smtClean="0"/>
              <a:t>RNN</a:t>
            </a:r>
            <a:r>
              <a:rPr lang="ko-KR" altLang="en-US" dirty="0" smtClean="0"/>
              <a:t>모델로 행동을 인식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입력 데이터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변위벡터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관계벡터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출력 데이터 </a:t>
            </a:r>
            <a:r>
              <a:rPr lang="en-US" altLang="ko-KR" dirty="0" smtClean="0"/>
              <a:t>: 10</a:t>
            </a:r>
            <a:r>
              <a:rPr lang="ko-KR" altLang="en-US" dirty="0" smtClean="0"/>
              <a:t>가지 행동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한손으로</a:t>
            </a:r>
            <a:r>
              <a:rPr lang="ko-KR" altLang="en-US" dirty="0" smtClean="0"/>
              <a:t> 집기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두손으로</a:t>
            </a:r>
            <a:r>
              <a:rPr lang="ko-KR" altLang="en-US" dirty="0" smtClean="0"/>
              <a:t> 집기</a:t>
            </a:r>
            <a:r>
              <a:rPr lang="en-US" altLang="ko-KR" dirty="0" smtClean="0"/>
              <a:t>,</a:t>
            </a:r>
          </a:p>
          <a:p>
            <a:pPr marL="114300" indent="0">
              <a:buNone/>
            </a:pPr>
            <a:r>
              <a:rPr lang="ko-KR" altLang="en-US" dirty="0" smtClean="0"/>
              <a:t>쓰레기 버림</a:t>
            </a:r>
            <a:r>
              <a:rPr lang="en-US" altLang="ko-KR" dirty="0" smtClean="0"/>
              <a:t>, </a:t>
            </a:r>
            <a:r>
              <a:rPr lang="ko-KR" altLang="en-US" dirty="0" smtClean="0"/>
              <a:t>걷기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앉기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서기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입다</a:t>
            </a:r>
            <a:r>
              <a:rPr lang="en-US" altLang="ko-KR" dirty="0" smtClean="0"/>
              <a:t>, </a:t>
            </a:r>
            <a:r>
              <a:rPr lang="ko-KR" altLang="en-US" dirty="0" smtClean="0"/>
              <a:t>벗다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던지다</a:t>
            </a:r>
            <a:r>
              <a:rPr lang="en-US" altLang="ko-KR" dirty="0" smtClean="0"/>
              <a:t>, </a:t>
            </a:r>
            <a:r>
              <a:rPr lang="ko-KR" altLang="en-US" dirty="0" smtClean="0"/>
              <a:t>들다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218021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917" y="1726933"/>
            <a:ext cx="3162300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2428" y="1865045"/>
            <a:ext cx="3733800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515837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논문 분석을 통한 </a:t>
            </a:r>
            <a:r>
              <a:rPr lang="ko-KR" altLang="en-US" dirty="0" err="1" smtClean="0">
                <a:solidFill>
                  <a:srgbClr val="FF0000"/>
                </a:solidFill>
              </a:rPr>
              <a:t>인사이트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단순한 위치정보만을 활용할 것이 아니라</a:t>
            </a:r>
            <a:r>
              <a:rPr lang="en-US" altLang="ko-KR" dirty="0"/>
              <a:t> </a:t>
            </a:r>
            <a:r>
              <a:rPr lang="ko-KR" altLang="en-US" dirty="0" smtClean="0"/>
              <a:t>벡터를 활용하여 속력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방향 등의 정보를 활용하는 것이 데이터 셋으로써 의미가 있을 것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076339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"/>
              <a:t>직면한 문제</a:t>
            </a:r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altLang="ko" dirty="0" smtClean="0"/>
              <a:t>09_05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ko" dirty="0" smtClean="0"/>
              <a:t>코멘트간 </a:t>
            </a:r>
            <a:r>
              <a:rPr lang="ko" dirty="0"/>
              <a:t>우선순위 문제(해설 시간 배분)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ko" dirty="0"/>
              <a:t>If-else로 계속 구현 할 것인지</a:t>
            </a:r>
            <a:r>
              <a:rPr lang="ko" dirty="0" smtClean="0"/>
              <a:t>?</a:t>
            </a:r>
            <a:endParaRPr lang="en-US"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dirty="0" smtClean="0"/>
              <a:t>09_06</a:t>
            </a: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ko-KR" altLang="en-US" dirty="0" smtClean="0"/>
              <a:t>테스트 코드 </a:t>
            </a:r>
            <a:r>
              <a:rPr lang="en-US" altLang="ko-KR" dirty="0" err="1" smtClean="0"/>
              <a:t>ai</a:t>
            </a:r>
            <a:r>
              <a:rPr lang="en-US" altLang="ko-KR" dirty="0" smtClean="0"/>
              <a:t> world</a:t>
            </a:r>
            <a:r>
              <a:rPr lang="ko-KR" altLang="en-US" dirty="0"/>
              <a:t> </a:t>
            </a:r>
            <a:r>
              <a:rPr lang="en-US" altLang="ko-KR" dirty="0" smtClean="0"/>
              <a:t>cup </a:t>
            </a:r>
            <a:r>
              <a:rPr lang="ko-KR" altLang="en-US" dirty="0" smtClean="0"/>
              <a:t>수준이 떨어져서 양질의 해설을 진행할 수 있을지</a:t>
            </a:r>
            <a:r>
              <a:rPr lang="en-US" altLang="ko-KR" dirty="0" smtClean="0"/>
              <a:t>?</a:t>
            </a:r>
            <a:endParaRPr lang="en-US"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dirty="0" smtClean="0"/>
              <a:t>09_09</a:t>
            </a: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ko-KR" altLang="en-US" dirty="0" smtClean="0"/>
              <a:t>문장 추출 우선순위가 어떤 것이 좋은지</a:t>
            </a:r>
            <a:r>
              <a:rPr lang="en-US" altLang="ko-KR" dirty="0" smtClean="0"/>
              <a:t>(</a:t>
            </a:r>
            <a:r>
              <a:rPr lang="ko-KR" altLang="en-US" dirty="0" smtClean="0"/>
              <a:t>빈도 높은 단어 많이 포함</a:t>
            </a:r>
            <a:r>
              <a:rPr lang="en-US" altLang="ko-KR" dirty="0" smtClean="0"/>
              <a:t>?)</a:t>
            </a:r>
            <a:endParaRPr lang="en-US"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dirty="0" smtClean="0"/>
              <a:t>9_11</a:t>
            </a: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ko-KR" altLang="en-US" dirty="0" smtClean="0"/>
              <a:t>상황추출에 대한 자동화 방법은 없을까</a:t>
            </a:r>
            <a:r>
              <a:rPr lang="en-US" altLang="ko-KR" dirty="0" smtClean="0"/>
              <a:t>?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chemeClr val="dk1"/>
              </a:buClr>
              <a:buSzPts val="4400"/>
            </a:pPr>
            <a:r>
              <a:rPr lang="ko-KR" altLang="en-US" b="1" dirty="0"/>
              <a:t>해설 스크립트 </a:t>
            </a:r>
            <a:r>
              <a:rPr lang="ko-KR" altLang="en-US" b="1" dirty="0" smtClean="0"/>
              <a:t>수집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8844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해설 스크립트 수집 원칙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600" dirty="0"/>
              <a:t>짧고 명확한 문장위주로 </a:t>
            </a:r>
            <a:r>
              <a:rPr lang="ko-KR" altLang="en-US" sz="1600" dirty="0" smtClean="0"/>
              <a:t>수집</a:t>
            </a:r>
            <a:endParaRPr lang="en-US" altLang="ko-KR" sz="1600" dirty="0"/>
          </a:p>
          <a:p>
            <a:r>
              <a:rPr lang="en-US" altLang="ko-KR" sz="1600" dirty="0" smtClean="0"/>
              <a:t>dead </a:t>
            </a:r>
            <a:r>
              <a:rPr lang="en-US" altLang="ko-KR" sz="1600" dirty="0"/>
              <a:t>line</a:t>
            </a:r>
            <a:r>
              <a:rPr lang="ko-KR" altLang="en-US" sz="1600" dirty="0"/>
              <a:t>을 정하고 디테일을 나눔</a:t>
            </a:r>
          </a:p>
          <a:p>
            <a:r>
              <a:rPr lang="en-US" altLang="ko-KR" sz="1600" dirty="0" smtClean="0"/>
              <a:t>template </a:t>
            </a:r>
            <a:r>
              <a:rPr lang="ko-KR" altLang="en-US" sz="1600" dirty="0"/>
              <a:t>기반으로 문장구성</a:t>
            </a:r>
            <a:r>
              <a:rPr lang="en-US" altLang="ko-KR" sz="1600" dirty="0"/>
              <a:t>, </a:t>
            </a:r>
            <a:r>
              <a:rPr lang="ko-KR" altLang="en-US" sz="1600" dirty="0"/>
              <a:t>다른 성분이 들어갈 수 있도록 </a:t>
            </a:r>
            <a:r>
              <a:rPr lang="en-US" altLang="ko-KR" sz="1600" dirty="0" smtClean="0"/>
              <a:t>ex) "[</a:t>
            </a:r>
            <a:r>
              <a:rPr lang="en-US" altLang="ko-KR" sz="1600" dirty="0"/>
              <a:t>a]</a:t>
            </a:r>
            <a:r>
              <a:rPr lang="ko-KR" altLang="en-US" sz="1600" dirty="0"/>
              <a:t>선수가 슈팅 찬스 입니다</a:t>
            </a:r>
            <a:r>
              <a:rPr lang="en-US" altLang="ko-KR" sz="1600" dirty="0"/>
              <a:t>."</a:t>
            </a:r>
          </a:p>
          <a:p>
            <a:r>
              <a:rPr lang="ko-KR" altLang="en-US" sz="1600" dirty="0" smtClean="0"/>
              <a:t>해설 </a:t>
            </a:r>
            <a:r>
              <a:rPr lang="ko-KR" altLang="en-US" sz="1600" dirty="0"/>
              <a:t>문장 추출 및 중복제거 </a:t>
            </a:r>
            <a:r>
              <a:rPr lang="en-US" altLang="ko-KR" sz="1600" dirty="0"/>
              <a:t>: </a:t>
            </a:r>
            <a:r>
              <a:rPr lang="ko-KR" altLang="en-US" sz="1600" dirty="0"/>
              <a:t>단어빈도수 기반 후보 문장선택</a:t>
            </a:r>
            <a:r>
              <a:rPr lang="en-US" altLang="ko-KR" sz="1600" dirty="0"/>
              <a:t>(</a:t>
            </a:r>
            <a:r>
              <a:rPr lang="en-US" altLang="ko-KR" sz="1600" dirty="0" smtClean="0"/>
              <a:t>stop word</a:t>
            </a:r>
            <a:r>
              <a:rPr lang="en-US" altLang="ko-KR" sz="1600" dirty="0"/>
              <a:t>, name </a:t>
            </a:r>
            <a:r>
              <a:rPr lang="ko-KR" altLang="en-US" sz="1600" dirty="0"/>
              <a:t>제거</a:t>
            </a:r>
            <a:r>
              <a:rPr lang="en-US" altLang="ko-KR" sz="1600" dirty="0"/>
              <a:t>)</a:t>
            </a:r>
          </a:p>
          <a:p>
            <a:r>
              <a:rPr lang="ko-KR" altLang="en-US" sz="1600" dirty="0" smtClean="0"/>
              <a:t>상황 </a:t>
            </a:r>
            <a:r>
              <a:rPr lang="ko-KR" altLang="en-US" sz="1600" dirty="0"/>
              <a:t>추출 </a:t>
            </a:r>
            <a:r>
              <a:rPr lang="en-US" altLang="ko-KR" sz="1600" dirty="0"/>
              <a:t>: </a:t>
            </a:r>
            <a:r>
              <a:rPr lang="ko-KR" altLang="en-US" sz="1600" dirty="0"/>
              <a:t>해설문장 랭킹 순서로 선택</a:t>
            </a:r>
          </a:p>
          <a:p>
            <a:r>
              <a:rPr lang="ko-KR" altLang="en-US" sz="1600" dirty="0" smtClean="0"/>
              <a:t>하나의 </a:t>
            </a:r>
            <a:r>
              <a:rPr lang="ko-KR" altLang="en-US" sz="1600" dirty="0"/>
              <a:t>상황은 하나의 문장으로 표현</a:t>
            </a:r>
          </a:p>
        </p:txBody>
      </p:sp>
    </p:spTree>
    <p:extLst>
      <p:ext uri="{BB962C8B-B14F-4D97-AF65-F5344CB8AC3E}">
        <p14:creationId xmlns:p14="http://schemas.microsoft.com/office/powerpoint/2010/main" val="1687720414"/>
      </p:ext>
    </p:extLst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594</TotalTime>
  <Words>2565</Words>
  <Application>Microsoft Office PowerPoint</Application>
  <PresentationFormat>화면 슬라이드 쇼(16:9)</PresentationFormat>
  <Paragraphs>475</Paragraphs>
  <Slides>76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76</vt:i4>
      </vt:variant>
    </vt:vector>
  </HeadingPairs>
  <TitlesOfParts>
    <vt:vector size="84" baseType="lpstr">
      <vt:lpstr>굴림</vt:lpstr>
      <vt:lpstr>Arial</vt:lpstr>
      <vt:lpstr>Calibri</vt:lpstr>
      <vt:lpstr>Malgun Gothic</vt:lpstr>
      <vt:lpstr>Merriweather</vt:lpstr>
      <vt:lpstr>Roboto</vt:lpstr>
      <vt:lpstr>-apple-system</vt:lpstr>
      <vt:lpstr>Paradigm</vt:lpstr>
      <vt:lpstr>Ai world cup개발일지</vt:lpstr>
      <vt:lpstr>목차</vt:lpstr>
      <vt:lpstr>개발일지 작성 규칙</vt:lpstr>
      <vt:lpstr>개발일지 작성 규칙</vt:lpstr>
      <vt:lpstr>개발환경 설정</vt:lpstr>
      <vt:lpstr>개발환경 설정(Linux)</vt:lpstr>
      <vt:lpstr>Linux에서 aiwc환경설정</vt:lpstr>
      <vt:lpstr>해설 스크립트 수집</vt:lpstr>
      <vt:lpstr>해설 스크립트 수집 원칙</vt:lpstr>
      <vt:lpstr>해설 스크립트 데이터</vt:lpstr>
      <vt:lpstr>해설 스크립트 전처리 flow</vt:lpstr>
      <vt:lpstr>데이터 전처리</vt:lpstr>
      <vt:lpstr>데이터 전처리 결과</vt:lpstr>
      <vt:lpstr>문장 추출</vt:lpstr>
      <vt:lpstr>문장 추출</vt:lpstr>
      <vt:lpstr>추출된 스크립트 통합</vt:lpstr>
      <vt:lpstr>별첨1. 품사 태그 리스트</vt:lpstr>
      <vt:lpstr>별첨1. 품사 태그 리스트</vt:lpstr>
      <vt:lpstr>별첨1. 품사 태그 리스트</vt:lpstr>
      <vt:lpstr>별첨2. 2019.7 wcg ai master 해설 </vt:lpstr>
      <vt:lpstr>상황분류</vt:lpstr>
      <vt:lpstr>상황 분류</vt:lpstr>
      <vt:lpstr>상황분류 flow</vt:lpstr>
      <vt:lpstr>상황 분류_추출된 문장 분석</vt:lpstr>
      <vt:lpstr>상황분류_결과</vt:lpstr>
      <vt:lpstr>상황분류_문제상황</vt:lpstr>
      <vt:lpstr>상황 별 알고리즘</vt:lpstr>
      <vt:lpstr>상황 별 개발 전략</vt:lpstr>
      <vt:lpstr>Ai commetory code 이해</vt:lpstr>
      <vt:lpstr>Ai 축구 선수 및 공의 좌표</vt:lpstr>
      <vt:lpstr>실제 단어를 기반, 실험적으로 코딩</vt:lpstr>
      <vt:lpstr>각 단어별 알고리즘</vt:lpstr>
      <vt:lpstr>구현 결과</vt:lpstr>
      <vt:lpstr>시스템 규칙 구현예정</vt:lpstr>
      <vt:lpstr>시스템 규칙 구현예정</vt:lpstr>
      <vt:lpstr>시스템 규칙 구현예정</vt:lpstr>
      <vt:lpstr>시스템 규칙 구현예정</vt:lpstr>
      <vt:lpstr>시스템 규칙 구현예정</vt:lpstr>
      <vt:lpstr>시스템 규칙 구현예정</vt:lpstr>
      <vt:lpstr>시스템 규칙 구현예정</vt:lpstr>
      <vt:lpstr>시스템 규칙 구현예정</vt:lpstr>
      <vt:lpstr>시스템 규칙 구현예정</vt:lpstr>
      <vt:lpstr>시스템 규칙 구현예정</vt:lpstr>
      <vt:lpstr>시스템 규칙 의사코드 </vt:lpstr>
      <vt:lpstr>시스템 코드 디버그</vt:lpstr>
      <vt:lpstr>데드락 상황 추가 구현</vt:lpstr>
      <vt:lpstr>시스템 규칙 의사코드 </vt:lpstr>
      <vt:lpstr>시스템 규칙 의사코드 </vt:lpstr>
      <vt:lpstr>시스템 코드 디버그</vt:lpstr>
      <vt:lpstr>기본 상황 의사코드</vt:lpstr>
      <vt:lpstr>기본 상황 의사코드</vt:lpstr>
      <vt:lpstr>슛</vt:lpstr>
      <vt:lpstr>슛 수정</vt:lpstr>
      <vt:lpstr>코너 킥 플레이어 구현</vt:lpstr>
      <vt:lpstr>파울플레이어 구현</vt:lpstr>
      <vt:lpstr>시도 구현</vt:lpstr>
      <vt:lpstr>블락 구현</vt:lpstr>
      <vt:lpstr>블락 수정</vt:lpstr>
      <vt:lpstr>자살 골 코드 구현</vt:lpstr>
      <vt:lpstr>오류수정</vt:lpstr>
      <vt:lpstr>분류 규칙(7개) 추가</vt:lpstr>
      <vt:lpstr>분류 규칙</vt:lpstr>
      <vt:lpstr>분류 규칙</vt:lpstr>
      <vt:lpstr>분류 규칙</vt:lpstr>
      <vt:lpstr>분류 규칙</vt:lpstr>
      <vt:lpstr>시간배분 관련 코딩 (Callback 사용)</vt:lpstr>
      <vt:lpstr>우선순위 및 중복 처리</vt:lpstr>
      <vt:lpstr>우선순위 및 중복 처리 문제점</vt:lpstr>
      <vt:lpstr>기타 문제 해결 및 디테일 개선</vt:lpstr>
      <vt:lpstr>좌표기반 lstm 분류</vt:lpstr>
      <vt:lpstr>좌표기반 lstm 분류 관련 논문</vt:lpstr>
      <vt:lpstr>좌표기반 lstm 분류 관련 논문</vt:lpstr>
      <vt:lpstr>좌표기반 lstm 분류 관련 논문</vt:lpstr>
      <vt:lpstr>PowerPoint 프레젠테이션</vt:lpstr>
      <vt:lpstr>논문 분석을 통한 인사이트</vt:lpstr>
      <vt:lpstr>직면한 문제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world cup개발일지</dc:title>
  <dc:creator>Affinity</dc:creator>
  <cp:lastModifiedBy>Windows User</cp:lastModifiedBy>
  <cp:revision>95</cp:revision>
  <dcterms:modified xsi:type="dcterms:W3CDTF">2019-10-25T01:47:55Z</dcterms:modified>
</cp:coreProperties>
</file>