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8" r:id="rId16"/>
    <p:sldId id="279" r:id="rId17"/>
    <p:sldId id="280" r:id="rId18"/>
    <p:sldId id="281" r:id="rId19"/>
    <p:sldId id="282" r:id="rId20"/>
    <p:sldId id="271" r:id="rId21"/>
    <p:sldId id="272" r:id="rId22"/>
    <p:sldId id="284" r:id="rId23"/>
    <p:sldId id="285" r:id="rId24"/>
    <p:sldId id="273" r:id="rId25"/>
    <p:sldId id="287" r:id="rId26"/>
    <p:sldId id="286" r:id="rId27"/>
    <p:sldId id="298" r:id="rId28"/>
    <p:sldId id="288" r:id="rId29"/>
    <p:sldId id="289" r:id="rId30"/>
    <p:sldId id="290" r:id="rId31"/>
    <p:sldId id="291" r:id="rId32"/>
    <p:sldId id="292" r:id="rId33"/>
    <p:sldId id="293" r:id="rId34"/>
    <p:sldId id="295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274" r:id="rId52"/>
    <p:sldId id="275" r:id="rId53"/>
    <p:sldId id="318" r:id="rId54"/>
    <p:sldId id="276" r:id="rId55"/>
    <p:sldId id="277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 준석" initials="고준" lastIdx="1" clrIdx="0">
    <p:extLst>
      <p:ext uri="{19B8F6BF-5375-455C-9EA6-DF929625EA0E}">
        <p15:presenceInfo xmlns:p15="http://schemas.microsoft.com/office/powerpoint/2012/main" userId="11029c8bc23c71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1T03:15:03.14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1T03:15:03.14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1B36C3-F0F7-404F-813F-77FD35F2DCE1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0A50EDD-55B2-464C-9DA4-C98F667310FC}">
      <dgm:prSet phldrT="[텍스트]"/>
      <dgm:spPr/>
      <dgm:t>
        <a:bodyPr/>
        <a:lstStyle/>
        <a:p>
          <a:pPr latinLnBrk="1"/>
          <a:r>
            <a:rPr lang="ko-KR" altLang="en-US" dirty="0" smtClean="0"/>
            <a:t>전처리 및 </a:t>
          </a:r>
          <a:endParaRPr lang="en-US" altLang="ko-KR" dirty="0" smtClean="0"/>
        </a:p>
        <a:p>
          <a:pPr latinLnBrk="1"/>
          <a:r>
            <a:rPr lang="ko-KR" altLang="en-US" dirty="0" err="1" smtClean="0"/>
            <a:t>불용어</a:t>
          </a:r>
          <a:r>
            <a:rPr lang="ko-KR" altLang="en-US" dirty="0" smtClean="0"/>
            <a:t> 처리</a:t>
          </a:r>
          <a:endParaRPr lang="ko-KR" altLang="en-US" dirty="0"/>
        </a:p>
      </dgm:t>
    </dgm:pt>
    <dgm:pt modelId="{E47B270D-E537-4208-A0B6-2FD36EB8FACB}" type="parTrans" cxnId="{DCDA650B-19FC-4254-BB7D-BD1EB2520A17}">
      <dgm:prSet/>
      <dgm:spPr/>
      <dgm:t>
        <a:bodyPr/>
        <a:lstStyle/>
        <a:p>
          <a:pPr latinLnBrk="1"/>
          <a:endParaRPr lang="ko-KR" altLang="en-US"/>
        </a:p>
      </dgm:t>
    </dgm:pt>
    <dgm:pt modelId="{E3C3C7C8-FD65-45C2-849E-A87174558FF1}" type="sibTrans" cxnId="{DCDA650B-19FC-4254-BB7D-BD1EB2520A17}">
      <dgm:prSet/>
      <dgm:spPr/>
      <dgm:t>
        <a:bodyPr/>
        <a:lstStyle/>
        <a:p>
          <a:pPr latinLnBrk="1"/>
          <a:endParaRPr lang="ko-KR" altLang="en-US"/>
        </a:p>
      </dgm:t>
    </dgm:pt>
    <dgm:pt modelId="{2FE36F84-A74F-45F1-A849-15B46AEFBFFB}">
      <dgm:prSet phldrT="[텍스트]"/>
      <dgm:spPr/>
      <dgm:t>
        <a:bodyPr/>
        <a:lstStyle/>
        <a:p>
          <a:pPr latinLnBrk="1"/>
          <a:r>
            <a:rPr lang="ko-KR" altLang="en-US" dirty="0" smtClean="0"/>
            <a:t>단어 빈도수 </a:t>
          </a:r>
          <a:endParaRPr lang="en-US" altLang="ko-KR" dirty="0" smtClean="0"/>
        </a:p>
        <a:p>
          <a:pPr latinLnBrk="1"/>
          <a:r>
            <a:rPr lang="ko-KR" altLang="en-US" dirty="0" smtClean="0"/>
            <a:t>카운트</a:t>
          </a:r>
          <a:endParaRPr lang="ko-KR" altLang="en-US" dirty="0"/>
        </a:p>
      </dgm:t>
    </dgm:pt>
    <dgm:pt modelId="{0F2D2F6A-009D-4D76-AB86-D82BA5D87999}" type="parTrans" cxnId="{BA909A0F-30AB-412B-B53A-131353BEC2DD}">
      <dgm:prSet/>
      <dgm:spPr/>
      <dgm:t>
        <a:bodyPr/>
        <a:lstStyle/>
        <a:p>
          <a:pPr latinLnBrk="1"/>
          <a:endParaRPr lang="ko-KR" altLang="en-US"/>
        </a:p>
      </dgm:t>
    </dgm:pt>
    <dgm:pt modelId="{0D51931B-3738-4CCB-B320-43450D677DA7}" type="sibTrans" cxnId="{BA909A0F-30AB-412B-B53A-131353BEC2DD}">
      <dgm:prSet/>
      <dgm:spPr/>
      <dgm:t>
        <a:bodyPr/>
        <a:lstStyle/>
        <a:p>
          <a:pPr latinLnBrk="1"/>
          <a:endParaRPr lang="ko-KR" altLang="en-US"/>
        </a:p>
      </dgm:t>
    </dgm:pt>
    <dgm:pt modelId="{3E08D76E-DD43-436B-A1E0-8466ED8D3AEE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최빈도</a:t>
          </a:r>
          <a:r>
            <a:rPr lang="ko-KR" altLang="en-US" dirty="0" smtClean="0"/>
            <a:t> 단어 </a:t>
          </a:r>
          <a:endParaRPr lang="en-US" altLang="ko-KR" dirty="0" smtClean="0"/>
        </a:p>
        <a:p>
          <a:pPr latinLnBrk="1"/>
          <a:r>
            <a:rPr lang="ko-KR" altLang="en-US" dirty="0" smtClean="0"/>
            <a:t>생성</a:t>
          </a:r>
          <a:r>
            <a:rPr lang="en-US" altLang="ko-KR" dirty="0" smtClean="0"/>
            <a:t>(100</a:t>
          </a:r>
          <a:r>
            <a:rPr lang="ko-KR" altLang="en-US" dirty="0" smtClean="0"/>
            <a:t>개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0AB27FE6-7615-4E1F-861F-D468F4889EC4}" type="parTrans" cxnId="{6B1D79E1-6064-4CE6-9D6F-DE26363E07B3}">
      <dgm:prSet/>
      <dgm:spPr/>
      <dgm:t>
        <a:bodyPr/>
        <a:lstStyle/>
        <a:p>
          <a:pPr latinLnBrk="1"/>
          <a:endParaRPr lang="ko-KR" altLang="en-US"/>
        </a:p>
      </dgm:t>
    </dgm:pt>
    <dgm:pt modelId="{21454F64-4CE0-438F-B93D-407C4CECDCEF}" type="sibTrans" cxnId="{6B1D79E1-6064-4CE6-9D6F-DE26363E07B3}">
      <dgm:prSet/>
      <dgm:spPr/>
      <dgm:t>
        <a:bodyPr/>
        <a:lstStyle/>
        <a:p>
          <a:pPr latinLnBrk="1"/>
          <a:endParaRPr lang="ko-KR" altLang="en-US"/>
        </a:p>
      </dgm:t>
    </dgm:pt>
    <dgm:pt modelId="{C072467A-49D4-4497-9831-E8CD25C33C4E}">
      <dgm:prSet phldrT="[텍스트]"/>
      <dgm:spPr/>
      <dgm:t>
        <a:bodyPr/>
        <a:lstStyle/>
        <a:p>
          <a:pPr latinLnBrk="1"/>
          <a:r>
            <a:rPr lang="ko-KR" altLang="en-US" dirty="0" smtClean="0"/>
            <a:t>해설문장에서</a:t>
          </a:r>
          <a:endParaRPr lang="en-US" altLang="ko-KR" dirty="0" smtClean="0"/>
        </a:p>
        <a:p>
          <a:pPr latinLnBrk="1"/>
          <a:r>
            <a:rPr lang="ko-KR" altLang="en-US" dirty="0" smtClean="0"/>
            <a:t> </a:t>
          </a:r>
          <a:r>
            <a:rPr lang="ko-KR" altLang="en-US" dirty="0" err="1" smtClean="0"/>
            <a:t>최빈도</a:t>
          </a:r>
          <a:r>
            <a:rPr lang="ko-KR" altLang="en-US" dirty="0" smtClean="0"/>
            <a:t> 단어가 포함</a:t>
          </a:r>
          <a:endParaRPr lang="en-US" altLang="ko-KR" dirty="0" smtClean="0"/>
        </a:p>
        <a:p>
          <a:pPr latinLnBrk="1"/>
          <a:r>
            <a:rPr lang="ko-KR" altLang="en-US" dirty="0" smtClean="0"/>
            <a:t>되면 카운트</a:t>
          </a:r>
          <a:endParaRPr lang="ko-KR" altLang="en-US" dirty="0"/>
        </a:p>
      </dgm:t>
    </dgm:pt>
    <dgm:pt modelId="{3DF783AA-6BDB-4403-B203-A419B6B725B2}" type="parTrans" cxnId="{58F120E4-4116-4F13-9D1E-24417150BF9B}">
      <dgm:prSet/>
      <dgm:spPr/>
      <dgm:t>
        <a:bodyPr/>
        <a:lstStyle/>
        <a:p>
          <a:pPr latinLnBrk="1"/>
          <a:endParaRPr lang="ko-KR" altLang="en-US"/>
        </a:p>
      </dgm:t>
    </dgm:pt>
    <dgm:pt modelId="{A980A96D-884B-4D60-BEF5-D4E5D0D555F6}" type="sibTrans" cxnId="{58F120E4-4116-4F13-9D1E-24417150BF9B}">
      <dgm:prSet/>
      <dgm:spPr/>
      <dgm:t>
        <a:bodyPr/>
        <a:lstStyle/>
        <a:p>
          <a:pPr latinLnBrk="1"/>
          <a:endParaRPr lang="ko-KR" altLang="en-US"/>
        </a:p>
      </dgm:t>
    </dgm:pt>
    <dgm:pt modelId="{A4657A7C-06A1-4574-9EA1-F38B5692AEA1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카운트별</a:t>
          </a:r>
          <a:r>
            <a:rPr lang="ko-KR" altLang="en-US" dirty="0" smtClean="0"/>
            <a:t> 문장 랭킹화</a:t>
          </a:r>
          <a:endParaRPr lang="ko-KR" altLang="en-US" dirty="0"/>
        </a:p>
      </dgm:t>
    </dgm:pt>
    <dgm:pt modelId="{0366D3D9-1AF9-4B69-BA2F-315A5D127D8A}" type="parTrans" cxnId="{65D155F9-1446-4B4B-BE09-71D2778E4AFE}">
      <dgm:prSet/>
      <dgm:spPr/>
      <dgm:t>
        <a:bodyPr/>
        <a:lstStyle/>
        <a:p>
          <a:pPr latinLnBrk="1"/>
          <a:endParaRPr lang="ko-KR" altLang="en-US"/>
        </a:p>
      </dgm:t>
    </dgm:pt>
    <dgm:pt modelId="{2A4E895F-BBBA-46AD-82FE-489451FAE148}" type="sibTrans" cxnId="{65D155F9-1446-4B4B-BE09-71D2778E4AFE}">
      <dgm:prSet/>
      <dgm:spPr/>
      <dgm:t>
        <a:bodyPr/>
        <a:lstStyle/>
        <a:p>
          <a:pPr latinLnBrk="1"/>
          <a:endParaRPr lang="ko-KR" altLang="en-US"/>
        </a:p>
      </dgm:t>
    </dgm:pt>
    <dgm:pt modelId="{FD2CC5CB-4019-4770-8742-504974A1EF20}">
      <dgm:prSet phldrT="[텍스트]"/>
      <dgm:spPr/>
      <dgm:t>
        <a:bodyPr/>
        <a:lstStyle/>
        <a:p>
          <a:pPr latinLnBrk="1"/>
          <a:r>
            <a:rPr lang="en-US" altLang="ko-KR" dirty="0" smtClean="0"/>
            <a:t>1</a:t>
          </a:r>
          <a:r>
            <a:rPr lang="ko-KR" altLang="en-US" dirty="0" smtClean="0"/>
            <a:t>차 사용 가능한 문장 </a:t>
          </a:r>
          <a:endParaRPr lang="en-US" altLang="ko-KR" dirty="0" smtClean="0"/>
        </a:p>
        <a:p>
          <a:pPr latinLnBrk="1"/>
          <a:r>
            <a:rPr lang="ko-KR" altLang="en-US" dirty="0" smtClean="0"/>
            <a:t>추출</a:t>
          </a:r>
          <a:endParaRPr lang="ko-KR" altLang="en-US" dirty="0"/>
        </a:p>
      </dgm:t>
    </dgm:pt>
    <dgm:pt modelId="{C1752969-FDA9-484B-BFC9-C3E66A6CB7A8}" type="parTrans" cxnId="{3D2C8198-22AF-4C14-9B02-D36A07EB4ACD}">
      <dgm:prSet/>
      <dgm:spPr/>
      <dgm:t>
        <a:bodyPr/>
        <a:lstStyle/>
        <a:p>
          <a:pPr latinLnBrk="1"/>
          <a:endParaRPr lang="ko-KR" altLang="en-US"/>
        </a:p>
      </dgm:t>
    </dgm:pt>
    <dgm:pt modelId="{22CC53EB-5AB8-4FD2-949C-3EA7C2908B4E}" type="sibTrans" cxnId="{3D2C8198-22AF-4C14-9B02-D36A07EB4ACD}">
      <dgm:prSet/>
      <dgm:spPr/>
      <dgm:t>
        <a:bodyPr/>
        <a:lstStyle/>
        <a:p>
          <a:pPr latinLnBrk="1"/>
          <a:endParaRPr lang="ko-KR" altLang="en-US"/>
        </a:p>
      </dgm:t>
    </dgm:pt>
    <dgm:pt modelId="{18013B78-2726-4ADE-A921-6BBA6C4E7872}">
      <dgm:prSet phldrT="[텍스트]"/>
      <dgm:spPr/>
      <dgm:t>
        <a:bodyPr/>
        <a:lstStyle/>
        <a:p>
          <a:pPr latinLnBrk="1"/>
          <a:r>
            <a:rPr lang="en-US" altLang="ko-KR" dirty="0" smtClean="0"/>
            <a:t>AI</a:t>
          </a:r>
          <a:r>
            <a:rPr lang="ko-KR" altLang="en-US" dirty="0" smtClean="0"/>
            <a:t>월드컵 해설에 </a:t>
          </a:r>
          <a:endParaRPr lang="en-US" altLang="ko-KR" dirty="0" smtClean="0"/>
        </a:p>
        <a:p>
          <a:pPr latinLnBrk="1"/>
          <a:r>
            <a:rPr lang="ko-KR" altLang="en-US" dirty="0" smtClean="0"/>
            <a:t>사용 가능한 문장 </a:t>
          </a:r>
          <a:endParaRPr lang="en-US" altLang="ko-KR" dirty="0" smtClean="0"/>
        </a:p>
        <a:p>
          <a:pPr latinLnBrk="1"/>
          <a:r>
            <a:rPr lang="ko-KR" altLang="en-US" dirty="0" smtClean="0"/>
            <a:t>특징 분석</a:t>
          </a:r>
          <a:endParaRPr lang="ko-KR" altLang="en-US" dirty="0"/>
        </a:p>
      </dgm:t>
    </dgm:pt>
    <dgm:pt modelId="{7726608F-A747-4806-8152-86D26F2A8473}" type="parTrans" cxnId="{9B31850A-558A-4EA0-BD10-8C5FFF75F86F}">
      <dgm:prSet/>
      <dgm:spPr/>
      <dgm:t>
        <a:bodyPr/>
        <a:lstStyle/>
        <a:p>
          <a:pPr latinLnBrk="1"/>
          <a:endParaRPr lang="ko-KR" altLang="en-US"/>
        </a:p>
      </dgm:t>
    </dgm:pt>
    <dgm:pt modelId="{F201971A-4B78-4961-BAFD-AC266AC88531}" type="sibTrans" cxnId="{9B31850A-558A-4EA0-BD10-8C5FFF75F86F}">
      <dgm:prSet/>
      <dgm:spPr/>
      <dgm:t>
        <a:bodyPr/>
        <a:lstStyle/>
        <a:p>
          <a:pPr latinLnBrk="1"/>
          <a:endParaRPr lang="ko-KR" altLang="en-US"/>
        </a:p>
      </dgm:t>
    </dgm:pt>
    <dgm:pt modelId="{17C85AED-3D5F-4256-AD28-7F82BD31A6C0}">
      <dgm:prSet phldrT="[텍스트]"/>
      <dgm:spPr/>
      <dgm:t>
        <a:bodyPr/>
        <a:lstStyle/>
        <a:p>
          <a:pPr latinLnBrk="1"/>
          <a:r>
            <a:rPr lang="ko-KR" altLang="en-US" dirty="0" smtClean="0"/>
            <a:t>특징을 기준으로 문장 </a:t>
          </a:r>
          <a:endParaRPr lang="en-US" altLang="ko-KR" dirty="0" smtClean="0"/>
        </a:p>
        <a:p>
          <a:pPr latinLnBrk="1"/>
          <a:r>
            <a:rPr lang="ko-KR" altLang="en-US" dirty="0" smtClean="0"/>
            <a:t>랭킹 갱신</a:t>
          </a:r>
          <a:endParaRPr lang="ko-KR" altLang="en-US" dirty="0"/>
        </a:p>
      </dgm:t>
    </dgm:pt>
    <dgm:pt modelId="{8A081C7E-675C-40E6-84F1-ABC3C9CC8292}" type="parTrans" cxnId="{11F5AD90-ED12-4035-B6A2-53EE0E5C0CC0}">
      <dgm:prSet/>
      <dgm:spPr/>
      <dgm:t>
        <a:bodyPr/>
        <a:lstStyle/>
        <a:p>
          <a:pPr latinLnBrk="1"/>
          <a:endParaRPr lang="ko-KR" altLang="en-US"/>
        </a:p>
      </dgm:t>
    </dgm:pt>
    <dgm:pt modelId="{87A30DA4-9BB6-4B21-ADE4-5AE5323ECD99}" type="sibTrans" cxnId="{11F5AD90-ED12-4035-B6A2-53EE0E5C0CC0}">
      <dgm:prSet/>
      <dgm:spPr/>
      <dgm:t>
        <a:bodyPr/>
        <a:lstStyle/>
        <a:p>
          <a:pPr latinLnBrk="1"/>
          <a:endParaRPr lang="ko-KR" altLang="en-US"/>
        </a:p>
      </dgm:t>
    </dgm:pt>
    <dgm:pt modelId="{02F673C9-3119-4361-AC02-EF4E7FA4D26F}">
      <dgm:prSet phldrT="[텍스트]"/>
      <dgm:spPr/>
      <dgm:t>
        <a:bodyPr/>
        <a:lstStyle/>
        <a:p>
          <a:pPr latinLnBrk="1"/>
          <a:r>
            <a:rPr lang="ko-KR" altLang="en-US" dirty="0" smtClean="0"/>
            <a:t>최종 사용 가능한 문장 </a:t>
          </a:r>
          <a:endParaRPr lang="en-US" altLang="ko-KR" dirty="0" smtClean="0"/>
        </a:p>
        <a:p>
          <a:pPr latinLnBrk="1"/>
          <a:r>
            <a:rPr lang="ko-KR" altLang="en-US" dirty="0" smtClean="0"/>
            <a:t>추출</a:t>
          </a:r>
          <a:endParaRPr lang="ko-KR" altLang="en-US" dirty="0"/>
        </a:p>
      </dgm:t>
    </dgm:pt>
    <dgm:pt modelId="{6FA59567-A426-4576-9C25-AB3D4115102A}" type="parTrans" cxnId="{5D7A0808-F1BE-437B-B4B0-FB568B92B048}">
      <dgm:prSet/>
      <dgm:spPr/>
      <dgm:t>
        <a:bodyPr/>
        <a:lstStyle/>
        <a:p>
          <a:pPr latinLnBrk="1"/>
          <a:endParaRPr lang="ko-KR" altLang="en-US"/>
        </a:p>
      </dgm:t>
    </dgm:pt>
    <dgm:pt modelId="{87B7754E-C9A5-4325-A061-2F258A1F3D41}" type="sibTrans" cxnId="{5D7A0808-F1BE-437B-B4B0-FB568B92B048}">
      <dgm:prSet/>
      <dgm:spPr/>
      <dgm:t>
        <a:bodyPr/>
        <a:lstStyle/>
        <a:p>
          <a:pPr latinLnBrk="1"/>
          <a:endParaRPr lang="ko-KR" altLang="en-US"/>
        </a:p>
      </dgm:t>
    </dgm:pt>
    <dgm:pt modelId="{7B5647B4-9923-4A80-8BB4-10009BFF1426}" type="pres">
      <dgm:prSet presAssocID="{4A1B36C3-F0F7-404F-813F-77FD35F2DCE1}" presName="Name0" presStyleCnt="0">
        <dgm:presLayoutVars>
          <dgm:dir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758D2D-B8F3-475B-933C-601A49CDD863}" type="pres">
      <dgm:prSet presAssocID="{B0A50EDD-55B2-464C-9DA4-C98F667310FC}" presName="compNode" presStyleCnt="0"/>
      <dgm:spPr/>
    </dgm:pt>
    <dgm:pt modelId="{11F86120-34B2-4F9A-ABCC-640B775F5D48}" type="pres">
      <dgm:prSet presAssocID="{B0A50EDD-55B2-464C-9DA4-C98F667310FC}" presName="dummyConnPt" presStyleCnt="0"/>
      <dgm:spPr/>
    </dgm:pt>
    <dgm:pt modelId="{057ECC2B-830B-4E07-8377-14171BDC6EFA}" type="pres">
      <dgm:prSet presAssocID="{B0A50EDD-55B2-464C-9DA4-C98F667310FC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DA14E3-6111-40AF-8003-98AC1A5DFA8A}" type="pres">
      <dgm:prSet presAssocID="{E3C3C7C8-FD65-45C2-849E-A87174558FF1}" presName="sibTrans" presStyleLbl="bgSibTrans2D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21DAAAB8-4383-4AB4-80F0-786005C95FD4}" type="pres">
      <dgm:prSet presAssocID="{2FE36F84-A74F-45F1-A849-15B46AEFBFFB}" presName="compNode" presStyleCnt="0"/>
      <dgm:spPr/>
    </dgm:pt>
    <dgm:pt modelId="{770BD999-AEE6-4DEA-A3C4-D520BB0189CD}" type="pres">
      <dgm:prSet presAssocID="{2FE36F84-A74F-45F1-A849-15B46AEFBFFB}" presName="dummyConnPt" presStyleCnt="0"/>
      <dgm:spPr/>
    </dgm:pt>
    <dgm:pt modelId="{C8548BA7-0DAC-46B7-BF3C-B813B4E20D9D}" type="pres">
      <dgm:prSet presAssocID="{2FE36F84-A74F-45F1-A849-15B46AEFBFFB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94A830-B051-4529-B0BF-1C164EA139AF}" type="pres">
      <dgm:prSet presAssocID="{0D51931B-3738-4CCB-B320-43450D677DA7}" presName="sibTrans" presStyleLbl="bgSibTrans2D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6DDB249A-C2B3-4644-89F6-E3C2242BF773}" type="pres">
      <dgm:prSet presAssocID="{3E08D76E-DD43-436B-A1E0-8466ED8D3AEE}" presName="compNode" presStyleCnt="0"/>
      <dgm:spPr/>
    </dgm:pt>
    <dgm:pt modelId="{1532E9FF-E8C2-49A7-85D1-03680CF1DDEB}" type="pres">
      <dgm:prSet presAssocID="{3E08D76E-DD43-436B-A1E0-8466ED8D3AEE}" presName="dummyConnPt" presStyleCnt="0"/>
      <dgm:spPr/>
    </dgm:pt>
    <dgm:pt modelId="{A342A75C-05E1-446D-996C-FE3B56383ECB}" type="pres">
      <dgm:prSet presAssocID="{3E08D76E-DD43-436B-A1E0-8466ED8D3AEE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A532EA-8D4F-4D62-8762-819D026AEF93}" type="pres">
      <dgm:prSet presAssocID="{21454F64-4CE0-438F-B93D-407C4CECDCEF}" presName="sibTrans" presStyleLbl="bgSibTrans2D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E1A3085F-5234-4ABA-B554-B0E5A07CA0F2}" type="pres">
      <dgm:prSet presAssocID="{C072467A-49D4-4497-9831-E8CD25C33C4E}" presName="compNode" presStyleCnt="0"/>
      <dgm:spPr/>
    </dgm:pt>
    <dgm:pt modelId="{E483CE50-0780-40BD-8A8C-D693AA495F4A}" type="pres">
      <dgm:prSet presAssocID="{C072467A-49D4-4497-9831-E8CD25C33C4E}" presName="dummyConnPt" presStyleCnt="0"/>
      <dgm:spPr/>
    </dgm:pt>
    <dgm:pt modelId="{D69CBF3F-9B7B-4A3A-A820-4E6E14BACD37}" type="pres">
      <dgm:prSet presAssocID="{C072467A-49D4-4497-9831-E8CD25C33C4E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263393-E239-4729-8989-52EFF60D5A55}" type="pres">
      <dgm:prSet presAssocID="{A980A96D-884B-4D60-BEF5-D4E5D0D555F6}" presName="sibTrans" presStyleLbl="bgSibTrans2D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CFD9D425-3546-4946-8A34-FF17FD9B8837}" type="pres">
      <dgm:prSet presAssocID="{A4657A7C-06A1-4574-9EA1-F38B5692AEA1}" presName="compNode" presStyleCnt="0"/>
      <dgm:spPr/>
    </dgm:pt>
    <dgm:pt modelId="{89EE8ADF-85DA-446D-8BBE-12CA52E9CBBB}" type="pres">
      <dgm:prSet presAssocID="{A4657A7C-06A1-4574-9EA1-F38B5692AEA1}" presName="dummyConnPt" presStyleCnt="0"/>
      <dgm:spPr/>
    </dgm:pt>
    <dgm:pt modelId="{0E71DA4A-BDA7-4E62-88F1-FD5DD591B322}" type="pres">
      <dgm:prSet presAssocID="{A4657A7C-06A1-4574-9EA1-F38B5692AEA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002ABB-7100-4E2A-8466-1446C6BC01D0}" type="pres">
      <dgm:prSet presAssocID="{2A4E895F-BBBA-46AD-82FE-489451FAE148}" presName="sibTrans" presStyleLbl="bgSibTrans2D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1CD227C1-1C43-4F48-92A6-ECEEF6C5C982}" type="pres">
      <dgm:prSet presAssocID="{FD2CC5CB-4019-4770-8742-504974A1EF20}" presName="compNode" presStyleCnt="0"/>
      <dgm:spPr/>
    </dgm:pt>
    <dgm:pt modelId="{8D6A9485-0034-4318-9C98-726A893F6072}" type="pres">
      <dgm:prSet presAssocID="{FD2CC5CB-4019-4770-8742-504974A1EF20}" presName="dummyConnPt" presStyleCnt="0"/>
      <dgm:spPr/>
    </dgm:pt>
    <dgm:pt modelId="{A16701E1-4CDA-45D5-BDAE-4CF1189E839F}" type="pres">
      <dgm:prSet presAssocID="{FD2CC5CB-4019-4770-8742-504974A1EF20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B6CAFE-B32C-4955-B6D9-5126ED3D7B1E}" type="pres">
      <dgm:prSet presAssocID="{22CC53EB-5AB8-4FD2-949C-3EA7C2908B4E}" presName="sibTrans" presStyleLbl="bgSibTrans2D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1DCDF659-FBB6-411E-8E44-E2FE67579CFD}" type="pres">
      <dgm:prSet presAssocID="{18013B78-2726-4ADE-A921-6BBA6C4E7872}" presName="compNode" presStyleCnt="0"/>
      <dgm:spPr/>
    </dgm:pt>
    <dgm:pt modelId="{0BA514B0-2E87-48B0-B5D2-1BBDCF84C9A0}" type="pres">
      <dgm:prSet presAssocID="{18013B78-2726-4ADE-A921-6BBA6C4E7872}" presName="dummyConnPt" presStyleCnt="0"/>
      <dgm:spPr/>
    </dgm:pt>
    <dgm:pt modelId="{E045DA65-7F1A-41D0-9186-CCC863A81C1B}" type="pres">
      <dgm:prSet presAssocID="{18013B78-2726-4ADE-A921-6BBA6C4E7872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8D608C-528D-41B6-9A72-68456191FAF2}" type="pres">
      <dgm:prSet presAssocID="{F201971A-4B78-4961-BAFD-AC266AC88531}" presName="sibTrans" presStyleLbl="bgSibTrans2D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806CC569-94AC-4E84-9AC5-1E3E71859CAF}" type="pres">
      <dgm:prSet presAssocID="{17C85AED-3D5F-4256-AD28-7F82BD31A6C0}" presName="compNode" presStyleCnt="0"/>
      <dgm:spPr/>
    </dgm:pt>
    <dgm:pt modelId="{92EC6DAA-52C3-4E17-9D19-A3F2D715385F}" type="pres">
      <dgm:prSet presAssocID="{17C85AED-3D5F-4256-AD28-7F82BD31A6C0}" presName="dummyConnPt" presStyleCnt="0"/>
      <dgm:spPr/>
    </dgm:pt>
    <dgm:pt modelId="{9EDAE04F-CA74-4B78-AC22-C4DE5BF1DE05}" type="pres">
      <dgm:prSet presAssocID="{17C85AED-3D5F-4256-AD28-7F82BD31A6C0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D67B2F-2237-4682-AD58-2EB8A3E0C9B3}" type="pres">
      <dgm:prSet presAssocID="{87A30DA4-9BB6-4B21-ADE4-5AE5323ECD99}" presName="sibTrans" presStyleLbl="bgSibTrans2D1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FFF46EE7-6AED-4C2E-80AB-B6A8716222A6}" type="pres">
      <dgm:prSet presAssocID="{02F673C9-3119-4361-AC02-EF4E7FA4D26F}" presName="compNode" presStyleCnt="0"/>
      <dgm:spPr/>
    </dgm:pt>
    <dgm:pt modelId="{D0BD8CE9-0CB8-4006-A3B2-9FFEA8E92E70}" type="pres">
      <dgm:prSet presAssocID="{02F673C9-3119-4361-AC02-EF4E7FA4D26F}" presName="dummyConnPt" presStyleCnt="0"/>
      <dgm:spPr/>
    </dgm:pt>
    <dgm:pt modelId="{7F12F32A-108B-4C39-92A4-92E2014B8C27}" type="pres">
      <dgm:prSet presAssocID="{02F673C9-3119-4361-AC02-EF4E7FA4D26F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1F5AD90-ED12-4035-B6A2-53EE0E5C0CC0}" srcId="{4A1B36C3-F0F7-404F-813F-77FD35F2DCE1}" destId="{17C85AED-3D5F-4256-AD28-7F82BD31A6C0}" srcOrd="7" destOrd="0" parTransId="{8A081C7E-675C-40E6-84F1-ABC3C9CC8292}" sibTransId="{87A30DA4-9BB6-4B21-ADE4-5AE5323ECD99}"/>
    <dgm:cxn modelId="{28DC042E-8B28-4F86-979D-654DC3C3657B}" type="presOf" srcId="{4A1B36C3-F0F7-404F-813F-77FD35F2DCE1}" destId="{7B5647B4-9923-4A80-8BB4-10009BFF1426}" srcOrd="0" destOrd="0" presId="urn:microsoft.com/office/officeart/2005/8/layout/bProcess4"/>
    <dgm:cxn modelId="{E3B43895-037B-4BCA-A935-7B4F89AF4554}" type="presOf" srcId="{22CC53EB-5AB8-4FD2-949C-3EA7C2908B4E}" destId="{8FB6CAFE-B32C-4955-B6D9-5126ED3D7B1E}" srcOrd="0" destOrd="0" presId="urn:microsoft.com/office/officeart/2005/8/layout/bProcess4"/>
    <dgm:cxn modelId="{6B1D79E1-6064-4CE6-9D6F-DE26363E07B3}" srcId="{4A1B36C3-F0F7-404F-813F-77FD35F2DCE1}" destId="{3E08D76E-DD43-436B-A1E0-8466ED8D3AEE}" srcOrd="2" destOrd="0" parTransId="{0AB27FE6-7615-4E1F-861F-D468F4889EC4}" sibTransId="{21454F64-4CE0-438F-B93D-407C4CECDCEF}"/>
    <dgm:cxn modelId="{5D7A0808-F1BE-437B-B4B0-FB568B92B048}" srcId="{4A1B36C3-F0F7-404F-813F-77FD35F2DCE1}" destId="{02F673C9-3119-4361-AC02-EF4E7FA4D26F}" srcOrd="8" destOrd="0" parTransId="{6FA59567-A426-4576-9C25-AB3D4115102A}" sibTransId="{87B7754E-C9A5-4325-A061-2F258A1F3D41}"/>
    <dgm:cxn modelId="{784EB0A2-67F8-417D-A273-DC179F99F16E}" type="presOf" srcId="{02F673C9-3119-4361-AC02-EF4E7FA4D26F}" destId="{7F12F32A-108B-4C39-92A4-92E2014B8C27}" srcOrd="0" destOrd="0" presId="urn:microsoft.com/office/officeart/2005/8/layout/bProcess4"/>
    <dgm:cxn modelId="{DCDA650B-19FC-4254-BB7D-BD1EB2520A17}" srcId="{4A1B36C3-F0F7-404F-813F-77FD35F2DCE1}" destId="{B0A50EDD-55B2-464C-9DA4-C98F667310FC}" srcOrd="0" destOrd="0" parTransId="{E47B270D-E537-4208-A0B6-2FD36EB8FACB}" sibTransId="{E3C3C7C8-FD65-45C2-849E-A87174558FF1}"/>
    <dgm:cxn modelId="{FB6A79F6-6101-49A8-93CB-F23AAA9507C5}" type="presOf" srcId="{F201971A-4B78-4961-BAFD-AC266AC88531}" destId="{0C8D608C-528D-41B6-9A72-68456191FAF2}" srcOrd="0" destOrd="0" presId="urn:microsoft.com/office/officeart/2005/8/layout/bProcess4"/>
    <dgm:cxn modelId="{65D155F9-1446-4B4B-BE09-71D2778E4AFE}" srcId="{4A1B36C3-F0F7-404F-813F-77FD35F2DCE1}" destId="{A4657A7C-06A1-4574-9EA1-F38B5692AEA1}" srcOrd="4" destOrd="0" parTransId="{0366D3D9-1AF9-4B69-BA2F-315A5D127D8A}" sibTransId="{2A4E895F-BBBA-46AD-82FE-489451FAE148}"/>
    <dgm:cxn modelId="{340A97D6-4847-43C6-B64B-0DA3E1A868BA}" type="presOf" srcId="{87A30DA4-9BB6-4B21-ADE4-5AE5323ECD99}" destId="{4CD67B2F-2237-4682-AD58-2EB8A3E0C9B3}" srcOrd="0" destOrd="0" presId="urn:microsoft.com/office/officeart/2005/8/layout/bProcess4"/>
    <dgm:cxn modelId="{9B31850A-558A-4EA0-BD10-8C5FFF75F86F}" srcId="{4A1B36C3-F0F7-404F-813F-77FD35F2DCE1}" destId="{18013B78-2726-4ADE-A921-6BBA6C4E7872}" srcOrd="6" destOrd="0" parTransId="{7726608F-A747-4806-8152-86D26F2A8473}" sibTransId="{F201971A-4B78-4961-BAFD-AC266AC88531}"/>
    <dgm:cxn modelId="{CBA32559-CEBB-4B2B-9445-FB84BAA23B1C}" type="presOf" srcId="{18013B78-2726-4ADE-A921-6BBA6C4E7872}" destId="{E045DA65-7F1A-41D0-9186-CCC863A81C1B}" srcOrd="0" destOrd="0" presId="urn:microsoft.com/office/officeart/2005/8/layout/bProcess4"/>
    <dgm:cxn modelId="{994589FC-4F35-442B-A52A-EEFB140D5DD8}" type="presOf" srcId="{C072467A-49D4-4497-9831-E8CD25C33C4E}" destId="{D69CBF3F-9B7B-4A3A-A820-4E6E14BACD37}" srcOrd="0" destOrd="0" presId="urn:microsoft.com/office/officeart/2005/8/layout/bProcess4"/>
    <dgm:cxn modelId="{8E4AE52E-BBE0-4741-8111-3348A9BC35AF}" type="presOf" srcId="{E3C3C7C8-FD65-45C2-849E-A87174558FF1}" destId="{5CDA14E3-6111-40AF-8003-98AC1A5DFA8A}" srcOrd="0" destOrd="0" presId="urn:microsoft.com/office/officeart/2005/8/layout/bProcess4"/>
    <dgm:cxn modelId="{BA909A0F-30AB-412B-B53A-131353BEC2DD}" srcId="{4A1B36C3-F0F7-404F-813F-77FD35F2DCE1}" destId="{2FE36F84-A74F-45F1-A849-15B46AEFBFFB}" srcOrd="1" destOrd="0" parTransId="{0F2D2F6A-009D-4D76-AB86-D82BA5D87999}" sibTransId="{0D51931B-3738-4CCB-B320-43450D677DA7}"/>
    <dgm:cxn modelId="{E9F6A307-71ED-4CDB-B6B5-57BF0F6C4A3B}" type="presOf" srcId="{A4657A7C-06A1-4574-9EA1-F38B5692AEA1}" destId="{0E71DA4A-BDA7-4E62-88F1-FD5DD591B322}" srcOrd="0" destOrd="0" presId="urn:microsoft.com/office/officeart/2005/8/layout/bProcess4"/>
    <dgm:cxn modelId="{E6071A2D-E470-441D-B5C2-C2A663CD04AB}" type="presOf" srcId="{2FE36F84-A74F-45F1-A849-15B46AEFBFFB}" destId="{C8548BA7-0DAC-46B7-BF3C-B813B4E20D9D}" srcOrd="0" destOrd="0" presId="urn:microsoft.com/office/officeart/2005/8/layout/bProcess4"/>
    <dgm:cxn modelId="{B930E60B-688F-4D81-9EBD-1635A78FD88F}" type="presOf" srcId="{0D51931B-3738-4CCB-B320-43450D677DA7}" destId="{5094A830-B051-4529-B0BF-1C164EA139AF}" srcOrd="0" destOrd="0" presId="urn:microsoft.com/office/officeart/2005/8/layout/bProcess4"/>
    <dgm:cxn modelId="{58F120E4-4116-4F13-9D1E-24417150BF9B}" srcId="{4A1B36C3-F0F7-404F-813F-77FD35F2DCE1}" destId="{C072467A-49D4-4497-9831-E8CD25C33C4E}" srcOrd="3" destOrd="0" parTransId="{3DF783AA-6BDB-4403-B203-A419B6B725B2}" sibTransId="{A980A96D-884B-4D60-BEF5-D4E5D0D555F6}"/>
    <dgm:cxn modelId="{438CB44A-046E-4377-A3EB-D77243E404BE}" type="presOf" srcId="{3E08D76E-DD43-436B-A1E0-8466ED8D3AEE}" destId="{A342A75C-05E1-446D-996C-FE3B56383ECB}" srcOrd="0" destOrd="0" presId="urn:microsoft.com/office/officeart/2005/8/layout/bProcess4"/>
    <dgm:cxn modelId="{A5B08D98-487A-412D-830E-A091E610DAF8}" type="presOf" srcId="{2A4E895F-BBBA-46AD-82FE-489451FAE148}" destId="{EC002ABB-7100-4E2A-8466-1446C6BC01D0}" srcOrd="0" destOrd="0" presId="urn:microsoft.com/office/officeart/2005/8/layout/bProcess4"/>
    <dgm:cxn modelId="{A87890E8-832D-4580-A7EA-8BBF03AC0261}" type="presOf" srcId="{A980A96D-884B-4D60-BEF5-D4E5D0D555F6}" destId="{B9263393-E239-4729-8989-52EFF60D5A55}" srcOrd="0" destOrd="0" presId="urn:microsoft.com/office/officeart/2005/8/layout/bProcess4"/>
    <dgm:cxn modelId="{7FE8DD21-C8C6-4BB4-AE99-00D6A6E54671}" type="presOf" srcId="{B0A50EDD-55B2-464C-9DA4-C98F667310FC}" destId="{057ECC2B-830B-4E07-8377-14171BDC6EFA}" srcOrd="0" destOrd="0" presId="urn:microsoft.com/office/officeart/2005/8/layout/bProcess4"/>
    <dgm:cxn modelId="{C16F9C96-193B-464E-9C50-4E96B73CA96C}" type="presOf" srcId="{21454F64-4CE0-438F-B93D-407C4CECDCEF}" destId="{F5A532EA-8D4F-4D62-8762-819D026AEF93}" srcOrd="0" destOrd="0" presId="urn:microsoft.com/office/officeart/2005/8/layout/bProcess4"/>
    <dgm:cxn modelId="{3D2C8198-22AF-4C14-9B02-D36A07EB4ACD}" srcId="{4A1B36C3-F0F7-404F-813F-77FD35F2DCE1}" destId="{FD2CC5CB-4019-4770-8742-504974A1EF20}" srcOrd="5" destOrd="0" parTransId="{C1752969-FDA9-484B-BFC9-C3E66A6CB7A8}" sibTransId="{22CC53EB-5AB8-4FD2-949C-3EA7C2908B4E}"/>
    <dgm:cxn modelId="{9E937A39-C71A-404C-A77B-CAF5409E561C}" type="presOf" srcId="{17C85AED-3D5F-4256-AD28-7F82BD31A6C0}" destId="{9EDAE04F-CA74-4B78-AC22-C4DE5BF1DE05}" srcOrd="0" destOrd="0" presId="urn:microsoft.com/office/officeart/2005/8/layout/bProcess4"/>
    <dgm:cxn modelId="{94C61A8C-6F5C-4D43-85D7-58BF13271411}" type="presOf" srcId="{FD2CC5CB-4019-4770-8742-504974A1EF20}" destId="{A16701E1-4CDA-45D5-BDAE-4CF1189E839F}" srcOrd="0" destOrd="0" presId="urn:microsoft.com/office/officeart/2005/8/layout/bProcess4"/>
    <dgm:cxn modelId="{A65B72DE-5D83-4C22-B378-975060DD8890}" type="presParOf" srcId="{7B5647B4-9923-4A80-8BB4-10009BFF1426}" destId="{2E758D2D-B8F3-475B-933C-601A49CDD863}" srcOrd="0" destOrd="0" presId="urn:microsoft.com/office/officeart/2005/8/layout/bProcess4"/>
    <dgm:cxn modelId="{39A03383-7F38-4EF9-B8D3-97D4D0E7F0E2}" type="presParOf" srcId="{2E758D2D-B8F3-475B-933C-601A49CDD863}" destId="{11F86120-34B2-4F9A-ABCC-640B775F5D48}" srcOrd="0" destOrd="0" presId="urn:microsoft.com/office/officeart/2005/8/layout/bProcess4"/>
    <dgm:cxn modelId="{E6BDF326-CF71-482B-8562-02DD7174CD43}" type="presParOf" srcId="{2E758D2D-B8F3-475B-933C-601A49CDD863}" destId="{057ECC2B-830B-4E07-8377-14171BDC6EFA}" srcOrd="1" destOrd="0" presId="urn:microsoft.com/office/officeart/2005/8/layout/bProcess4"/>
    <dgm:cxn modelId="{76FC6ED2-9C4E-4ADA-A6A7-3A7DE73B0B60}" type="presParOf" srcId="{7B5647B4-9923-4A80-8BB4-10009BFF1426}" destId="{5CDA14E3-6111-40AF-8003-98AC1A5DFA8A}" srcOrd="1" destOrd="0" presId="urn:microsoft.com/office/officeart/2005/8/layout/bProcess4"/>
    <dgm:cxn modelId="{988D67F9-AD76-4229-97B8-F77C662D0259}" type="presParOf" srcId="{7B5647B4-9923-4A80-8BB4-10009BFF1426}" destId="{21DAAAB8-4383-4AB4-80F0-786005C95FD4}" srcOrd="2" destOrd="0" presId="urn:microsoft.com/office/officeart/2005/8/layout/bProcess4"/>
    <dgm:cxn modelId="{26AA9CA2-AC7E-45F0-B4BB-660A99BA1411}" type="presParOf" srcId="{21DAAAB8-4383-4AB4-80F0-786005C95FD4}" destId="{770BD999-AEE6-4DEA-A3C4-D520BB0189CD}" srcOrd="0" destOrd="0" presId="urn:microsoft.com/office/officeart/2005/8/layout/bProcess4"/>
    <dgm:cxn modelId="{ECE9B330-1EF7-4797-9905-A0F4B1E4F71C}" type="presParOf" srcId="{21DAAAB8-4383-4AB4-80F0-786005C95FD4}" destId="{C8548BA7-0DAC-46B7-BF3C-B813B4E20D9D}" srcOrd="1" destOrd="0" presId="urn:microsoft.com/office/officeart/2005/8/layout/bProcess4"/>
    <dgm:cxn modelId="{557CC01E-0E77-493A-913D-85A57B1749F3}" type="presParOf" srcId="{7B5647B4-9923-4A80-8BB4-10009BFF1426}" destId="{5094A830-B051-4529-B0BF-1C164EA139AF}" srcOrd="3" destOrd="0" presId="urn:microsoft.com/office/officeart/2005/8/layout/bProcess4"/>
    <dgm:cxn modelId="{F9EC2843-02DE-433F-B6F1-668F3419BCD3}" type="presParOf" srcId="{7B5647B4-9923-4A80-8BB4-10009BFF1426}" destId="{6DDB249A-C2B3-4644-89F6-E3C2242BF773}" srcOrd="4" destOrd="0" presId="urn:microsoft.com/office/officeart/2005/8/layout/bProcess4"/>
    <dgm:cxn modelId="{B249E6B7-0668-47D3-AC6D-8BE7462B715D}" type="presParOf" srcId="{6DDB249A-C2B3-4644-89F6-E3C2242BF773}" destId="{1532E9FF-E8C2-49A7-85D1-03680CF1DDEB}" srcOrd="0" destOrd="0" presId="urn:microsoft.com/office/officeart/2005/8/layout/bProcess4"/>
    <dgm:cxn modelId="{8964610B-EF13-4F77-A34D-1594C5387140}" type="presParOf" srcId="{6DDB249A-C2B3-4644-89F6-E3C2242BF773}" destId="{A342A75C-05E1-446D-996C-FE3B56383ECB}" srcOrd="1" destOrd="0" presId="urn:microsoft.com/office/officeart/2005/8/layout/bProcess4"/>
    <dgm:cxn modelId="{A793AE86-55E4-4ADC-BD70-698FA7CC49DA}" type="presParOf" srcId="{7B5647B4-9923-4A80-8BB4-10009BFF1426}" destId="{F5A532EA-8D4F-4D62-8762-819D026AEF93}" srcOrd="5" destOrd="0" presId="urn:microsoft.com/office/officeart/2005/8/layout/bProcess4"/>
    <dgm:cxn modelId="{78A4EFA7-5D9F-4DCA-8B87-AFB422221000}" type="presParOf" srcId="{7B5647B4-9923-4A80-8BB4-10009BFF1426}" destId="{E1A3085F-5234-4ABA-B554-B0E5A07CA0F2}" srcOrd="6" destOrd="0" presId="urn:microsoft.com/office/officeart/2005/8/layout/bProcess4"/>
    <dgm:cxn modelId="{E24EF017-E978-46DF-B100-F000CF9BD9EC}" type="presParOf" srcId="{E1A3085F-5234-4ABA-B554-B0E5A07CA0F2}" destId="{E483CE50-0780-40BD-8A8C-D693AA495F4A}" srcOrd="0" destOrd="0" presId="urn:microsoft.com/office/officeart/2005/8/layout/bProcess4"/>
    <dgm:cxn modelId="{6439036D-7405-4976-A33E-FFFB06495136}" type="presParOf" srcId="{E1A3085F-5234-4ABA-B554-B0E5A07CA0F2}" destId="{D69CBF3F-9B7B-4A3A-A820-4E6E14BACD37}" srcOrd="1" destOrd="0" presId="urn:microsoft.com/office/officeart/2005/8/layout/bProcess4"/>
    <dgm:cxn modelId="{EDECDB75-7A3B-4786-BE06-4176BCB0DB8B}" type="presParOf" srcId="{7B5647B4-9923-4A80-8BB4-10009BFF1426}" destId="{B9263393-E239-4729-8989-52EFF60D5A55}" srcOrd="7" destOrd="0" presId="urn:microsoft.com/office/officeart/2005/8/layout/bProcess4"/>
    <dgm:cxn modelId="{0D2B76EE-DD48-4FB6-AE8D-EA7ABF8557A2}" type="presParOf" srcId="{7B5647B4-9923-4A80-8BB4-10009BFF1426}" destId="{CFD9D425-3546-4946-8A34-FF17FD9B8837}" srcOrd="8" destOrd="0" presId="urn:microsoft.com/office/officeart/2005/8/layout/bProcess4"/>
    <dgm:cxn modelId="{6D85425F-8F08-46DC-83CD-9035FE41A2DD}" type="presParOf" srcId="{CFD9D425-3546-4946-8A34-FF17FD9B8837}" destId="{89EE8ADF-85DA-446D-8BBE-12CA52E9CBBB}" srcOrd="0" destOrd="0" presId="urn:microsoft.com/office/officeart/2005/8/layout/bProcess4"/>
    <dgm:cxn modelId="{11A283F9-8B09-4560-8539-7BBE5D5AC45C}" type="presParOf" srcId="{CFD9D425-3546-4946-8A34-FF17FD9B8837}" destId="{0E71DA4A-BDA7-4E62-88F1-FD5DD591B322}" srcOrd="1" destOrd="0" presId="urn:microsoft.com/office/officeart/2005/8/layout/bProcess4"/>
    <dgm:cxn modelId="{F5EE2482-BAF0-402E-B397-3F5E64B45DF1}" type="presParOf" srcId="{7B5647B4-9923-4A80-8BB4-10009BFF1426}" destId="{EC002ABB-7100-4E2A-8466-1446C6BC01D0}" srcOrd="9" destOrd="0" presId="urn:microsoft.com/office/officeart/2005/8/layout/bProcess4"/>
    <dgm:cxn modelId="{12618BCD-87F3-4F6A-A2A1-25A0819B4523}" type="presParOf" srcId="{7B5647B4-9923-4A80-8BB4-10009BFF1426}" destId="{1CD227C1-1C43-4F48-92A6-ECEEF6C5C982}" srcOrd="10" destOrd="0" presId="urn:microsoft.com/office/officeart/2005/8/layout/bProcess4"/>
    <dgm:cxn modelId="{CB57257C-F09C-4360-BD2B-6D541B5AC6E0}" type="presParOf" srcId="{1CD227C1-1C43-4F48-92A6-ECEEF6C5C982}" destId="{8D6A9485-0034-4318-9C98-726A893F6072}" srcOrd="0" destOrd="0" presId="urn:microsoft.com/office/officeart/2005/8/layout/bProcess4"/>
    <dgm:cxn modelId="{EAAE79E6-C9E5-4D47-81D4-EAB9B07F7746}" type="presParOf" srcId="{1CD227C1-1C43-4F48-92A6-ECEEF6C5C982}" destId="{A16701E1-4CDA-45D5-BDAE-4CF1189E839F}" srcOrd="1" destOrd="0" presId="urn:microsoft.com/office/officeart/2005/8/layout/bProcess4"/>
    <dgm:cxn modelId="{474D8DD8-40C2-4937-9CF1-F04A9AD649D3}" type="presParOf" srcId="{7B5647B4-9923-4A80-8BB4-10009BFF1426}" destId="{8FB6CAFE-B32C-4955-B6D9-5126ED3D7B1E}" srcOrd="11" destOrd="0" presId="urn:microsoft.com/office/officeart/2005/8/layout/bProcess4"/>
    <dgm:cxn modelId="{3F001F51-A738-4C02-8328-AD04CA8F64E4}" type="presParOf" srcId="{7B5647B4-9923-4A80-8BB4-10009BFF1426}" destId="{1DCDF659-FBB6-411E-8E44-E2FE67579CFD}" srcOrd="12" destOrd="0" presId="urn:microsoft.com/office/officeart/2005/8/layout/bProcess4"/>
    <dgm:cxn modelId="{533D2AB9-6B4D-4588-9AFE-AB7169B569A0}" type="presParOf" srcId="{1DCDF659-FBB6-411E-8E44-E2FE67579CFD}" destId="{0BA514B0-2E87-48B0-B5D2-1BBDCF84C9A0}" srcOrd="0" destOrd="0" presId="urn:microsoft.com/office/officeart/2005/8/layout/bProcess4"/>
    <dgm:cxn modelId="{7162B2D0-CFCE-457C-BCA1-FC06EA61F1B6}" type="presParOf" srcId="{1DCDF659-FBB6-411E-8E44-E2FE67579CFD}" destId="{E045DA65-7F1A-41D0-9186-CCC863A81C1B}" srcOrd="1" destOrd="0" presId="urn:microsoft.com/office/officeart/2005/8/layout/bProcess4"/>
    <dgm:cxn modelId="{33EDBF88-BF67-435D-B49E-0C614EB52464}" type="presParOf" srcId="{7B5647B4-9923-4A80-8BB4-10009BFF1426}" destId="{0C8D608C-528D-41B6-9A72-68456191FAF2}" srcOrd="13" destOrd="0" presId="urn:microsoft.com/office/officeart/2005/8/layout/bProcess4"/>
    <dgm:cxn modelId="{65968A3E-861E-4EFA-8E3B-BF7B6789C76F}" type="presParOf" srcId="{7B5647B4-9923-4A80-8BB4-10009BFF1426}" destId="{806CC569-94AC-4E84-9AC5-1E3E71859CAF}" srcOrd="14" destOrd="0" presId="urn:microsoft.com/office/officeart/2005/8/layout/bProcess4"/>
    <dgm:cxn modelId="{F503CCDD-B311-44FE-9E49-BC949F72CCAE}" type="presParOf" srcId="{806CC569-94AC-4E84-9AC5-1E3E71859CAF}" destId="{92EC6DAA-52C3-4E17-9D19-A3F2D715385F}" srcOrd="0" destOrd="0" presId="urn:microsoft.com/office/officeart/2005/8/layout/bProcess4"/>
    <dgm:cxn modelId="{F6286291-92CB-4CD9-ACEE-141507B59E1E}" type="presParOf" srcId="{806CC569-94AC-4E84-9AC5-1E3E71859CAF}" destId="{9EDAE04F-CA74-4B78-AC22-C4DE5BF1DE05}" srcOrd="1" destOrd="0" presId="urn:microsoft.com/office/officeart/2005/8/layout/bProcess4"/>
    <dgm:cxn modelId="{9766130E-AC3B-4007-8AD2-C37D1ABEF15F}" type="presParOf" srcId="{7B5647B4-9923-4A80-8BB4-10009BFF1426}" destId="{4CD67B2F-2237-4682-AD58-2EB8A3E0C9B3}" srcOrd="15" destOrd="0" presId="urn:microsoft.com/office/officeart/2005/8/layout/bProcess4"/>
    <dgm:cxn modelId="{A6F43C5A-484E-4A74-9C79-FD06DDC5959E}" type="presParOf" srcId="{7B5647B4-9923-4A80-8BB4-10009BFF1426}" destId="{FFF46EE7-6AED-4C2E-80AB-B6A8716222A6}" srcOrd="16" destOrd="0" presId="urn:microsoft.com/office/officeart/2005/8/layout/bProcess4"/>
    <dgm:cxn modelId="{880583E9-25D6-46A8-8577-9627047EAB32}" type="presParOf" srcId="{FFF46EE7-6AED-4C2E-80AB-B6A8716222A6}" destId="{D0BD8CE9-0CB8-4006-A3B2-9FFEA8E92E70}" srcOrd="0" destOrd="0" presId="urn:microsoft.com/office/officeart/2005/8/layout/bProcess4"/>
    <dgm:cxn modelId="{8DF32CD6-E1B2-4614-9656-6C7BE38C6DAE}" type="presParOf" srcId="{FFF46EE7-6AED-4C2E-80AB-B6A8716222A6}" destId="{7F12F32A-108B-4C39-92A4-92E2014B8C27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A14E3-6111-40AF-8003-98AC1A5DFA8A}">
      <dsp:nvSpPr>
        <dsp:cNvPr id="0" name=""/>
        <dsp:cNvSpPr/>
      </dsp:nvSpPr>
      <dsp:spPr>
        <a:xfrm rot="5400000">
          <a:off x="-61969" y="1064198"/>
          <a:ext cx="1658419" cy="20010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ECC2B-830B-4E07-8377-14171BDC6EFA}">
      <dsp:nvSpPr>
        <dsp:cNvPr id="0" name=""/>
        <dsp:cNvSpPr/>
      </dsp:nvSpPr>
      <dsp:spPr>
        <a:xfrm>
          <a:off x="318000" y="3526"/>
          <a:ext cx="2223390" cy="1334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전처리 및 </a:t>
          </a:r>
          <a:endParaRPr lang="en-US" altLang="ko-KR" sz="1500" kern="1200" dirty="0" smtClean="0"/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/>
            <a:t>불용어</a:t>
          </a:r>
          <a:r>
            <a:rPr lang="ko-KR" altLang="en-US" sz="1500" kern="1200" dirty="0" smtClean="0"/>
            <a:t> 처리</a:t>
          </a:r>
          <a:endParaRPr lang="ko-KR" altLang="en-US" sz="1500" kern="1200" dirty="0"/>
        </a:p>
      </dsp:txBody>
      <dsp:txXfrm>
        <a:off x="357073" y="42599"/>
        <a:ext cx="2145244" cy="1255888"/>
      </dsp:txXfrm>
    </dsp:sp>
    <dsp:sp modelId="{5094A830-B051-4529-B0BF-1C164EA139AF}">
      <dsp:nvSpPr>
        <dsp:cNvPr id="0" name=""/>
        <dsp:cNvSpPr/>
      </dsp:nvSpPr>
      <dsp:spPr>
        <a:xfrm rot="5400000">
          <a:off x="-61969" y="2731740"/>
          <a:ext cx="1658419" cy="20010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48BA7-0DAC-46B7-BF3C-B813B4E20D9D}">
      <dsp:nvSpPr>
        <dsp:cNvPr id="0" name=""/>
        <dsp:cNvSpPr/>
      </dsp:nvSpPr>
      <dsp:spPr>
        <a:xfrm>
          <a:off x="318000" y="1671068"/>
          <a:ext cx="2223390" cy="1334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단어 빈도수 </a:t>
          </a:r>
          <a:endParaRPr lang="en-US" altLang="ko-KR" sz="1500" kern="1200" dirty="0" smtClean="0"/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카운트</a:t>
          </a:r>
          <a:endParaRPr lang="ko-KR" altLang="en-US" sz="1500" kern="1200" dirty="0"/>
        </a:p>
      </dsp:txBody>
      <dsp:txXfrm>
        <a:off x="357073" y="1710141"/>
        <a:ext cx="2145244" cy="1255888"/>
      </dsp:txXfrm>
    </dsp:sp>
    <dsp:sp modelId="{F5A532EA-8D4F-4D62-8762-819D026AEF93}">
      <dsp:nvSpPr>
        <dsp:cNvPr id="0" name=""/>
        <dsp:cNvSpPr/>
      </dsp:nvSpPr>
      <dsp:spPr>
        <a:xfrm>
          <a:off x="771801" y="3565512"/>
          <a:ext cx="2947985" cy="20010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2A75C-05E1-446D-996C-FE3B56383ECB}">
      <dsp:nvSpPr>
        <dsp:cNvPr id="0" name=""/>
        <dsp:cNvSpPr/>
      </dsp:nvSpPr>
      <dsp:spPr>
        <a:xfrm>
          <a:off x="318000" y="3338611"/>
          <a:ext cx="2223390" cy="1334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/>
            <a:t>최빈도</a:t>
          </a:r>
          <a:r>
            <a:rPr lang="ko-KR" altLang="en-US" sz="1500" kern="1200" dirty="0" smtClean="0"/>
            <a:t> 단어 </a:t>
          </a:r>
          <a:endParaRPr lang="en-US" altLang="ko-KR" sz="1500" kern="1200" dirty="0" smtClean="0"/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생성</a:t>
          </a:r>
          <a:r>
            <a:rPr lang="en-US" altLang="ko-KR" sz="1500" kern="1200" dirty="0" smtClean="0"/>
            <a:t>(100</a:t>
          </a:r>
          <a:r>
            <a:rPr lang="ko-KR" altLang="en-US" sz="1500" kern="1200" dirty="0" smtClean="0"/>
            <a:t>개</a:t>
          </a:r>
          <a:r>
            <a:rPr lang="en-US" altLang="ko-KR" sz="1500" kern="1200" dirty="0" smtClean="0"/>
            <a:t>)</a:t>
          </a:r>
          <a:endParaRPr lang="ko-KR" altLang="en-US" sz="1500" kern="1200" dirty="0"/>
        </a:p>
      </dsp:txBody>
      <dsp:txXfrm>
        <a:off x="357073" y="3377684"/>
        <a:ext cx="2145244" cy="1255888"/>
      </dsp:txXfrm>
    </dsp:sp>
    <dsp:sp modelId="{B9263393-E239-4729-8989-52EFF60D5A55}">
      <dsp:nvSpPr>
        <dsp:cNvPr id="0" name=""/>
        <dsp:cNvSpPr/>
      </dsp:nvSpPr>
      <dsp:spPr>
        <a:xfrm rot="16200000">
          <a:off x="2895139" y="2731740"/>
          <a:ext cx="1658419" cy="20010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CBF3F-9B7B-4A3A-A820-4E6E14BACD37}">
      <dsp:nvSpPr>
        <dsp:cNvPr id="0" name=""/>
        <dsp:cNvSpPr/>
      </dsp:nvSpPr>
      <dsp:spPr>
        <a:xfrm>
          <a:off x="3275109" y="3338611"/>
          <a:ext cx="2223390" cy="1334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해설문장에서</a:t>
          </a:r>
          <a:endParaRPr lang="en-US" altLang="ko-KR" sz="1500" kern="1200" dirty="0" smtClean="0"/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 </a:t>
          </a:r>
          <a:r>
            <a:rPr lang="ko-KR" altLang="en-US" sz="1500" kern="1200" dirty="0" err="1" smtClean="0"/>
            <a:t>최빈도</a:t>
          </a:r>
          <a:r>
            <a:rPr lang="ko-KR" altLang="en-US" sz="1500" kern="1200" dirty="0" smtClean="0"/>
            <a:t> 단어가 포함</a:t>
          </a:r>
          <a:endParaRPr lang="en-US" altLang="ko-KR" sz="1500" kern="1200" dirty="0" smtClean="0"/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되면 카운트</a:t>
          </a:r>
          <a:endParaRPr lang="ko-KR" altLang="en-US" sz="1500" kern="1200" dirty="0"/>
        </a:p>
      </dsp:txBody>
      <dsp:txXfrm>
        <a:off x="3314182" y="3377684"/>
        <a:ext cx="2145244" cy="1255888"/>
      </dsp:txXfrm>
    </dsp:sp>
    <dsp:sp modelId="{EC002ABB-7100-4E2A-8466-1446C6BC01D0}">
      <dsp:nvSpPr>
        <dsp:cNvPr id="0" name=""/>
        <dsp:cNvSpPr/>
      </dsp:nvSpPr>
      <dsp:spPr>
        <a:xfrm rot="16200000">
          <a:off x="2895139" y="1064198"/>
          <a:ext cx="1658419" cy="20010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1DA4A-BDA7-4E62-88F1-FD5DD591B322}">
      <dsp:nvSpPr>
        <dsp:cNvPr id="0" name=""/>
        <dsp:cNvSpPr/>
      </dsp:nvSpPr>
      <dsp:spPr>
        <a:xfrm>
          <a:off x="3275109" y="1671068"/>
          <a:ext cx="2223390" cy="1334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/>
            <a:t>카운트별</a:t>
          </a:r>
          <a:r>
            <a:rPr lang="ko-KR" altLang="en-US" sz="1500" kern="1200" dirty="0" smtClean="0"/>
            <a:t> 문장 랭킹화</a:t>
          </a:r>
          <a:endParaRPr lang="ko-KR" altLang="en-US" sz="1500" kern="1200" dirty="0"/>
        </a:p>
      </dsp:txBody>
      <dsp:txXfrm>
        <a:off x="3314182" y="1710141"/>
        <a:ext cx="2145244" cy="1255888"/>
      </dsp:txXfrm>
    </dsp:sp>
    <dsp:sp modelId="{8FB6CAFE-B32C-4955-B6D9-5126ED3D7B1E}">
      <dsp:nvSpPr>
        <dsp:cNvPr id="0" name=""/>
        <dsp:cNvSpPr/>
      </dsp:nvSpPr>
      <dsp:spPr>
        <a:xfrm>
          <a:off x="3728910" y="230426"/>
          <a:ext cx="2947985" cy="20010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701E1-4CDA-45D5-BDAE-4CF1189E839F}">
      <dsp:nvSpPr>
        <dsp:cNvPr id="0" name=""/>
        <dsp:cNvSpPr/>
      </dsp:nvSpPr>
      <dsp:spPr>
        <a:xfrm>
          <a:off x="3275109" y="3526"/>
          <a:ext cx="2223390" cy="1334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1</a:t>
          </a:r>
          <a:r>
            <a:rPr lang="ko-KR" altLang="en-US" sz="1500" kern="1200" dirty="0" smtClean="0"/>
            <a:t>차 사용 가능한 문장 </a:t>
          </a:r>
          <a:endParaRPr lang="en-US" altLang="ko-KR" sz="1500" kern="1200" dirty="0" smtClean="0"/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추출</a:t>
          </a:r>
          <a:endParaRPr lang="ko-KR" altLang="en-US" sz="1500" kern="1200" dirty="0"/>
        </a:p>
      </dsp:txBody>
      <dsp:txXfrm>
        <a:off x="3314182" y="42599"/>
        <a:ext cx="2145244" cy="1255888"/>
      </dsp:txXfrm>
    </dsp:sp>
    <dsp:sp modelId="{0C8D608C-528D-41B6-9A72-68456191FAF2}">
      <dsp:nvSpPr>
        <dsp:cNvPr id="0" name=""/>
        <dsp:cNvSpPr/>
      </dsp:nvSpPr>
      <dsp:spPr>
        <a:xfrm rot="5400000">
          <a:off x="5852248" y="1064198"/>
          <a:ext cx="1658419" cy="20010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5DA65-7F1A-41D0-9186-CCC863A81C1B}">
      <dsp:nvSpPr>
        <dsp:cNvPr id="0" name=""/>
        <dsp:cNvSpPr/>
      </dsp:nvSpPr>
      <dsp:spPr>
        <a:xfrm>
          <a:off x="6232218" y="3526"/>
          <a:ext cx="2223390" cy="1334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AI</a:t>
          </a:r>
          <a:r>
            <a:rPr lang="ko-KR" altLang="en-US" sz="1500" kern="1200" dirty="0" smtClean="0"/>
            <a:t>월드컵 해설에 </a:t>
          </a:r>
          <a:endParaRPr lang="en-US" altLang="ko-KR" sz="1500" kern="1200" dirty="0" smtClean="0"/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사용 가능한 문장 </a:t>
          </a:r>
          <a:endParaRPr lang="en-US" altLang="ko-KR" sz="1500" kern="1200" dirty="0" smtClean="0"/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특징 분석</a:t>
          </a:r>
          <a:endParaRPr lang="ko-KR" altLang="en-US" sz="1500" kern="1200" dirty="0"/>
        </a:p>
      </dsp:txBody>
      <dsp:txXfrm>
        <a:off x="6271291" y="42599"/>
        <a:ext cx="2145244" cy="1255888"/>
      </dsp:txXfrm>
    </dsp:sp>
    <dsp:sp modelId="{4CD67B2F-2237-4682-AD58-2EB8A3E0C9B3}">
      <dsp:nvSpPr>
        <dsp:cNvPr id="0" name=""/>
        <dsp:cNvSpPr/>
      </dsp:nvSpPr>
      <dsp:spPr>
        <a:xfrm rot="5400000">
          <a:off x="5852248" y="2731740"/>
          <a:ext cx="1658419" cy="20010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AE04F-CA74-4B78-AC22-C4DE5BF1DE05}">
      <dsp:nvSpPr>
        <dsp:cNvPr id="0" name=""/>
        <dsp:cNvSpPr/>
      </dsp:nvSpPr>
      <dsp:spPr>
        <a:xfrm>
          <a:off x="6232218" y="1671068"/>
          <a:ext cx="2223390" cy="1334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특징을 기준으로 문장 </a:t>
          </a:r>
          <a:endParaRPr lang="en-US" altLang="ko-KR" sz="1500" kern="1200" dirty="0" smtClean="0"/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랭킹 갱신</a:t>
          </a:r>
          <a:endParaRPr lang="ko-KR" altLang="en-US" sz="1500" kern="1200" dirty="0"/>
        </a:p>
      </dsp:txBody>
      <dsp:txXfrm>
        <a:off x="6271291" y="1710141"/>
        <a:ext cx="2145244" cy="1255888"/>
      </dsp:txXfrm>
    </dsp:sp>
    <dsp:sp modelId="{7F12F32A-108B-4C39-92A4-92E2014B8C27}">
      <dsp:nvSpPr>
        <dsp:cNvPr id="0" name=""/>
        <dsp:cNvSpPr/>
      </dsp:nvSpPr>
      <dsp:spPr>
        <a:xfrm>
          <a:off x="6232218" y="3338611"/>
          <a:ext cx="2223390" cy="1334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최종 사용 가능한 문장 </a:t>
          </a:r>
          <a:endParaRPr lang="en-US" altLang="ko-KR" sz="1500" kern="1200" dirty="0" smtClean="0"/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추출</a:t>
          </a:r>
          <a:endParaRPr lang="ko-KR" altLang="en-US" sz="1500" kern="1200" dirty="0"/>
        </a:p>
      </dsp:txBody>
      <dsp:txXfrm>
        <a:off x="6271291" y="3377684"/>
        <a:ext cx="2145244" cy="1255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99AF-8BA1-49E5-8BB7-0AE71A71705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DAE0-1171-4CBF-8080-58B9BEB5F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27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99AF-8BA1-49E5-8BB7-0AE71A71705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DAE0-1171-4CBF-8080-58B9BEB5F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32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99AF-8BA1-49E5-8BB7-0AE71A71705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DAE0-1171-4CBF-8080-58B9BEB5F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13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16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5" y="858"/>
            <a:ext cx="12190475" cy="6857142"/>
          </a:xfrm>
          <a:prstGeom prst="rect">
            <a:avLst/>
          </a:prstGeom>
        </p:spPr>
      </p:pic>
      <p:sp>
        <p:nvSpPr>
          <p:cNvPr id="4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236642" y="685800"/>
            <a:ext cx="9718717" cy="749300"/>
          </a:xfrm>
        </p:spPr>
        <p:txBody>
          <a:bodyPr>
            <a:noAutofit/>
          </a:bodyPr>
          <a:lstStyle>
            <a:lvl1pPr marL="0" indent="0" algn="ctr">
              <a:buNone/>
              <a:defRPr sz="4000" baseline="0">
                <a:gradFill>
                  <a:gsLst>
                    <a:gs pos="400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</a:gra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2439744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30565" y="1135735"/>
            <a:ext cx="4707467" cy="561975"/>
          </a:xfrm>
        </p:spPr>
        <p:txBody>
          <a:bodyPr/>
          <a:lstStyle>
            <a:lvl1pPr marL="0" indent="0">
              <a:buNone/>
              <a:defRPr>
                <a:solidFill>
                  <a:srgbClr val="7030A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목차</a:t>
            </a: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730565" y="2075534"/>
            <a:ext cx="4707467" cy="3898900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제목을 입력해주세요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6178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40267" y="288925"/>
            <a:ext cx="11209867" cy="56197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제목을 입력해주세요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64000" y="964291"/>
            <a:ext cx="11664000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 userDrawn="1"/>
        </p:nvSpPr>
        <p:spPr>
          <a:xfrm>
            <a:off x="264000" y="1038981"/>
            <a:ext cx="11664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342340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483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383454" y="2860579"/>
            <a:ext cx="9425093" cy="905067"/>
          </a:xfrm>
        </p:spPr>
        <p:txBody>
          <a:bodyPr>
            <a:noAutofit/>
          </a:bodyPr>
          <a:lstStyle>
            <a:lvl1pPr marL="0" indent="0" algn="ctr">
              <a:buNone/>
              <a:defRPr sz="5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3869740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99AF-8BA1-49E5-8BB7-0AE71A71705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DAE0-1171-4CBF-8080-58B9BEB5F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33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99AF-8BA1-49E5-8BB7-0AE71A71705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DAE0-1171-4CBF-8080-58B9BEB5F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2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99AF-8BA1-49E5-8BB7-0AE71A71705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DAE0-1171-4CBF-8080-58B9BEB5F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10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99AF-8BA1-49E5-8BB7-0AE71A71705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DAE0-1171-4CBF-8080-58B9BEB5F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54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99AF-8BA1-49E5-8BB7-0AE71A71705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DAE0-1171-4CBF-8080-58B9BEB5F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3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99AF-8BA1-49E5-8BB7-0AE71A71705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DAE0-1171-4CBF-8080-58B9BEB5F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64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99AF-8BA1-49E5-8BB7-0AE71A71705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DAE0-1171-4CBF-8080-58B9BEB5F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59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99AF-8BA1-49E5-8BB7-0AE71A71705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DAE0-1171-4CBF-8080-58B9BEB5F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1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C99AF-8BA1-49E5-8BB7-0AE71A71705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3DAE0-1171-4CBF-8080-58B9BEB5F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2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wc/aiwc_manual/wiki/AIWC-Development-Guide-Python-P2" TargetMode="Externa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fa.com/worldcup/matches/#groupphase" TargetMode="External"/><Relationship Id="rId2" Type="http://schemas.openxmlformats.org/officeDocument/2006/relationships/hyperlink" Target="https://malayalam.news18.com/fifa-world-cup-2018/commentary/21974/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20110" y="808853"/>
            <a:ext cx="7551783" cy="5519377"/>
          </a:xfrm>
          <a:prstGeom prst="rect">
            <a:avLst/>
          </a:prstGeom>
          <a:solidFill>
            <a:srgbClr val="041A3E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12099" y="2452369"/>
            <a:ext cx="723717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+mj-ea"/>
                <a:ea typeface="+mj-ea"/>
              </a:rPr>
              <a:t>보리 조 </a:t>
            </a:r>
            <a:endParaRPr lang="en-US" altLang="ko-KR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AI World Cup(AI Commentator</a:t>
            </a:r>
            <a:r>
              <a:rPr lang="en-US" altLang="ko-KR" sz="50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5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148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Myriad Pro" pitchFamily="34" charset="0"/>
              </a:rPr>
              <a:t>해설 스크립트 수집</a:t>
            </a:r>
            <a:endParaRPr lang="ko-KR" altLang="en-US" sz="3200" dirty="0">
              <a:latin typeface="Myriad Pro" pitchFamily="34" charset="0"/>
              <a:ea typeface="Tmon몬소리 Black" pitchFamily="2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046090" y="1545006"/>
            <a:ext cx="1811867" cy="7450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Verbal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046090" y="4061191"/>
            <a:ext cx="1811867" cy="7450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NonVerbal</a:t>
            </a:r>
            <a:endParaRPr lang="en-US" altLang="ko-KR" dirty="0"/>
          </a:p>
          <a:p>
            <a:pPr algn="ctr"/>
            <a:r>
              <a:rPr lang="en-US" altLang="ko-KR" dirty="0"/>
              <a:t>(Face, Gesture)</a:t>
            </a:r>
            <a:endParaRPr lang="ko-KR" altLang="en-US" dirty="0"/>
          </a:p>
        </p:txBody>
      </p:sp>
      <p:cxnSp>
        <p:nvCxnSpPr>
          <p:cNvPr id="34" name="꺾인 연결선 33"/>
          <p:cNvCxnSpPr>
            <a:endCxn id="32" idx="1"/>
          </p:cNvCxnSpPr>
          <p:nvPr/>
        </p:nvCxnSpPr>
        <p:spPr>
          <a:xfrm rot="5400000" flipH="1" flipV="1">
            <a:off x="2907834" y="1678338"/>
            <a:ext cx="899053" cy="1377459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endCxn id="33" idx="1"/>
          </p:cNvCxnSpPr>
          <p:nvPr/>
        </p:nvCxnSpPr>
        <p:spPr>
          <a:xfrm rot="16200000" flipH="1">
            <a:off x="2921328" y="3308962"/>
            <a:ext cx="872065" cy="1377459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5857956" y="2519727"/>
            <a:ext cx="4564510" cy="3827992"/>
            <a:chOff x="4333956" y="2360073"/>
            <a:chExt cx="4564510" cy="3827992"/>
          </a:xfrm>
        </p:grpSpPr>
        <p:sp>
          <p:nvSpPr>
            <p:cNvPr id="37" name="직사각형 36"/>
            <p:cNvSpPr/>
            <p:nvPr/>
          </p:nvSpPr>
          <p:spPr>
            <a:xfrm>
              <a:off x="4936067" y="2360073"/>
              <a:ext cx="3962399" cy="382799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Facial expression help convey messages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Facial expression make conversations more interesting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Facial expressions give us an idea of what others are thinking or feeling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Some facial expressions show us if others understand what we are saying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Your facial expression can make someone want to talk to you or not</a:t>
              </a:r>
            </a:p>
          </p:txBody>
        </p:sp>
        <p:cxnSp>
          <p:nvCxnSpPr>
            <p:cNvPr id="38" name="직선 연결선 37"/>
            <p:cNvCxnSpPr>
              <a:stCxn id="33" idx="3"/>
              <a:endCxn id="37" idx="1"/>
            </p:cNvCxnSpPr>
            <p:nvPr/>
          </p:nvCxnSpPr>
          <p:spPr>
            <a:xfrm flipV="1">
              <a:off x="4333956" y="4274069"/>
              <a:ext cx="602111" cy="1451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1751552" y="2350924"/>
            <a:ext cx="1834156" cy="1676400"/>
            <a:chOff x="227552" y="2191270"/>
            <a:chExt cx="1834156" cy="1676400"/>
          </a:xfrm>
        </p:grpSpPr>
        <p:sp>
          <p:nvSpPr>
            <p:cNvPr id="40" name="타원 39"/>
            <p:cNvSpPr/>
            <p:nvPr/>
          </p:nvSpPr>
          <p:spPr>
            <a:xfrm>
              <a:off x="306430" y="2191270"/>
              <a:ext cx="1676400" cy="16764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27552" y="2844804"/>
              <a:ext cx="18341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Communication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484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ko-KR" dirty="0"/>
              <a:t>프로젝트 소개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21776" y="1895303"/>
            <a:ext cx="2222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x-none" altLang="ko-KR" dirty="0"/>
              <a:t>ai</a:t>
            </a:r>
            <a:r>
              <a:rPr lang="ko-KR" altLang="ko-KR" dirty="0" err="1"/>
              <a:t>축구란</a:t>
            </a:r>
            <a:r>
              <a:rPr lang="en-US" altLang="ko-KR" dirty="0"/>
              <a:t>?</a:t>
            </a:r>
            <a:endParaRPr lang="ko-KR" altLang="ko-KR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x-none" altLang="ko-KR" dirty="0"/>
              <a:t>ai</a:t>
            </a:r>
            <a:r>
              <a:rPr lang="ko-KR" altLang="ko-KR" dirty="0"/>
              <a:t>축구</a:t>
            </a:r>
            <a:r>
              <a:rPr lang="en-US" altLang="ko-KR" dirty="0"/>
              <a:t> </a:t>
            </a:r>
            <a:r>
              <a:rPr lang="ko-KR" altLang="ko-KR" dirty="0"/>
              <a:t>해설이란</a:t>
            </a:r>
            <a:r>
              <a:rPr lang="en-US" altLang="ko-KR" dirty="0"/>
              <a:t>?</a:t>
            </a:r>
            <a:endParaRPr lang="ko-KR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08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ko-KR" dirty="0"/>
              <a:t>프로젝트 내용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21775" y="1895303"/>
            <a:ext cx="254428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ko-KR" altLang="ko-KR" dirty="0" err="1"/>
              <a:t>비코딩</a:t>
            </a:r>
            <a:endParaRPr lang="en-US" altLang="ko-KR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ko-KR" altLang="en-US" dirty="0"/>
              <a:t>스크립트 수집</a:t>
            </a:r>
            <a:endParaRPr lang="en-US" altLang="ko-KR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ko-KR" altLang="en-US" dirty="0" err="1"/>
              <a:t>상황분류</a:t>
            </a:r>
            <a:endParaRPr lang="en-US" altLang="ko-KR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ko-KR" altLang="ko-KR" dirty="0"/>
              <a:t>코딩</a:t>
            </a:r>
            <a:endParaRPr lang="en-US" altLang="ko-KR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altLang="ko-KR" dirty="0"/>
              <a:t>Ai</a:t>
            </a:r>
            <a:r>
              <a:rPr lang="ko-KR" altLang="en-US" dirty="0"/>
              <a:t>축구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이해</a:t>
            </a:r>
            <a:endParaRPr lang="en-US" altLang="ko-KR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ko-KR" altLang="en-US" dirty="0"/>
              <a:t>알고리즘</a:t>
            </a:r>
            <a:endParaRPr lang="en-US" altLang="ko-KR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ko-KR" altLang="en-US" dirty="0"/>
              <a:t>우선순위</a:t>
            </a:r>
            <a:endParaRPr lang="en-US" altLang="ko-KR" dirty="0"/>
          </a:p>
          <a:p>
            <a:pPr lvl="1" fontAlgn="ctr"/>
            <a:endParaRPr lang="en-US" altLang="ko-KR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ko-KR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496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비코딩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398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상황분류</a:t>
            </a:r>
            <a:endParaRPr lang="ko-KR" altLang="en-US" dirty="0"/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ko-KR" altLang="ko-KR" smtClean="0"/>
              <a:t>문장을</a:t>
            </a:r>
            <a:r>
              <a:rPr lang="en-US" altLang="ko-KR" smtClean="0"/>
              <a:t> </a:t>
            </a:r>
            <a:r>
              <a:rPr lang="ko-KR" altLang="ko-KR" smtClean="0"/>
              <a:t>보고</a:t>
            </a:r>
            <a:r>
              <a:rPr lang="en-US" altLang="ko-KR" smtClean="0"/>
              <a:t> </a:t>
            </a:r>
            <a:r>
              <a:rPr lang="ko-KR" altLang="ko-KR" smtClean="0"/>
              <a:t>로봇축구</a:t>
            </a:r>
            <a:r>
              <a:rPr lang="en-US" altLang="ko-KR" smtClean="0"/>
              <a:t> </a:t>
            </a:r>
            <a:r>
              <a:rPr lang="ko-KR" altLang="ko-KR" smtClean="0"/>
              <a:t>에</a:t>
            </a:r>
            <a:r>
              <a:rPr lang="en-US" altLang="ko-KR" smtClean="0"/>
              <a:t> </a:t>
            </a:r>
            <a:r>
              <a:rPr lang="ko-KR" altLang="ko-KR" smtClean="0"/>
              <a:t>적용할</a:t>
            </a:r>
            <a:r>
              <a:rPr lang="en-US" altLang="ko-KR" smtClean="0"/>
              <a:t> </a:t>
            </a:r>
            <a:r>
              <a:rPr lang="ko-KR" altLang="ko-KR" smtClean="0"/>
              <a:t>수</a:t>
            </a:r>
            <a:r>
              <a:rPr lang="en-US" altLang="ko-KR" smtClean="0"/>
              <a:t> </a:t>
            </a:r>
            <a:r>
              <a:rPr lang="ko-KR" altLang="ko-KR" smtClean="0"/>
              <a:t>있는지</a:t>
            </a:r>
            <a:r>
              <a:rPr lang="en-US" altLang="ko-KR" smtClean="0"/>
              <a:t> </a:t>
            </a:r>
            <a:r>
              <a:rPr lang="ko-KR" altLang="ko-KR" smtClean="0"/>
              <a:t>먼저</a:t>
            </a:r>
            <a:r>
              <a:rPr lang="en-US" altLang="ko-KR" smtClean="0"/>
              <a:t> </a:t>
            </a:r>
            <a:r>
              <a:rPr lang="ko-KR" altLang="ko-KR" smtClean="0"/>
              <a:t>확인</a:t>
            </a:r>
          </a:p>
          <a:p>
            <a:pPr fontAlgn="ctr"/>
            <a:r>
              <a:rPr lang="ko-KR" altLang="ko-KR" smtClean="0"/>
              <a:t>로봇</a:t>
            </a:r>
            <a:r>
              <a:rPr lang="en-US" altLang="ko-KR" smtClean="0"/>
              <a:t> </a:t>
            </a:r>
            <a:r>
              <a:rPr lang="ko-KR" altLang="ko-KR" smtClean="0"/>
              <a:t>축구에</a:t>
            </a:r>
            <a:r>
              <a:rPr lang="en-US" altLang="ko-KR" smtClean="0"/>
              <a:t> </a:t>
            </a:r>
            <a:r>
              <a:rPr lang="ko-KR" altLang="ko-KR" smtClean="0"/>
              <a:t>적용할</a:t>
            </a:r>
            <a:r>
              <a:rPr lang="en-US" altLang="ko-KR" smtClean="0"/>
              <a:t> </a:t>
            </a:r>
            <a:r>
              <a:rPr lang="ko-KR" altLang="ko-KR" smtClean="0"/>
              <a:t>수</a:t>
            </a:r>
            <a:r>
              <a:rPr lang="en-US" altLang="ko-KR" smtClean="0"/>
              <a:t> </a:t>
            </a:r>
            <a:r>
              <a:rPr lang="ko-KR" altLang="ko-KR" smtClean="0"/>
              <a:t>있는</a:t>
            </a:r>
            <a:r>
              <a:rPr lang="en-US" altLang="ko-KR" smtClean="0"/>
              <a:t> </a:t>
            </a:r>
            <a:r>
              <a:rPr lang="ko-KR" altLang="ko-KR" smtClean="0"/>
              <a:t>경우</a:t>
            </a:r>
            <a:r>
              <a:rPr lang="en-US" altLang="ko-KR" smtClean="0"/>
              <a:t> </a:t>
            </a:r>
            <a:r>
              <a:rPr lang="ko-KR" altLang="ko-KR" smtClean="0"/>
              <a:t>상황을</a:t>
            </a:r>
            <a:r>
              <a:rPr lang="en-US" altLang="ko-KR" smtClean="0"/>
              <a:t> </a:t>
            </a:r>
            <a:r>
              <a:rPr lang="ko-KR" altLang="ko-KR" smtClean="0"/>
              <a:t>분류하고</a:t>
            </a:r>
            <a:r>
              <a:rPr lang="en-US" altLang="ko-KR" smtClean="0"/>
              <a:t> </a:t>
            </a:r>
            <a:endParaRPr lang="ko-KR" altLang="ko-KR" smtClean="0"/>
          </a:p>
          <a:p>
            <a:r>
              <a:rPr lang="ko-KR" altLang="ko-KR" smtClean="0"/>
              <a:t>핵심</a:t>
            </a:r>
            <a:r>
              <a:rPr lang="en-US" altLang="ko-KR" smtClean="0"/>
              <a:t> </a:t>
            </a:r>
            <a:r>
              <a:rPr lang="ko-KR" altLang="ko-KR" smtClean="0"/>
              <a:t>키워드</a:t>
            </a:r>
            <a:r>
              <a:rPr lang="en-US" altLang="ko-KR" smtClean="0"/>
              <a:t> </a:t>
            </a:r>
            <a:r>
              <a:rPr lang="ko-KR" altLang="ko-KR" smtClean="0"/>
              <a:t>및</a:t>
            </a:r>
            <a:r>
              <a:rPr lang="en-US" altLang="ko-KR" smtClean="0"/>
              <a:t> </a:t>
            </a:r>
            <a:r>
              <a:rPr lang="ko-KR" altLang="ko-KR" smtClean="0"/>
              <a:t>핵심</a:t>
            </a:r>
            <a:r>
              <a:rPr lang="en-US" altLang="ko-KR" smtClean="0"/>
              <a:t> </a:t>
            </a:r>
            <a:r>
              <a:rPr lang="ko-KR" altLang="ko-KR" smtClean="0"/>
              <a:t>문장</a:t>
            </a:r>
            <a:r>
              <a:rPr lang="en-US" altLang="ko-KR" smtClean="0"/>
              <a:t> </a:t>
            </a:r>
            <a:r>
              <a:rPr lang="ko-KR" altLang="ko-KR" smtClean="0"/>
              <a:t>추출</a:t>
            </a:r>
          </a:p>
          <a:p>
            <a:pPr fontAlgn="ctr"/>
            <a:r>
              <a:rPr lang="ko-KR" altLang="ko-KR" smtClean="0"/>
              <a:t>시스템</a:t>
            </a:r>
            <a:r>
              <a:rPr lang="en-US" altLang="ko-KR" smtClean="0"/>
              <a:t> </a:t>
            </a:r>
            <a:r>
              <a:rPr lang="ko-KR" altLang="ko-KR" smtClean="0"/>
              <a:t>기본기능</a:t>
            </a:r>
            <a:r>
              <a:rPr lang="en-US" altLang="ko-KR" smtClean="0"/>
              <a:t> </a:t>
            </a:r>
            <a:r>
              <a:rPr lang="ko-KR" altLang="ko-KR" smtClean="0"/>
              <a:t>및</a:t>
            </a:r>
            <a:r>
              <a:rPr lang="en-US" altLang="ko-KR" smtClean="0"/>
              <a:t> </a:t>
            </a:r>
            <a:r>
              <a:rPr lang="ko-KR" altLang="ko-KR" smtClean="0"/>
              <a:t>상황이벤트를</a:t>
            </a:r>
            <a:r>
              <a:rPr lang="en-US" altLang="ko-KR" smtClean="0"/>
              <a:t> </a:t>
            </a:r>
            <a:r>
              <a:rPr lang="ko-KR" altLang="ko-KR" smtClean="0"/>
              <a:t>상황분류</a:t>
            </a:r>
            <a:r>
              <a:rPr lang="en-US" altLang="ko-KR" smtClean="0"/>
              <a:t>, </a:t>
            </a:r>
            <a:r>
              <a:rPr lang="ko-KR" altLang="ko-KR" smtClean="0"/>
              <a:t>핵심</a:t>
            </a:r>
            <a:r>
              <a:rPr lang="en-US" altLang="ko-KR" smtClean="0"/>
              <a:t> </a:t>
            </a:r>
            <a:r>
              <a:rPr lang="ko-KR" altLang="ko-KR" smtClean="0"/>
              <a:t>키워드</a:t>
            </a:r>
            <a:r>
              <a:rPr lang="en-US" altLang="ko-KR" smtClean="0"/>
              <a:t>, </a:t>
            </a:r>
            <a:r>
              <a:rPr lang="ko-KR" altLang="ko-KR" smtClean="0"/>
              <a:t>핵심문장으로</a:t>
            </a:r>
            <a:r>
              <a:rPr lang="en-US" altLang="ko-KR" smtClean="0"/>
              <a:t> </a:t>
            </a:r>
            <a:r>
              <a:rPr lang="ko-KR" altLang="en-US" smtClean="0"/>
              <a:t>나누어 추출</a:t>
            </a:r>
            <a:r>
              <a:rPr lang="en-US" altLang="ko-KR" smtClean="0"/>
              <a:t> </a:t>
            </a:r>
            <a:endParaRPr lang="ko-KR" altLang="ko-KR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64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상황분류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150048" y="2091712"/>
            <a:ext cx="2059806" cy="63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ko-KR" sz="1400" dirty="0"/>
              <a:t>높은</a:t>
            </a:r>
            <a:r>
              <a:rPr lang="en-US" altLang="ko-KR" sz="1400" dirty="0"/>
              <a:t> </a:t>
            </a:r>
            <a:r>
              <a:rPr lang="ko-KR" altLang="ko-KR" sz="1400" dirty="0"/>
              <a:t>랭킹의</a:t>
            </a:r>
            <a:r>
              <a:rPr lang="en-US" altLang="ko-KR" sz="1400" dirty="0"/>
              <a:t> </a:t>
            </a:r>
            <a:r>
              <a:rPr lang="ko-KR" altLang="en-US" sz="1400" dirty="0"/>
              <a:t>문</a:t>
            </a:r>
            <a:r>
              <a:rPr lang="ko-KR" altLang="ko-KR" sz="1400" dirty="0" smtClean="0"/>
              <a:t>장에서</a:t>
            </a:r>
            <a:r>
              <a:rPr lang="en-US" altLang="ko-KR" sz="1400" dirty="0" smtClean="0"/>
              <a:t> </a:t>
            </a:r>
            <a:endParaRPr lang="ko-KR" altLang="ko-KR" sz="1400" dirty="0"/>
          </a:p>
          <a:p>
            <a:r>
              <a:rPr lang="ko-KR" altLang="ko-KR" sz="1400" dirty="0"/>
              <a:t>핵심</a:t>
            </a:r>
            <a:r>
              <a:rPr lang="en-US" altLang="ko-KR" sz="1400" dirty="0"/>
              <a:t> </a:t>
            </a:r>
            <a:r>
              <a:rPr lang="ko-KR" altLang="ko-KR" sz="1400" dirty="0"/>
              <a:t>단어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ko-KR" sz="1400" dirty="0"/>
              <a:t>및</a:t>
            </a:r>
            <a:r>
              <a:rPr lang="en-US" altLang="ko-KR" sz="1400" dirty="0"/>
              <a:t> </a:t>
            </a:r>
            <a:r>
              <a:rPr lang="ko-KR" altLang="ko-KR" sz="1400" dirty="0" smtClean="0"/>
              <a:t>상황</a:t>
            </a:r>
            <a:r>
              <a:rPr lang="en-US" altLang="ko-KR" sz="1400" dirty="0" smtClean="0"/>
              <a:t> </a:t>
            </a:r>
            <a:r>
              <a:rPr lang="ko-KR" altLang="ko-KR" sz="1400" dirty="0"/>
              <a:t>분류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150048" y="3668623"/>
            <a:ext cx="2059806" cy="490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ko-KR" sz="1400" dirty="0"/>
              <a:t>해당</a:t>
            </a:r>
            <a:r>
              <a:rPr lang="en-US" altLang="ko-KR" sz="1400" dirty="0"/>
              <a:t> </a:t>
            </a:r>
            <a:r>
              <a:rPr lang="ko-KR" altLang="ko-KR" sz="1400" dirty="0"/>
              <a:t>상황을</a:t>
            </a:r>
            <a:r>
              <a:rPr lang="en-US" altLang="ko-KR" sz="1400" dirty="0"/>
              <a:t> </a:t>
            </a:r>
            <a:r>
              <a:rPr lang="ko-KR" altLang="ko-KR" sz="1400" dirty="0"/>
              <a:t>포함한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문장 제외</a:t>
            </a:r>
            <a:endParaRPr lang="ko-KR" altLang="ko-KR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5150048" y="5335012"/>
            <a:ext cx="2059806" cy="568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최종 </a:t>
            </a:r>
            <a:r>
              <a:rPr lang="en-US" altLang="ko-KR" sz="1400" dirty="0" smtClean="0"/>
              <a:t>11</a:t>
            </a:r>
            <a:r>
              <a:rPr lang="ko-KR" altLang="en-US" sz="1400" dirty="0" smtClean="0"/>
              <a:t>개 상황 및 문장 분류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>
            <a:stCxn id="18" idx="2"/>
          </p:cNvCxnSpPr>
          <p:nvPr/>
        </p:nvCxnSpPr>
        <p:spPr>
          <a:xfrm>
            <a:off x="6179951" y="4159511"/>
            <a:ext cx="0" cy="232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9" idx="0"/>
          </p:cNvCxnSpPr>
          <p:nvPr/>
        </p:nvCxnSpPr>
        <p:spPr>
          <a:xfrm>
            <a:off x="6179951" y="4883020"/>
            <a:ext cx="0" cy="451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 flipV="1">
            <a:off x="7209854" y="2322718"/>
            <a:ext cx="721896" cy="23148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7209854" y="2322718"/>
            <a:ext cx="721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267606" y="4275821"/>
            <a:ext cx="596767" cy="24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YES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6242514" y="4986294"/>
            <a:ext cx="596767" cy="24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No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5150048" y="2989259"/>
            <a:ext cx="2059806" cy="490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/>
              <a:t>상황 및 대표문장 추출</a:t>
            </a:r>
            <a:endParaRPr lang="ko-KR" altLang="ko-KR" sz="1400" dirty="0"/>
          </a:p>
        </p:txBody>
      </p:sp>
      <p:cxnSp>
        <p:nvCxnSpPr>
          <p:cNvPr id="27" name="직선 화살표 연결선 26"/>
          <p:cNvCxnSpPr>
            <a:stCxn id="17" idx="2"/>
            <a:endCxn id="26" idx="0"/>
          </p:cNvCxnSpPr>
          <p:nvPr/>
        </p:nvCxnSpPr>
        <p:spPr>
          <a:xfrm>
            <a:off x="6179951" y="2726973"/>
            <a:ext cx="0" cy="262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6" idx="2"/>
          </p:cNvCxnSpPr>
          <p:nvPr/>
        </p:nvCxnSpPr>
        <p:spPr>
          <a:xfrm>
            <a:off x="6179951" y="3480147"/>
            <a:ext cx="0" cy="188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다이아몬드 28"/>
          <p:cNvSpPr/>
          <p:nvPr/>
        </p:nvSpPr>
        <p:spPr>
          <a:xfrm>
            <a:off x="5150048" y="4398543"/>
            <a:ext cx="2059806" cy="48447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남은 문장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872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상황 </a:t>
            </a:r>
            <a:r>
              <a:rPr lang="ko-KR" altLang="en-US" dirty="0" smtClean="0"/>
              <a:t>분류 </a:t>
            </a:r>
            <a:r>
              <a:rPr lang="ko-KR" altLang="en-US" dirty="0"/>
              <a:t>추출된 문장 분석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ko-KR" altLang="ko-KR" dirty="0" smtClean="0"/>
              <a:t>상황이</a:t>
            </a:r>
            <a:r>
              <a:rPr lang="en-US" altLang="ko-KR" dirty="0" smtClean="0"/>
              <a:t> </a:t>
            </a:r>
            <a:r>
              <a:rPr lang="ko-KR" altLang="ko-KR" dirty="0" smtClean="0"/>
              <a:t>중복되는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경우가</a:t>
            </a:r>
            <a:r>
              <a:rPr lang="en-US" altLang="ko-KR" dirty="0" smtClean="0"/>
              <a:t> </a:t>
            </a:r>
            <a:r>
              <a:rPr lang="ko-KR" altLang="ko-KR" dirty="0" smtClean="0"/>
              <a:t>많음</a:t>
            </a:r>
          </a:p>
          <a:p>
            <a:pPr fontAlgn="ctr"/>
            <a:r>
              <a:rPr lang="ko-KR" altLang="ko-KR" dirty="0" smtClean="0"/>
              <a:t>각</a:t>
            </a:r>
            <a:r>
              <a:rPr lang="en-US" altLang="ko-KR" dirty="0" smtClean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ko-KR" dirty="0" smtClean="0"/>
              <a:t>별</a:t>
            </a:r>
            <a:r>
              <a:rPr lang="en-US" altLang="ko-KR" dirty="0" smtClean="0"/>
              <a:t> </a:t>
            </a:r>
            <a:r>
              <a:rPr lang="ko-KR" altLang="ko-KR" dirty="0" smtClean="0"/>
              <a:t>대표</a:t>
            </a:r>
            <a:r>
              <a:rPr lang="en-US" altLang="ko-KR" dirty="0" smtClean="0"/>
              <a:t> </a:t>
            </a:r>
            <a:r>
              <a:rPr lang="ko-KR" altLang="ko-KR" dirty="0" smtClean="0"/>
              <a:t>상황을</a:t>
            </a:r>
            <a:r>
              <a:rPr lang="en-US" altLang="ko-KR" dirty="0" smtClean="0"/>
              <a:t> </a:t>
            </a:r>
            <a:r>
              <a:rPr lang="ko-KR" altLang="ko-KR" dirty="0" smtClean="0"/>
              <a:t>뽑아</a:t>
            </a:r>
            <a:r>
              <a:rPr lang="en-US" altLang="ko-KR" dirty="0" smtClean="0"/>
              <a:t> </a:t>
            </a:r>
            <a:r>
              <a:rPr lang="ko-KR" altLang="ko-KR" dirty="0" smtClean="0"/>
              <a:t>정리하고</a:t>
            </a:r>
            <a:r>
              <a:rPr lang="en-US" altLang="ko-KR" dirty="0" smtClean="0"/>
              <a:t> </a:t>
            </a:r>
            <a:r>
              <a:rPr lang="ko-KR" altLang="ko-KR" dirty="0" smtClean="0"/>
              <a:t>비슷한</a:t>
            </a:r>
            <a:r>
              <a:rPr lang="en-US" altLang="ko-KR" dirty="0" smtClean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ko-KR" smtClean="0"/>
              <a:t>삭제</a:t>
            </a:r>
          </a:p>
          <a:p>
            <a:pPr fontAlgn="ctr"/>
            <a:r>
              <a:rPr lang="ko-KR" altLang="ko-KR" dirty="0" smtClean="0"/>
              <a:t>다음</a:t>
            </a:r>
            <a:r>
              <a:rPr lang="en-US" altLang="ko-KR" dirty="0" smtClean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ko-KR" dirty="0" smtClean="0"/>
              <a:t>정리하고</a:t>
            </a:r>
            <a:r>
              <a:rPr lang="en-US" altLang="ko-KR" dirty="0" smtClean="0"/>
              <a:t> </a:t>
            </a:r>
            <a:r>
              <a:rPr lang="ko-KR" altLang="ko-KR" dirty="0" smtClean="0"/>
              <a:t>삭제</a:t>
            </a:r>
            <a:r>
              <a:rPr lang="en-US" altLang="ko-KR" dirty="0" smtClean="0"/>
              <a:t> - </a:t>
            </a:r>
            <a:r>
              <a:rPr lang="ko-KR" altLang="ko-KR" dirty="0" smtClean="0"/>
              <a:t>반복</a:t>
            </a:r>
          </a:p>
          <a:p>
            <a:pPr fontAlgn="ctr"/>
            <a:r>
              <a:rPr lang="ko-KR" altLang="ko-KR" dirty="0" smtClean="0"/>
              <a:t>결과</a:t>
            </a:r>
            <a:r>
              <a:rPr lang="en-US" altLang="ko-KR" dirty="0" smtClean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크게</a:t>
            </a:r>
            <a:r>
              <a:rPr lang="en-US" altLang="ko-KR" dirty="0" smtClean="0"/>
              <a:t> 11</a:t>
            </a:r>
            <a:r>
              <a:rPr lang="ko-KR" altLang="ko-KR" dirty="0" smtClean="0"/>
              <a:t>개</a:t>
            </a:r>
            <a:r>
              <a:rPr lang="en-US" altLang="ko-KR" dirty="0" smtClean="0"/>
              <a:t> </a:t>
            </a:r>
            <a:r>
              <a:rPr lang="ko-KR" altLang="ko-KR" dirty="0" smtClean="0"/>
              <a:t>분류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200150"/>
            <a:ext cx="1828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143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상황분류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818690"/>
              </p:ext>
            </p:extLst>
          </p:nvPr>
        </p:nvGraphicFramePr>
        <p:xfrm>
          <a:off x="403904" y="1490629"/>
          <a:ext cx="8236015" cy="3527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2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3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718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core_sentence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core_words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robot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0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Attempt missed.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Mato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Jajalo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(1. FC Koln) right footed shot from outside the box is high and wide to the right. Assisted by Christian Clemens with a cross following a corner.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shot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['shot', 'miss', 'assisted', 'cross', 'corner']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Ricardo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Carvalho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(Real Madrid) wins a free kick in the defensive half.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['foul', 'free kick',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'defensive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', 'half']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Offside, Real Madrid.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KakA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tries a through ball, but Cristiano Ronaldo is caught offside.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offside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['offside', 'through ball', 'caught', 'offside']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Tiago (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AtlAtico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 Madrid) is shown the yellow card for a bad foul.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['foul', 'yellow card', 'bad']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0038" y="5500659"/>
            <a:ext cx="3080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…</a:t>
            </a:r>
            <a:r>
              <a:rPr lang="ko-KR" altLang="en-US" smtClean="0"/>
              <a:t>등 총 </a:t>
            </a:r>
            <a:r>
              <a:rPr lang="en-US" altLang="ko-KR" smtClean="0"/>
              <a:t>11</a:t>
            </a:r>
            <a:r>
              <a:rPr lang="ko-KR" altLang="en-US" smtClean="0"/>
              <a:t>개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761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상황분류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문제상황</a:t>
            </a:r>
            <a:endParaRPr lang="ko-KR" altLang="en-US" dirty="0"/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ko-KR" altLang="ko-KR" smtClean="0"/>
              <a:t>정제된</a:t>
            </a:r>
            <a:r>
              <a:rPr lang="en-US" altLang="ko-KR" smtClean="0"/>
              <a:t> </a:t>
            </a:r>
            <a:r>
              <a:rPr lang="ko-KR" altLang="ko-KR" smtClean="0"/>
              <a:t>데이터라</a:t>
            </a:r>
            <a:r>
              <a:rPr lang="en-US" altLang="ko-KR" smtClean="0"/>
              <a:t> </a:t>
            </a:r>
            <a:r>
              <a:rPr lang="ko-KR" altLang="ko-KR" smtClean="0"/>
              <a:t>상황이</a:t>
            </a:r>
            <a:r>
              <a:rPr lang="en-US" altLang="ko-KR" smtClean="0"/>
              <a:t> </a:t>
            </a:r>
            <a:r>
              <a:rPr lang="ko-KR" altLang="ko-KR" smtClean="0"/>
              <a:t>확실하게</a:t>
            </a:r>
            <a:r>
              <a:rPr lang="en-US" altLang="ko-KR" smtClean="0"/>
              <a:t> </a:t>
            </a:r>
            <a:r>
              <a:rPr lang="ko-KR" altLang="ko-KR" smtClean="0"/>
              <a:t>구분되어있음</a:t>
            </a:r>
          </a:p>
          <a:p>
            <a:pPr fontAlgn="ctr"/>
            <a:r>
              <a:rPr lang="ko-KR" altLang="ko-KR" smtClean="0"/>
              <a:t>해설적인</a:t>
            </a:r>
            <a:r>
              <a:rPr lang="en-US" altLang="ko-KR" smtClean="0"/>
              <a:t> </a:t>
            </a:r>
            <a:r>
              <a:rPr lang="ko-KR" altLang="ko-KR" smtClean="0"/>
              <a:t>설명이</a:t>
            </a:r>
            <a:r>
              <a:rPr lang="en-US" altLang="ko-KR" smtClean="0"/>
              <a:t> </a:t>
            </a:r>
            <a:r>
              <a:rPr lang="ko-KR" altLang="ko-KR" smtClean="0"/>
              <a:t>부족</a:t>
            </a:r>
          </a:p>
          <a:p>
            <a:pPr fontAlgn="ctr"/>
            <a:r>
              <a:rPr lang="ko-KR" altLang="ko-KR" smtClean="0"/>
              <a:t>결과가 예상보다 적음 </a:t>
            </a:r>
            <a:r>
              <a:rPr lang="en-US" altLang="ko-KR" smtClean="0"/>
              <a:t>-&gt;</a:t>
            </a:r>
            <a:r>
              <a:rPr lang="ko-KR" altLang="ko-KR" smtClean="0"/>
              <a:t> 같은 대분류라도 상세하게 분류필요</a:t>
            </a:r>
            <a:r>
              <a:rPr lang="en-US" altLang="ko-KR" smtClean="0"/>
              <a:t>(ex)</a:t>
            </a:r>
            <a:r>
              <a:rPr lang="ko-KR" altLang="ko-KR" smtClean="0"/>
              <a:t> 센터</a:t>
            </a:r>
            <a:r>
              <a:rPr lang="en-US" altLang="ko-KR" smtClean="0"/>
              <a:t> </a:t>
            </a:r>
            <a:r>
              <a:rPr lang="ko-KR" altLang="ko-KR" smtClean="0"/>
              <a:t>슛</a:t>
            </a:r>
            <a:r>
              <a:rPr lang="en-US" altLang="ko-KR" smtClean="0"/>
              <a:t>,</a:t>
            </a:r>
            <a:r>
              <a:rPr lang="ko-KR" altLang="ko-KR" smtClean="0"/>
              <a:t> 외곽 슛 등</a:t>
            </a:r>
            <a:r>
              <a:rPr lang="en-US" altLang="ko-KR" smtClean="0"/>
              <a:t>)</a:t>
            </a:r>
            <a:endParaRPr lang="ko-KR" altLang="ko-KR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779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상황 별 개발 전략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 </a:t>
            </a:r>
            <a:r>
              <a:rPr lang="ko-KR" altLang="en-US" smtClean="0"/>
              <a:t>규칙기반 </a:t>
            </a:r>
            <a:r>
              <a:rPr lang="en-US" altLang="ko-KR" smtClean="0"/>
              <a:t>/ </a:t>
            </a:r>
            <a:r>
              <a:rPr lang="ko-KR" altLang="en-US" smtClean="0"/>
              <a:t>머신 러닝으로 분류</a:t>
            </a:r>
            <a:endParaRPr lang="en-US" altLang="ko-KR" smtClean="0"/>
          </a:p>
          <a:p>
            <a:r>
              <a:rPr lang="en-US" altLang="ko-KR" smtClean="0"/>
              <a:t> </a:t>
            </a:r>
            <a:r>
              <a:rPr lang="ko-KR" altLang="en-US" smtClean="0"/>
              <a:t>문장에서 </a:t>
            </a:r>
            <a:r>
              <a:rPr lang="ko-KR" altLang="ko-KR" smtClean="0"/>
              <a:t>상황을</a:t>
            </a:r>
            <a:r>
              <a:rPr lang="en-US" altLang="ko-KR" smtClean="0"/>
              <a:t> </a:t>
            </a:r>
            <a:r>
              <a:rPr lang="ko-KR" altLang="ko-KR" smtClean="0"/>
              <a:t>구체적으로</a:t>
            </a:r>
            <a:r>
              <a:rPr lang="en-US" altLang="ko-KR" smtClean="0"/>
              <a:t> </a:t>
            </a:r>
            <a:r>
              <a:rPr lang="ko-KR" altLang="ko-KR" smtClean="0"/>
              <a:t>분류</a:t>
            </a:r>
            <a:endParaRPr lang="en-US" altLang="ko-KR" smtClean="0"/>
          </a:p>
          <a:p>
            <a:r>
              <a:rPr lang="ko-KR" altLang="ko-KR" smtClean="0"/>
              <a:t>각</a:t>
            </a:r>
            <a:r>
              <a:rPr lang="en-US" altLang="ko-KR" smtClean="0"/>
              <a:t> </a:t>
            </a:r>
            <a:r>
              <a:rPr lang="ko-KR" altLang="ko-KR" smtClean="0"/>
              <a:t>상황에</a:t>
            </a:r>
            <a:r>
              <a:rPr lang="en-US" altLang="ko-KR" smtClean="0"/>
              <a:t> </a:t>
            </a:r>
            <a:r>
              <a:rPr lang="ko-KR" altLang="ko-KR" smtClean="0"/>
              <a:t>대한</a:t>
            </a:r>
            <a:r>
              <a:rPr lang="en-US" altLang="ko-KR" smtClean="0"/>
              <a:t> </a:t>
            </a:r>
            <a:r>
              <a:rPr lang="ko-KR" altLang="ko-KR" smtClean="0"/>
              <a:t>기준</a:t>
            </a:r>
            <a:r>
              <a:rPr lang="en-US" altLang="ko-KR" smtClean="0"/>
              <a:t> </a:t>
            </a:r>
            <a:r>
              <a:rPr lang="ko-KR" altLang="ko-KR" smtClean="0"/>
              <a:t>설정</a:t>
            </a:r>
            <a:endParaRPr lang="en-US" altLang="ko-KR" smtClean="0"/>
          </a:p>
          <a:p>
            <a:r>
              <a:rPr lang="ko-KR" altLang="en-US" smtClean="0"/>
              <a:t>개발 우선순위 설정</a:t>
            </a:r>
            <a:endParaRPr lang="en-US" altLang="ko-KR" smtClean="0"/>
          </a:p>
          <a:p>
            <a:pPr lvl="1"/>
            <a:r>
              <a:rPr lang="ko-KR" altLang="en-US" smtClean="0"/>
              <a:t>단순하게 시스템으로 판단 가능 </a:t>
            </a:r>
            <a:r>
              <a:rPr lang="en-US" altLang="ko-KR" smtClean="0"/>
              <a:t>-&gt;  1</a:t>
            </a:r>
            <a:r>
              <a:rPr lang="ko-KR" altLang="en-US" smtClean="0"/>
              <a:t>순위</a:t>
            </a:r>
            <a:endParaRPr lang="en-US" altLang="ko-KR" smtClean="0"/>
          </a:p>
          <a:p>
            <a:pPr lvl="1"/>
            <a:r>
              <a:rPr lang="ko-KR" altLang="en-US" smtClean="0"/>
              <a:t>구체적으로 코드를 구현 </a:t>
            </a:r>
            <a:r>
              <a:rPr lang="en-US" altLang="ko-KR" smtClean="0"/>
              <a:t>-&gt; 2</a:t>
            </a:r>
            <a:r>
              <a:rPr lang="ko-KR" altLang="en-US" smtClean="0"/>
              <a:t>순위</a:t>
            </a:r>
            <a:endParaRPr lang="en-US" altLang="ko-KR" smtClean="0"/>
          </a:p>
          <a:p>
            <a:pPr lvl="1"/>
            <a:r>
              <a:rPr lang="ko-KR" altLang="en-US" smtClean="0"/>
              <a:t>복잡하거나 머신 러닝 필요 </a:t>
            </a:r>
            <a:r>
              <a:rPr lang="en-US" altLang="ko-KR" smtClean="0"/>
              <a:t>-&gt; 3</a:t>
            </a:r>
            <a:r>
              <a:rPr lang="ko-KR" altLang="en-US" smtClean="0"/>
              <a:t>순위</a:t>
            </a:r>
            <a:endParaRPr lang="en-US" altLang="ko-KR" smtClean="0"/>
          </a:p>
          <a:p>
            <a:r>
              <a:rPr lang="ko-KR" altLang="en-US" smtClean="0"/>
              <a:t>역할분담</a:t>
            </a:r>
            <a:endParaRPr lang="en-US" altLang="ko-KR" smtClean="0"/>
          </a:p>
          <a:p>
            <a:endParaRPr lang="en-US" altLang="ko-KR" smtClean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873424"/>
              </p:ext>
            </p:extLst>
          </p:nvPr>
        </p:nvGraphicFramePr>
        <p:xfrm>
          <a:off x="4894746" y="5044551"/>
          <a:ext cx="609600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개발전략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개발방법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우선순위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시작시간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종료시간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역할분담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규칙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Shot-…</a:t>
                      </a:r>
                    </a:p>
                    <a:p>
                      <a:pPr latinLnBrk="1"/>
                      <a:r>
                        <a:rPr lang="en-US" altLang="ko-KR" dirty="0" smtClean="0"/>
                        <a:t>Block-…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09.26.AM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09.26.PM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고준석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03266" y="4686611"/>
            <a:ext cx="1520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예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023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AI World Cup(AI Commentator)</a:t>
            </a:r>
            <a:endParaRPr lang="ko-KR" altLang="en-US" sz="3200" b="1" dirty="0">
              <a:solidFill>
                <a:schemeClr val="bg1"/>
              </a:solidFill>
            </a:endParaRPr>
          </a:p>
          <a:p>
            <a:endParaRPr lang="ko-KR" altLang="en-US" sz="1050" dirty="0">
              <a:latin typeface="Myriad Pro" pitchFamily="34" charset="0"/>
              <a:ea typeface="Tmon몬소리 Black" pitchFamily="2" charset="-127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24356" y="638664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j-lt"/>
                <a:ea typeface="+mj-ea"/>
                <a:cs typeface="Arial" panose="020B0604020202020204" pitchFamily="34" charset="0"/>
              </a:rPr>
              <a:t>CHO</a:t>
            </a:r>
            <a:endParaRPr lang="ko-KR" altLang="en-US" sz="1600" b="1" dirty="0">
              <a:solidFill>
                <a:schemeClr val="bg1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90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코딩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92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축구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이해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5273" y="2152996"/>
            <a:ext cx="46858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x-none" altLang="ko-KR" dirty="0"/>
              <a:t>api</a:t>
            </a:r>
            <a:r>
              <a:rPr lang="ko-KR" altLang="ko-KR" dirty="0" err="1"/>
              <a:t>를</a:t>
            </a:r>
            <a:r>
              <a:rPr lang="en-US" altLang="ko-KR" dirty="0"/>
              <a:t> </a:t>
            </a:r>
            <a:r>
              <a:rPr lang="ko-KR" altLang="ko-KR" dirty="0"/>
              <a:t>통해</a:t>
            </a:r>
            <a:r>
              <a:rPr lang="en-US" altLang="ko-KR" dirty="0"/>
              <a:t> </a:t>
            </a:r>
            <a:r>
              <a:rPr lang="x-none" altLang="ko-KR" dirty="0"/>
              <a:t>ai</a:t>
            </a:r>
            <a:r>
              <a:rPr lang="ko-KR" altLang="ko-KR" dirty="0"/>
              <a:t>축구</a:t>
            </a:r>
            <a:r>
              <a:rPr lang="en-US" altLang="ko-KR" dirty="0"/>
              <a:t> </a:t>
            </a:r>
            <a:r>
              <a:rPr lang="ko-KR" altLang="ko-KR" dirty="0"/>
              <a:t>데이터를</a:t>
            </a:r>
            <a:r>
              <a:rPr lang="en-US" altLang="ko-KR" dirty="0"/>
              <a:t> </a:t>
            </a:r>
            <a:r>
              <a:rPr lang="ko-KR" altLang="ko-KR" dirty="0"/>
              <a:t>얻을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있다</a:t>
            </a:r>
            <a:endParaRPr lang="en-US" altLang="ko-KR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ko-KR" altLang="ko-KR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ko-KR" altLang="ko-KR" dirty="0"/>
              <a:t>경기</a:t>
            </a:r>
            <a:r>
              <a:rPr lang="en-US" altLang="ko-KR" dirty="0"/>
              <a:t> </a:t>
            </a:r>
            <a:r>
              <a:rPr lang="ko-KR" altLang="ko-KR" dirty="0"/>
              <a:t>시작</a:t>
            </a:r>
            <a:r>
              <a:rPr lang="en-US" altLang="ko-KR" dirty="0"/>
              <a:t> </a:t>
            </a:r>
            <a:r>
              <a:rPr lang="ko-KR" altLang="ko-KR" dirty="0"/>
              <a:t>전부터</a:t>
            </a:r>
            <a:r>
              <a:rPr lang="en-US" altLang="ko-KR" dirty="0"/>
              <a:t> </a:t>
            </a:r>
            <a:r>
              <a:rPr lang="ko-KR" altLang="ko-KR" dirty="0"/>
              <a:t>정해진</a:t>
            </a:r>
            <a:r>
              <a:rPr lang="en-US" altLang="ko-KR" dirty="0"/>
              <a:t> </a:t>
            </a:r>
            <a:r>
              <a:rPr lang="x-none" altLang="ko-KR" dirty="0"/>
              <a:t>info</a:t>
            </a:r>
            <a:endParaRPr lang="en-US" altLang="ko-KR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ko-KR" altLang="ko-KR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ko-KR" altLang="ko-KR" dirty="0"/>
              <a:t>경기</a:t>
            </a:r>
            <a:r>
              <a:rPr lang="en-US" altLang="ko-KR" dirty="0"/>
              <a:t> </a:t>
            </a:r>
            <a:r>
              <a:rPr lang="ko-KR" altLang="ko-KR" dirty="0"/>
              <a:t>시작</a:t>
            </a:r>
            <a:r>
              <a:rPr lang="en-US" altLang="ko-KR" dirty="0"/>
              <a:t> </a:t>
            </a:r>
            <a:r>
              <a:rPr lang="ko-KR" altLang="ko-KR" dirty="0"/>
              <a:t>후</a:t>
            </a:r>
            <a:r>
              <a:rPr lang="en-US" altLang="ko-KR" dirty="0"/>
              <a:t> </a:t>
            </a:r>
            <a:r>
              <a:rPr lang="ko-KR" altLang="ko-KR" dirty="0"/>
              <a:t>변하는</a:t>
            </a:r>
            <a:r>
              <a:rPr lang="en-US" altLang="ko-KR" dirty="0"/>
              <a:t> </a:t>
            </a:r>
            <a:r>
              <a:rPr lang="x-none" altLang="ko-KR" dirty="0"/>
              <a:t>f</a:t>
            </a:r>
            <a:endParaRPr lang="en-US" altLang="ko-KR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ko-KR" altLang="ko-KR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ko-KR" altLang="ko-KR" dirty="0"/>
              <a:t>주로</a:t>
            </a:r>
            <a:r>
              <a:rPr lang="en-US" altLang="ko-KR" dirty="0"/>
              <a:t> </a:t>
            </a:r>
            <a:r>
              <a:rPr lang="x-none" altLang="ko-KR" dirty="0"/>
              <a:t>f</a:t>
            </a:r>
            <a:r>
              <a:rPr lang="ko-KR" altLang="ko-KR" dirty="0"/>
              <a:t>데이터를</a:t>
            </a:r>
            <a:r>
              <a:rPr lang="en-US" altLang="ko-KR" dirty="0"/>
              <a:t> </a:t>
            </a:r>
            <a:r>
              <a:rPr lang="ko-KR" altLang="ko-KR" dirty="0"/>
              <a:t>받아서</a:t>
            </a:r>
            <a:r>
              <a:rPr lang="en-US" altLang="ko-KR" dirty="0"/>
              <a:t> </a:t>
            </a:r>
            <a:r>
              <a:rPr lang="ko-KR" altLang="ko-KR" dirty="0"/>
              <a:t>알고리즘을</a:t>
            </a:r>
            <a:r>
              <a:rPr lang="en-US" altLang="ko-KR" dirty="0"/>
              <a:t> </a:t>
            </a:r>
            <a:r>
              <a:rPr lang="ko-KR" altLang="ko-KR" dirty="0"/>
              <a:t>구현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35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" altLang="ko-KR" dirty="0"/>
              <a:t>Ai commetory code 이해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0400" y="1862667"/>
            <a:ext cx="9292224" cy="2539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299720">
              <a:lnSpc>
                <a:spcPct val="100000"/>
              </a:lnSpc>
              <a:spcBef>
                <a:spcPts val="496"/>
              </a:spcBef>
              <a:buFont typeface="Arial" panose="020B0604020202020204" pitchFamily="34" charset="0"/>
              <a:buChar char="•"/>
            </a:pPr>
            <a:r>
              <a:rPr lang="en-US" altLang="ko-KR" dirty="0" err="1"/>
              <a:t>received_frame</a:t>
            </a:r>
            <a:r>
              <a:rPr lang="ko-KR" altLang="en-US" dirty="0"/>
              <a:t>객체가 정보를 포함하고있음</a:t>
            </a:r>
            <a:r>
              <a:rPr lang="en-US" altLang="ko-KR" dirty="0"/>
              <a:t>(time, </a:t>
            </a:r>
            <a:r>
              <a:rPr lang="en-US" altLang="ko-KR" dirty="0" err="1"/>
              <a:t>scroe</a:t>
            </a:r>
            <a:r>
              <a:rPr lang="en-US" altLang="ko-KR" dirty="0"/>
              <a:t>, </a:t>
            </a:r>
            <a:r>
              <a:rPr lang="en-US" altLang="ko-KR" dirty="0" err="1"/>
              <a:t>game_state</a:t>
            </a:r>
            <a:r>
              <a:rPr lang="en-US" altLang="ko-KR" dirty="0"/>
              <a:t>, coordinates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marL="800100" lvl="1" indent="-299720">
              <a:spcBef>
                <a:spcPts val="496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특히 </a:t>
            </a:r>
            <a:r>
              <a:rPr lang="en-US" altLang="ko-KR" sz="1600" dirty="0" err="1" smtClean="0"/>
              <a:t>received_frame.coordinates</a:t>
            </a:r>
            <a:r>
              <a:rPr lang="ko-KR" altLang="en-US" sz="1600" dirty="0" smtClean="0"/>
              <a:t>에 각 선수의 좌표와 </a:t>
            </a:r>
            <a:r>
              <a:rPr lang="ko-KR" altLang="en-US" sz="1600" dirty="0" err="1" smtClean="0"/>
              <a:t>공의좌표가</a:t>
            </a:r>
            <a:r>
              <a:rPr lang="ko-KR" altLang="en-US" sz="1600" dirty="0" smtClean="0"/>
              <a:t> 표시되어있음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pPr marL="800100" lvl="1" indent="-299720">
              <a:spcBef>
                <a:spcPts val="496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좌표를 </a:t>
            </a:r>
            <a:r>
              <a:rPr lang="ko-KR" altLang="en-US" sz="1600" dirty="0"/>
              <a:t>중심으로 코멘트를 달변 좋을 것이라 생각 </a:t>
            </a:r>
            <a:r>
              <a:rPr lang="ko-KR" altLang="en-US" sz="1600" dirty="0" smtClean="0"/>
              <a:t>됨</a:t>
            </a:r>
            <a:endParaRPr lang="en-US" altLang="ko-KR" sz="1600" dirty="0" smtClean="0"/>
          </a:p>
          <a:p>
            <a:pPr marL="800100" lvl="1" indent="-299720">
              <a:spcBef>
                <a:spcPts val="496"/>
              </a:spcBef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299720">
              <a:spcBef>
                <a:spcPts val="496"/>
              </a:spcBef>
              <a:buFont typeface="Arial" panose="020B0604020202020204" pitchFamily="34" charset="0"/>
              <a:buChar char="•"/>
            </a:pPr>
            <a:r>
              <a:rPr lang="ko-KR" altLang="en-US" dirty="0" smtClean="0"/>
              <a:t>정보 </a:t>
            </a:r>
            <a:r>
              <a:rPr lang="ko-KR" altLang="en-US" dirty="0"/>
              <a:t>출처 </a:t>
            </a:r>
            <a:endParaRPr lang="en-US" altLang="ko-KR" dirty="0" smtClean="0"/>
          </a:p>
          <a:p>
            <a:pPr marL="800100" lvl="1" indent="-299720">
              <a:spcBef>
                <a:spcPts val="496"/>
              </a:spcBef>
              <a:buFont typeface="Arial" panose="020B0604020202020204" pitchFamily="34" charset="0"/>
              <a:buChar char="•"/>
            </a:pPr>
            <a:r>
              <a:rPr lang="ko" altLang="ko-KR" sz="1600" u="sng" dirty="0" smtClean="0">
                <a:solidFill>
                  <a:schemeClr val="hlink"/>
                </a:solidFill>
                <a:hlinkClick r:id="rId2"/>
              </a:rPr>
              <a:t>https</a:t>
            </a:r>
            <a:r>
              <a:rPr lang="ko" altLang="ko-KR" sz="1600" u="sng" dirty="0">
                <a:solidFill>
                  <a:schemeClr val="hlink"/>
                </a:solidFill>
                <a:hlinkClick r:id="rId2"/>
              </a:rPr>
              <a:t>://github.com/aiwc/aiwc_manual/wiki/AIWC-Development-Guide-Python-P2</a:t>
            </a:r>
            <a:endParaRPr lang="en-US" altLang="ko" sz="1600" u="sng" dirty="0">
              <a:solidFill>
                <a:schemeClr val="hlink"/>
              </a:solidFill>
            </a:endParaRPr>
          </a:p>
          <a:p>
            <a:pPr marL="342900" indent="-299720">
              <a:spcBef>
                <a:spcPts val="496"/>
              </a:spcBef>
              <a:buFont typeface="Arial" panose="020B0604020202020204" pitchFamily="34" charset="0"/>
              <a:buChar char="•"/>
            </a:pPr>
            <a:endParaRPr lang="ko-KR" altLang="en-US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167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축구 선수 및 공의 좌표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시스템에 의해 </a:t>
            </a:r>
            <a:r>
              <a:rPr lang="en-US" altLang="ko-KR" smtClean="0"/>
              <a:t>50ms</a:t>
            </a:r>
            <a:r>
              <a:rPr lang="ko-KR" altLang="en-US" smtClean="0"/>
              <a:t>당 </a:t>
            </a:r>
            <a:r>
              <a:rPr lang="en-US" altLang="ko-KR" smtClean="0"/>
              <a:t>1</a:t>
            </a:r>
            <a:r>
              <a:rPr lang="ko-KR" altLang="en-US" smtClean="0"/>
              <a:t>번씩 데이터를 받을 수 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1</a:t>
            </a:r>
            <a:r>
              <a:rPr lang="ko-KR" altLang="en-US" smtClean="0"/>
              <a:t>경기당 대략 </a:t>
            </a:r>
            <a:r>
              <a:rPr lang="en-US" altLang="ko-KR" smtClean="0"/>
              <a:t>12000</a:t>
            </a:r>
            <a:r>
              <a:rPr lang="ko-KR" altLang="en-US" smtClean="0"/>
              <a:t>회의 좌표 데이터를 얻을 수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좌표 데이터는 </a:t>
            </a:r>
            <a:r>
              <a:rPr lang="en-US" altLang="ko-KR" smtClean="0"/>
              <a:t>[[</a:t>
            </a:r>
            <a:r>
              <a:rPr lang="ko-KR" altLang="en-US" smtClean="0"/>
              <a:t>레드팀 </a:t>
            </a:r>
            <a:r>
              <a:rPr lang="en-US" altLang="ko-KR" smtClean="0"/>
              <a:t>(GK, D1, D2, F1, F2)], [</a:t>
            </a:r>
            <a:r>
              <a:rPr lang="ko-KR" altLang="en-US" smtClean="0"/>
              <a:t>블루팀 </a:t>
            </a:r>
            <a:r>
              <a:rPr lang="en-US" altLang="ko-KR" smtClean="0"/>
              <a:t>(GK, D1, D2, F1, F2)], [</a:t>
            </a:r>
            <a:r>
              <a:rPr lang="ko-KR" altLang="en-US" smtClean="0"/>
              <a:t>공의좌표</a:t>
            </a:r>
            <a:r>
              <a:rPr lang="en-US" altLang="ko-KR" smtClean="0"/>
              <a:t>(x, y)]] </a:t>
            </a:r>
            <a:r>
              <a:rPr lang="ko-KR" altLang="en-US" smtClean="0"/>
              <a:t>로 구성됨</a:t>
            </a:r>
            <a:endParaRPr lang="en-US" altLang="ko-KR" smtClean="0"/>
          </a:p>
          <a:p>
            <a:r>
              <a:rPr lang="ko-KR" altLang="en-US" smtClean="0"/>
              <a:t>좌표 데이터 중 각 팀의 플레이어는 </a:t>
            </a:r>
            <a:r>
              <a:rPr lang="en-US" altLang="ko-KR" smtClean="0"/>
              <a:t>[x, y, </a:t>
            </a:r>
            <a:r>
              <a:rPr lang="ko-KR" altLang="en-US" smtClean="0"/>
              <a:t>각도</a:t>
            </a:r>
            <a:r>
              <a:rPr lang="en-US" altLang="ko-KR" smtClean="0"/>
              <a:t>, </a:t>
            </a:r>
            <a:r>
              <a:rPr lang="ko-KR" altLang="en-US" smtClean="0"/>
              <a:t>움직일 수 있는지 여부</a:t>
            </a:r>
            <a:r>
              <a:rPr lang="en-US" altLang="ko-KR" smtClean="0"/>
              <a:t>, </a:t>
            </a:r>
            <a:r>
              <a:rPr lang="ko-KR" altLang="en-US" smtClean="0"/>
              <a:t>공 터치 여부</a:t>
            </a:r>
            <a:r>
              <a:rPr lang="en-US" altLang="ko-KR" smtClean="0"/>
              <a:t>]</a:t>
            </a:r>
            <a:r>
              <a:rPr lang="ko-KR" altLang="en-US" smtClean="0"/>
              <a:t>의 정보를 담고 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440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ko-KR" dirty="0"/>
              <a:t>알고리즘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4902" y="2227811"/>
            <a:ext cx="71080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ko-KR" dirty="0" err="1"/>
              <a:t>데드락</a:t>
            </a:r>
            <a:r>
              <a:rPr lang="en-US" altLang="ko-KR" dirty="0"/>
              <a:t>, </a:t>
            </a:r>
            <a:r>
              <a:rPr lang="ko-KR" altLang="ko-KR" dirty="0"/>
              <a:t>파울</a:t>
            </a:r>
            <a:r>
              <a:rPr lang="en-US" altLang="ko-KR" dirty="0"/>
              <a:t>, </a:t>
            </a:r>
            <a:r>
              <a:rPr lang="ko-KR" altLang="ko-KR" dirty="0" err="1"/>
              <a:t>볼아웃</a:t>
            </a:r>
            <a:r>
              <a:rPr lang="en-US" altLang="ko-KR" dirty="0"/>
              <a:t>, </a:t>
            </a:r>
            <a:r>
              <a:rPr lang="ko-KR" altLang="ko-KR" dirty="0"/>
              <a:t>킥오프</a:t>
            </a:r>
            <a:r>
              <a:rPr lang="en-US" altLang="ko-KR" dirty="0"/>
              <a:t>, </a:t>
            </a:r>
            <a:r>
              <a:rPr lang="ko-KR" altLang="ko-KR" dirty="0" err="1"/>
              <a:t>코너킥</a:t>
            </a:r>
            <a:r>
              <a:rPr lang="en-US" altLang="ko-KR" dirty="0"/>
              <a:t>, </a:t>
            </a:r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킥</a:t>
            </a:r>
            <a:r>
              <a:rPr lang="en-US" altLang="ko-KR" dirty="0"/>
              <a:t>,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킥</a:t>
            </a:r>
            <a:r>
              <a:rPr lang="en-US" altLang="ko-KR" dirty="0"/>
              <a:t>, </a:t>
            </a:r>
            <a:r>
              <a:rPr lang="ko-KR" altLang="ko-KR" dirty="0"/>
              <a:t>퇴장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dirty="0" err="1"/>
              <a:t>기본규칙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ko-KR" dirty="0"/>
              <a:t>슛</a:t>
            </a:r>
            <a:r>
              <a:rPr lang="en-US" altLang="ko-KR" dirty="0"/>
              <a:t>, </a:t>
            </a:r>
            <a:r>
              <a:rPr lang="ko-KR" altLang="ko-KR" dirty="0"/>
              <a:t>시도</a:t>
            </a:r>
            <a:r>
              <a:rPr lang="en-US" altLang="ko-KR" dirty="0"/>
              <a:t>, </a:t>
            </a:r>
            <a:r>
              <a:rPr lang="ko-KR" altLang="ko-KR" dirty="0"/>
              <a:t>코너킥플레이어</a:t>
            </a:r>
            <a:r>
              <a:rPr lang="en-US" altLang="ko-KR" dirty="0"/>
              <a:t>, </a:t>
            </a:r>
            <a:r>
              <a:rPr lang="ko-KR" altLang="ko-KR" dirty="0"/>
              <a:t>파울플레이어</a:t>
            </a:r>
            <a:r>
              <a:rPr lang="en-US" altLang="ko-KR" dirty="0"/>
              <a:t>, </a:t>
            </a:r>
            <a:r>
              <a:rPr lang="ko-KR" altLang="ko-KR" dirty="0" err="1"/>
              <a:t>자살골</a:t>
            </a:r>
            <a:r>
              <a:rPr lang="en-US" altLang="ko-KR" dirty="0"/>
              <a:t>, </a:t>
            </a:r>
            <a:r>
              <a:rPr lang="ko-KR" altLang="ko-KR" dirty="0" err="1"/>
              <a:t>블락</a:t>
            </a:r>
            <a:r>
              <a:rPr lang="en-US" altLang="ko-KR" dirty="0"/>
              <a:t>,</a:t>
            </a:r>
          </a:p>
          <a:p>
            <a:pPr lvl="1"/>
            <a:r>
              <a:rPr lang="ko-KR" altLang="ko-KR" dirty="0"/>
              <a:t>드리블</a:t>
            </a:r>
            <a:r>
              <a:rPr lang="en-US" altLang="ko-KR" dirty="0"/>
              <a:t>, </a:t>
            </a:r>
            <a:r>
              <a:rPr lang="ko-KR" altLang="ko-KR" dirty="0" err="1"/>
              <a:t>숏패스</a:t>
            </a:r>
            <a:r>
              <a:rPr lang="en-US" altLang="ko-KR" dirty="0"/>
              <a:t>, </a:t>
            </a:r>
            <a:r>
              <a:rPr lang="ko-KR" altLang="ko-KR" dirty="0"/>
              <a:t>롱패스</a:t>
            </a:r>
            <a:r>
              <a:rPr lang="en-US" altLang="ko-KR" dirty="0"/>
              <a:t>, </a:t>
            </a:r>
            <a:r>
              <a:rPr lang="ko-KR" altLang="ko-KR" dirty="0"/>
              <a:t>몸싸움</a:t>
            </a:r>
            <a:r>
              <a:rPr lang="en-US" altLang="ko-KR" dirty="0"/>
              <a:t>, </a:t>
            </a:r>
            <a:r>
              <a:rPr lang="ko-KR" altLang="ko-KR" dirty="0" err="1"/>
              <a:t>클리어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dirty="0"/>
              <a:t>심화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(</a:t>
            </a:r>
            <a:r>
              <a:rPr lang="ko-KR" altLang="ko-KR" dirty="0"/>
              <a:t>구현</a:t>
            </a:r>
            <a:r>
              <a:rPr lang="x-none" altLang="ko-KR" dirty="0"/>
              <a:t>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100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D9D9D9"/>
          </a:solidFill>
        </p:spPr>
        <p:txBody>
          <a:bodyPr>
            <a:normAutofit/>
          </a:bodyPr>
          <a:lstStyle/>
          <a:p>
            <a:r>
              <a:rPr lang="ko-KR" altLang="ko-KR" sz="2400" dirty="0">
                <a:solidFill>
                  <a:schemeClr val="tx1"/>
                </a:solidFill>
              </a:rPr>
              <a:t>시스템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ko-KR" altLang="ko-KR" sz="2400" dirty="0">
                <a:solidFill>
                  <a:schemeClr val="tx1"/>
                </a:solidFill>
              </a:rPr>
              <a:t>규칙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ko-KR" altLang="ko-KR" sz="2400" dirty="0" smtClean="0">
                <a:solidFill>
                  <a:schemeClr val="tx1"/>
                </a:solidFill>
              </a:rPr>
              <a:t>구현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3798771" y="1334706"/>
            <a:ext cx="4491789" cy="410676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데드락</a:t>
            </a:r>
            <a:endParaRPr lang="ko-KR" altLang="en-US" sz="1400" dirty="0"/>
          </a:p>
        </p:txBody>
      </p:sp>
      <p:sp>
        <p:nvSpPr>
          <p:cNvPr id="8" name="다이아몬드 7"/>
          <p:cNvSpPr/>
          <p:nvPr/>
        </p:nvSpPr>
        <p:spPr>
          <a:xfrm>
            <a:off x="3798771" y="3259740"/>
            <a:ext cx="4491789" cy="949693"/>
          </a:xfrm>
          <a:prstGeom prst="diamond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400" dirty="0"/>
              <a:t>80 </a:t>
            </a:r>
            <a:r>
              <a:rPr lang="ko-KR" altLang="ko-KR" sz="1400" dirty="0"/>
              <a:t>프레임</a:t>
            </a:r>
            <a:r>
              <a:rPr lang="en-US" altLang="ko-KR" sz="1400" dirty="0"/>
              <a:t> </a:t>
            </a:r>
            <a:r>
              <a:rPr lang="ko-KR" altLang="ko-KR" sz="1400" dirty="0"/>
              <a:t>이고</a:t>
            </a:r>
            <a:r>
              <a:rPr lang="en-US" altLang="ko-KR" sz="1400" dirty="0"/>
              <a:t> </a:t>
            </a:r>
            <a:r>
              <a:rPr lang="ko-KR" altLang="ko-KR" sz="1400" dirty="0" err="1"/>
              <a:t>데드락이</a:t>
            </a:r>
            <a:r>
              <a:rPr lang="en-US" altLang="ko-KR" sz="1400" dirty="0"/>
              <a:t> true</a:t>
            </a:r>
            <a:r>
              <a:rPr lang="ko-KR" altLang="ko-KR" sz="1400" dirty="0"/>
              <a:t>이면</a:t>
            </a:r>
          </a:p>
          <a:p>
            <a:pPr algn="ctr"/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3798771" y="2027724"/>
            <a:ext cx="4491789" cy="436345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공의 속도 리스트 생성</a:t>
            </a:r>
            <a:r>
              <a:rPr lang="en-US" altLang="ko-KR" sz="1400" dirty="0"/>
              <a:t>(80</a:t>
            </a:r>
            <a:r>
              <a:rPr lang="ko-KR" altLang="en-US" sz="1400" dirty="0"/>
              <a:t>프레임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3798771" y="2669390"/>
            <a:ext cx="4491789" cy="436345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공 원소</a:t>
            </a:r>
            <a:r>
              <a:rPr lang="en-US" altLang="ko-KR" sz="1400" dirty="0"/>
              <a:t> </a:t>
            </a:r>
            <a:r>
              <a:rPr lang="ko-KR" altLang="ko-KR" sz="1400" dirty="0"/>
              <a:t>속도가</a:t>
            </a:r>
            <a:r>
              <a:rPr lang="en-US" altLang="ko-KR" sz="1400" dirty="0"/>
              <a:t> 0.4</a:t>
            </a:r>
            <a:r>
              <a:rPr lang="ko-KR" altLang="ko-KR" sz="1400" dirty="0"/>
              <a:t>이상이면</a:t>
            </a:r>
            <a:r>
              <a:rPr lang="en-US" altLang="ko-KR" sz="1400" dirty="0"/>
              <a:t> </a:t>
            </a:r>
            <a:r>
              <a:rPr lang="ko-KR" altLang="ko-KR" sz="1400" dirty="0" err="1"/>
              <a:t>데드락</a:t>
            </a:r>
            <a:r>
              <a:rPr lang="en-US" altLang="ko-KR" sz="1400" dirty="0"/>
              <a:t> false</a:t>
            </a:r>
            <a:endParaRPr lang="ko-KR" altLang="ko-KR" sz="1400" dirty="0"/>
          </a:p>
        </p:txBody>
      </p:sp>
      <p:sp>
        <p:nvSpPr>
          <p:cNvPr id="11" name="다이아몬드 10"/>
          <p:cNvSpPr/>
          <p:nvPr/>
        </p:nvSpPr>
        <p:spPr>
          <a:xfrm>
            <a:off x="3798771" y="4466074"/>
            <a:ext cx="4491789" cy="949693"/>
          </a:xfrm>
          <a:prstGeom prst="diamond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 공이 </a:t>
            </a:r>
            <a:r>
              <a:rPr lang="ko-KR" altLang="en-US" sz="1400" dirty="0" err="1"/>
              <a:t>패널티</a:t>
            </a:r>
            <a:r>
              <a:rPr lang="ko-KR" altLang="en-US" sz="1400" dirty="0"/>
              <a:t> 지역</a:t>
            </a:r>
          </a:p>
        </p:txBody>
      </p:sp>
      <p:sp>
        <p:nvSpPr>
          <p:cNvPr id="12" name="다이아몬드 11"/>
          <p:cNvSpPr/>
          <p:nvPr/>
        </p:nvSpPr>
        <p:spPr>
          <a:xfrm>
            <a:off x="179673" y="4466074"/>
            <a:ext cx="3426593" cy="949693"/>
          </a:xfrm>
          <a:prstGeom prst="diamond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공이 코너 지역</a:t>
            </a:r>
          </a:p>
        </p:txBody>
      </p:sp>
      <p:sp>
        <p:nvSpPr>
          <p:cNvPr id="13" name="다이아몬드 12"/>
          <p:cNvSpPr/>
          <p:nvPr/>
        </p:nvSpPr>
        <p:spPr>
          <a:xfrm>
            <a:off x="8493761" y="4466074"/>
            <a:ext cx="3544236" cy="949693"/>
          </a:xfrm>
          <a:prstGeom prst="diamond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 </a:t>
            </a:r>
            <a:r>
              <a:rPr lang="ko-KR" altLang="en-US" sz="1400" dirty="0" err="1"/>
              <a:t>데드락</a:t>
            </a:r>
            <a:r>
              <a:rPr lang="ko-KR" altLang="en-US" sz="1400" dirty="0"/>
              <a:t> 시스템 신호</a:t>
            </a:r>
          </a:p>
        </p:txBody>
      </p:sp>
      <p:sp>
        <p:nvSpPr>
          <p:cNvPr id="16" name="타원 15"/>
          <p:cNvSpPr/>
          <p:nvPr/>
        </p:nvSpPr>
        <p:spPr>
          <a:xfrm>
            <a:off x="179673" y="5710991"/>
            <a:ext cx="3426593" cy="793549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코너 </a:t>
            </a:r>
            <a:r>
              <a:rPr lang="ko-KR" altLang="en-US" sz="1400" dirty="0" err="1"/>
              <a:t>데드락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3798771" y="5710991"/>
            <a:ext cx="4694989" cy="793548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패널티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데드락</a:t>
            </a:r>
            <a:endParaRPr lang="ko-KR" altLang="en-US" sz="1400" dirty="0"/>
          </a:p>
        </p:txBody>
      </p:sp>
      <p:sp>
        <p:nvSpPr>
          <p:cNvPr id="18" name="타원 17"/>
          <p:cNvSpPr/>
          <p:nvPr/>
        </p:nvSpPr>
        <p:spPr>
          <a:xfrm>
            <a:off x="8493759" y="5710992"/>
            <a:ext cx="3544236" cy="793547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기타 </a:t>
            </a:r>
            <a:r>
              <a:rPr lang="ko-KR" altLang="en-US" sz="1400" dirty="0" err="1"/>
              <a:t>데드락</a:t>
            </a:r>
            <a:endParaRPr lang="ko-KR" altLang="en-US" sz="1400" dirty="0"/>
          </a:p>
        </p:txBody>
      </p:sp>
      <p:cxnSp>
        <p:nvCxnSpPr>
          <p:cNvPr id="20" name="꺾인 연결선 19"/>
          <p:cNvCxnSpPr>
            <a:stCxn id="8" idx="1"/>
            <a:endCxn id="12" idx="0"/>
          </p:cNvCxnSpPr>
          <p:nvPr/>
        </p:nvCxnSpPr>
        <p:spPr>
          <a:xfrm rot="10800000" flipV="1">
            <a:off x="1892972" y="3734586"/>
            <a:ext cx="1905801" cy="7314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2" idx="3"/>
            <a:endCxn id="11" idx="1"/>
          </p:cNvCxnSpPr>
          <p:nvPr/>
        </p:nvCxnSpPr>
        <p:spPr>
          <a:xfrm>
            <a:off x="3606266" y="4940920"/>
            <a:ext cx="192505" cy="169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3"/>
            <a:endCxn id="13" idx="1"/>
          </p:cNvCxnSpPr>
          <p:nvPr/>
        </p:nvCxnSpPr>
        <p:spPr>
          <a:xfrm>
            <a:off x="8290560" y="4940920"/>
            <a:ext cx="20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2"/>
            <a:endCxn id="10" idx="2"/>
          </p:cNvCxnSpPr>
          <p:nvPr/>
        </p:nvCxnSpPr>
        <p:spPr>
          <a:xfrm>
            <a:off x="6044665" y="310573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2"/>
            <a:endCxn id="8" idx="0"/>
          </p:cNvCxnSpPr>
          <p:nvPr/>
        </p:nvCxnSpPr>
        <p:spPr>
          <a:xfrm>
            <a:off x="6044665" y="3105735"/>
            <a:ext cx="0" cy="15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9" idx="2"/>
            <a:endCxn id="10" idx="0"/>
          </p:cNvCxnSpPr>
          <p:nvPr/>
        </p:nvCxnSpPr>
        <p:spPr>
          <a:xfrm>
            <a:off x="6044665" y="2464069"/>
            <a:ext cx="0" cy="205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4" idx="4"/>
            <a:endCxn id="9" idx="0"/>
          </p:cNvCxnSpPr>
          <p:nvPr/>
        </p:nvCxnSpPr>
        <p:spPr>
          <a:xfrm>
            <a:off x="6044665" y="1745382"/>
            <a:ext cx="0" cy="282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1" idx="2"/>
          </p:cNvCxnSpPr>
          <p:nvPr/>
        </p:nvCxnSpPr>
        <p:spPr>
          <a:xfrm>
            <a:off x="6044665" y="5415768"/>
            <a:ext cx="0" cy="295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2" idx="2"/>
            <a:endCxn id="16" idx="0"/>
          </p:cNvCxnSpPr>
          <p:nvPr/>
        </p:nvCxnSpPr>
        <p:spPr>
          <a:xfrm>
            <a:off x="1892969" y="5415767"/>
            <a:ext cx="0" cy="295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3" idx="2"/>
            <a:endCxn id="18" idx="0"/>
          </p:cNvCxnSpPr>
          <p:nvPr/>
        </p:nvCxnSpPr>
        <p:spPr>
          <a:xfrm flipH="1">
            <a:off x="10265878" y="5415768"/>
            <a:ext cx="1" cy="295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127186" y="5415768"/>
            <a:ext cx="718685" cy="295225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6324867" y="5407137"/>
            <a:ext cx="718685" cy="295225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10549290" y="5415768"/>
            <a:ext cx="718685" cy="295225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2025583" y="3952717"/>
            <a:ext cx="718685" cy="295225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3246923" y="4459584"/>
            <a:ext cx="718685" cy="295225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8134416" y="4343981"/>
            <a:ext cx="718685" cy="295225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512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 smtClean="0"/>
              <a:t>구현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906477"/>
          </a:xfrm>
          <a:solidFill>
            <a:srgbClr val="D9D9D9"/>
          </a:solidFill>
        </p:spPr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867" dirty="0" err="1"/>
              <a:t>데드락</a:t>
            </a:r>
            <a:endParaRPr lang="en-US" altLang="ko-KR" sz="1867" dirty="0"/>
          </a:p>
          <a:p>
            <a:pPr lvl="1" fontAlgn="ctr">
              <a:lnSpc>
                <a:spcPct val="100000"/>
              </a:lnSpc>
            </a:pPr>
            <a:r>
              <a:rPr lang="ko-KR" altLang="en-US" sz="1600" dirty="0"/>
              <a:t> </a:t>
            </a:r>
            <a:r>
              <a:rPr lang="en-US" altLang="ko-KR" dirty="0"/>
              <a:t>4 </a:t>
            </a:r>
            <a:r>
              <a:rPr lang="ko-KR" altLang="en-US" dirty="0"/>
              <a:t>초 동안 </a:t>
            </a:r>
            <a:r>
              <a:rPr lang="en-US" altLang="ko-KR" dirty="0"/>
              <a:t>0.4m / s </a:t>
            </a:r>
            <a:r>
              <a:rPr lang="ko-KR" altLang="en-US" dirty="0"/>
              <a:t>미만의 축구 공 이동 속도로 정의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코너지역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해당지역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 smtClean="0"/>
              <a:t>더</a:t>
            </a:r>
            <a:r>
              <a:rPr lang="en-US" altLang="ko-KR" dirty="0" smtClean="0"/>
              <a:t> </a:t>
            </a:r>
            <a:r>
              <a:rPr lang="ko-KR" altLang="ko-KR" dirty="0" smtClean="0"/>
              <a:t>많은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 smtClean="0"/>
              <a:t>작은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해당지역에서</a:t>
            </a:r>
            <a:r>
              <a:rPr lang="en-US" altLang="ko-KR" dirty="0"/>
              <a:t> </a:t>
            </a:r>
            <a:r>
              <a:rPr lang="ko-KR" altLang="ko-KR" dirty="0"/>
              <a:t>멀리</a:t>
            </a:r>
            <a:r>
              <a:rPr lang="en-US" altLang="ko-KR" dirty="0"/>
              <a:t> </a:t>
            </a:r>
            <a:r>
              <a:rPr lang="ko-KR" altLang="ko-KR" dirty="0"/>
              <a:t>떨어진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가진</a:t>
            </a:r>
            <a:r>
              <a:rPr lang="en-US" altLang="ko-KR" dirty="0"/>
              <a:t> </a:t>
            </a:r>
            <a:r>
              <a:rPr lang="ko-KR" altLang="ko-KR" dirty="0"/>
              <a:t>팀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</a:t>
            </a:r>
            <a:r>
              <a:rPr lang="en-US" altLang="ko-KR" dirty="0"/>
              <a:t> </a:t>
            </a:r>
            <a:r>
              <a:rPr lang="ko-KR" altLang="ko-KR" dirty="0" err="1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 smtClean="0"/>
              <a:t>위와</a:t>
            </a:r>
            <a:r>
              <a:rPr lang="en-US" altLang="ko-KR" dirty="0" smtClean="0"/>
              <a:t> </a:t>
            </a:r>
            <a:r>
              <a:rPr lang="ko-KR" altLang="ko-KR" dirty="0" smtClean="0"/>
              <a:t>같음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기타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공재배치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9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데드락</a:t>
            </a:r>
            <a:r>
              <a:rPr lang="ko-KR" altLang="en-US" dirty="0" smtClean="0">
                <a:solidFill>
                  <a:schemeClr val="tx1"/>
                </a:solidFill>
              </a:rPr>
              <a:t> 상황 </a:t>
            </a:r>
            <a:r>
              <a:rPr lang="ko-KR" altLang="en-US" dirty="0" smtClean="0">
                <a:solidFill>
                  <a:schemeClr val="tx1"/>
                </a:solidFill>
              </a:rPr>
              <a:t>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867" dirty="0" err="1"/>
              <a:t>데드락</a:t>
            </a:r>
            <a:r>
              <a:rPr lang="en-US" altLang="ko-KR" sz="1867" dirty="0"/>
              <a:t> </a:t>
            </a:r>
            <a:r>
              <a:rPr lang="ko-KR" altLang="ko-KR" sz="1867" dirty="0"/>
              <a:t>정의</a:t>
            </a:r>
            <a:r>
              <a:rPr lang="en-US" altLang="ko-KR" sz="1867" dirty="0"/>
              <a:t> </a:t>
            </a:r>
            <a:endParaRPr lang="ko-KR" altLang="ko-KR" sz="1867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4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동안</a:t>
            </a:r>
            <a:r>
              <a:rPr lang="en-US" altLang="ko-KR" dirty="0"/>
              <a:t> </a:t>
            </a:r>
            <a:r>
              <a:rPr lang="x-none" altLang="ko-KR"/>
              <a:t>0.4m/s</a:t>
            </a:r>
            <a:r>
              <a:rPr lang="en-US" altLang="ko-KR" dirty="0"/>
              <a:t> </a:t>
            </a:r>
            <a:r>
              <a:rPr lang="ko-KR" altLang="ko-KR" dirty="0"/>
              <a:t>속도</a:t>
            </a:r>
            <a:r>
              <a:rPr lang="en-US" altLang="ko-KR" dirty="0"/>
              <a:t> </a:t>
            </a:r>
            <a:r>
              <a:rPr lang="ko-KR" altLang="ko-KR" dirty="0"/>
              <a:t>미만</a:t>
            </a:r>
          </a:p>
          <a:p>
            <a:pPr fontAlgn="ctr">
              <a:lnSpc>
                <a:spcPct val="100000"/>
              </a:lnSpc>
            </a:pPr>
            <a:r>
              <a:rPr lang="ko-KR" altLang="ko-KR" sz="1867" dirty="0" err="1"/>
              <a:t>데드락을</a:t>
            </a:r>
            <a:r>
              <a:rPr lang="en-US" altLang="ko-KR" sz="1867" dirty="0"/>
              <a:t> </a:t>
            </a:r>
            <a:r>
              <a:rPr lang="ko-KR" altLang="ko-KR" sz="1867" dirty="0"/>
              <a:t>위한</a:t>
            </a:r>
            <a:r>
              <a:rPr lang="en-US" altLang="ko-KR" sz="1867" dirty="0"/>
              <a:t> </a:t>
            </a:r>
            <a:r>
              <a:rPr lang="ko-KR" altLang="ko-KR" sz="1867" dirty="0"/>
              <a:t>데이터</a:t>
            </a:r>
          </a:p>
          <a:p>
            <a:pPr lvl="1" fontAlgn="ctr">
              <a:lnSpc>
                <a:spcPct val="100000"/>
              </a:lnSpc>
            </a:pPr>
            <a:r>
              <a:rPr lang="en-US" altLang="ko-KR" dirty="0"/>
              <a:t>4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동안의</a:t>
            </a:r>
            <a:r>
              <a:rPr lang="en-US" altLang="ko-KR" dirty="0" smtClean="0"/>
              <a:t> </a:t>
            </a:r>
            <a:r>
              <a:rPr lang="ko-KR" altLang="ko-KR" dirty="0"/>
              <a:t>프레임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</a:p>
          <a:p>
            <a:pPr fontAlgn="ctr">
              <a:lnSpc>
                <a:spcPct val="100000"/>
              </a:lnSpc>
            </a:pPr>
            <a:r>
              <a:rPr lang="ko-KR" altLang="ko-KR" sz="1867" dirty="0" err="1"/>
              <a:t>데드락</a:t>
            </a:r>
            <a:r>
              <a:rPr lang="en-US" altLang="ko-KR" sz="1867" dirty="0"/>
              <a:t> </a:t>
            </a:r>
            <a:r>
              <a:rPr lang="ko-KR" altLang="ko-KR" sz="1867" dirty="0"/>
              <a:t>의사코드</a:t>
            </a:r>
          </a:p>
          <a:p>
            <a:pPr lvl="1" fontAlgn="ctr">
              <a:lnSpc>
                <a:spcPct val="100000"/>
              </a:lnSpc>
            </a:pPr>
            <a:r>
              <a:rPr lang="en-US" altLang="ko-KR" dirty="0"/>
              <a:t>4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동안의</a:t>
            </a:r>
            <a:r>
              <a:rPr lang="en-US" altLang="ko-KR" dirty="0" smtClean="0"/>
              <a:t> </a:t>
            </a:r>
            <a:r>
              <a:rPr lang="en-US" altLang="ko-KR" dirty="0"/>
              <a:t>80</a:t>
            </a:r>
            <a:r>
              <a:rPr lang="ko-KR" altLang="ko-KR" dirty="0"/>
              <a:t>개의</a:t>
            </a:r>
            <a:r>
              <a:rPr lang="en-US" altLang="ko-KR" dirty="0"/>
              <a:t> </a:t>
            </a:r>
            <a:r>
              <a:rPr lang="ko-KR" altLang="ko-KR" dirty="0"/>
              <a:t>프레임을</a:t>
            </a:r>
            <a:r>
              <a:rPr lang="en-US" altLang="ko-KR" dirty="0"/>
              <a:t> </a:t>
            </a:r>
            <a:r>
              <a:rPr lang="ko-KR" altLang="ko-KR" dirty="0"/>
              <a:t>변수에</a:t>
            </a:r>
            <a:r>
              <a:rPr lang="en-US" altLang="ko-KR" dirty="0"/>
              <a:t> </a:t>
            </a:r>
            <a:r>
              <a:rPr lang="ko-KR" altLang="ko-KR" dirty="0"/>
              <a:t>담는다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각</a:t>
            </a:r>
            <a:r>
              <a:rPr lang="en-US" altLang="ko-KR" dirty="0" smtClean="0"/>
              <a:t> </a:t>
            </a:r>
            <a:r>
              <a:rPr lang="ko-KR" altLang="ko-KR" dirty="0" smtClean="0"/>
              <a:t>프레임과</a:t>
            </a:r>
            <a:r>
              <a:rPr lang="en-US" altLang="ko-KR" dirty="0" smtClean="0"/>
              <a:t> </a:t>
            </a:r>
            <a:r>
              <a:rPr lang="en-US" altLang="ko-KR" dirty="0"/>
              <a:t>+</a:t>
            </a:r>
            <a:r>
              <a:rPr lang="en-US" altLang="ko-KR" dirty="0" smtClean="0"/>
              <a:t>1 </a:t>
            </a:r>
            <a:r>
              <a:rPr lang="ko-KR" altLang="ko-KR" dirty="0" smtClean="0"/>
              <a:t>프레임이</a:t>
            </a:r>
            <a:r>
              <a:rPr lang="en-US" altLang="ko-KR" dirty="0" smtClean="0"/>
              <a:t> </a:t>
            </a:r>
            <a:r>
              <a:rPr lang="ko-KR" altLang="ko-KR" dirty="0"/>
              <a:t>갖는</a:t>
            </a:r>
            <a:r>
              <a:rPr lang="en-US" altLang="ko-KR" dirty="0"/>
              <a:t> </a:t>
            </a: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좌표를</a:t>
            </a:r>
            <a:r>
              <a:rPr lang="en-US" altLang="ko-KR" dirty="0"/>
              <a:t> </a:t>
            </a:r>
            <a:r>
              <a:rPr lang="ko-KR" altLang="ko-KR" dirty="0"/>
              <a:t>통해</a:t>
            </a:r>
            <a:r>
              <a:rPr lang="en-US" altLang="ko-KR" dirty="0"/>
              <a:t> </a:t>
            </a:r>
            <a:r>
              <a:rPr lang="ko-KR" altLang="ko-KR" dirty="0"/>
              <a:t>두</a:t>
            </a:r>
            <a:r>
              <a:rPr lang="en-US" altLang="ko-KR" dirty="0"/>
              <a:t> </a:t>
            </a:r>
            <a:r>
              <a:rPr lang="ko-KR" altLang="ko-KR" dirty="0"/>
              <a:t>좌표</a:t>
            </a:r>
            <a:r>
              <a:rPr lang="en-US" altLang="ko-KR" dirty="0"/>
              <a:t> </a:t>
            </a:r>
            <a:r>
              <a:rPr lang="ko-KR" altLang="ko-KR" dirty="0"/>
              <a:t>사이의</a:t>
            </a:r>
            <a:r>
              <a:rPr lang="en-US" altLang="ko-KR" dirty="0"/>
              <a:t> </a:t>
            </a:r>
            <a:r>
              <a:rPr lang="ko-KR" altLang="ko-KR" dirty="0"/>
              <a:t>거리를</a:t>
            </a:r>
            <a:r>
              <a:rPr lang="en-US" altLang="ko-KR" dirty="0"/>
              <a:t> </a:t>
            </a:r>
            <a:r>
              <a:rPr lang="ko-KR" altLang="ko-KR" dirty="0"/>
              <a:t>계산한다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시간</a:t>
            </a:r>
            <a:r>
              <a:rPr lang="en-US" altLang="ko-KR" dirty="0"/>
              <a:t>(1</a:t>
            </a:r>
            <a:r>
              <a:rPr lang="ko-KR" altLang="ko-KR" dirty="0"/>
              <a:t>프레임</a:t>
            </a:r>
            <a:r>
              <a:rPr lang="en-US" altLang="ko-KR" dirty="0"/>
              <a:t> 0.05</a:t>
            </a:r>
            <a:r>
              <a:rPr lang="x-none" altLang="ko-KR"/>
              <a:t>ms)</a:t>
            </a:r>
            <a:r>
              <a:rPr lang="ko-KR" altLang="ko-KR"/>
              <a:t>으로</a:t>
            </a:r>
            <a:r>
              <a:rPr lang="en-US" altLang="ko-KR" dirty="0"/>
              <a:t> </a:t>
            </a:r>
            <a:r>
              <a:rPr lang="ko-KR" altLang="ko-KR" dirty="0"/>
              <a:t>나누어</a:t>
            </a:r>
            <a:r>
              <a:rPr lang="en-US" altLang="ko-KR" dirty="0"/>
              <a:t> </a:t>
            </a:r>
            <a:r>
              <a:rPr lang="ko-KR" altLang="ko-KR" dirty="0"/>
              <a:t>속도를</a:t>
            </a:r>
            <a:r>
              <a:rPr lang="en-US" altLang="ko-KR" dirty="0"/>
              <a:t> </a:t>
            </a:r>
            <a:r>
              <a:rPr lang="ko-KR" altLang="ko-KR" dirty="0"/>
              <a:t>구하고</a:t>
            </a:r>
            <a:r>
              <a:rPr lang="en-US" altLang="ko-KR" dirty="0"/>
              <a:t> </a:t>
            </a:r>
            <a:r>
              <a:rPr lang="ko-KR" altLang="ko-KR" dirty="0"/>
              <a:t>변수에</a:t>
            </a:r>
            <a:r>
              <a:rPr lang="en-US" altLang="ko-KR" dirty="0"/>
              <a:t> </a:t>
            </a:r>
            <a:r>
              <a:rPr lang="ko-KR" altLang="ko-KR" dirty="0"/>
              <a:t>담는다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변수의</a:t>
            </a:r>
            <a:r>
              <a:rPr lang="en-US" altLang="ko-KR" dirty="0"/>
              <a:t> </a:t>
            </a:r>
            <a:r>
              <a:rPr lang="ko-KR" altLang="ko-KR" dirty="0"/>
              <a:t>모든</a:t>
            </a:r>
            <a:r>
              <a:rPr lang="en-US" altLang="ko-KR" dirty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0.4</a:t>
            </a:r>
            <a:r>
              <a:rPr lang="x-none" altLang="ko-KR"/>
              <a:t>m/s</a:t>
            </a:r>
            <a:r>
              <a:rPr lang="en-US" altLang="ko-KR" dirty="0"/>
              <a:t> </a:t>
            </a:r>
            <a:r>
              <a:rPr lang="ko-KR" altLang="ko-KR" dirty="0" smtClean="0"/>
              <a:t>미만인</a:t>
            </a:r>
            <a:r>
              <a:rPr lang="en-US" altLang="ko-KR" dirty="0" smtClean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 err="1"/>
              <a:t>데드락으로</a:t>
            </a:r>
            <a:r>
              <a:rPr lang="en-US" altLang="ko-KR" dirty="0"/>
              <a:t> </a:t>
            </a:r>
            <a:r>
              <a:rPr lang="ko-KR" altLang="ko-KR" dirty="0"/>
              <a:t>판정한다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54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 smtClean="0"/>
              <a:t>구현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867" dirty="0"/>
              <a:t>파울</a:t>
            </a:r>
          </a:p>
          <a:p>
            <a:pPr lvl="1" fontAlgn="ctr"/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4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 smtClean="0"/>
              <a:t>패</a:t>
            </a:r>
            <a:r>
              <a:rPr lang="ko-KR" altLang="en-US" dirty="0" err="1" smtClean="0"/>
              <a:t>널</a:t>
            </a:r>
            <a:r>
              <a:rPr lang="ko-KR" altLang="ko-KR" dirty="0" err="1" smtClean="0"/>
              <a:t>티</a:t>
            </a:r>
            <a:r>
              <a:rPr lang="en-US" altLang="ko-KR" dirty="0" smtClean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공격</a:t>
            </a:r>
            <a:r>
              <a:rPr lang="en-US" altLang="ko-KR" dirty="0"/>
              <a:t> 3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en-US" dirty="0" smtClean="0"/>
              <a:t>지역 파울</a:t>
            </a:r>
            <a:endParaRPr lang="ko-KR" altLang="ko-KR" dirty="0"/>
          </a:p>
          <a:p>
            <a:pPr lvl="2" fontAlgn="ctr"/>
            <a:r>
              <a:rPr lang="ko-KR" altLang="ko-KR" dirty="0"/>
              <a:t>상대방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지역에</a:t>
            </a:r>
            <a:r>
              <a:rPr lang="en-US" altLang="ko-KR" dirty="0" smtClean="0"/>
              <a:t> </a:t>
            </a:r>
            <a:r>
              <a:rPr lang="en-US" altLang="ko-KR" dirty="0"/>
              <a:t>1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/>
              <a:t>머무르면</a:t>
            </a:r>
            <a:r>
              <a:rPr lang="en-US" altLang="ko-KR" dirty="0"/>
              <a:t> </a:t>
            </a:r>
            <a:r>
              <a:rPr lang="ko-KR" altLang="ko-KR" dirty="0"/>
              <a:t>지정위치로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lvl="2" fontAlgn="ctr"/>
            <a:r>
              <a:rPr lang="ko-KR" altLang="ko-KR" dirty="0" smtClean="0"/>
              <a:t>공격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r>
              <a:rPr lang="en-US" altLang="ko-KR" dirty="0" smtClean="0"/>
              <a:t> </a:t>
            </a:r>
            <a:r>
              <a:rPr lang="ko-KR" altLang="ko-KR" dirty="0"/>
              <a:t>골키퍼는</a:t>
            </a:r>
            <a:r>
              <a:rPr lang="en-US" altLang="ko-KR" dirty="0"/>
              <a:t> 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 err="1"/>
              <a:t>패널티로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  <a:r>
              <a:rPr lang="en-US" altLang="ko-KR" dirty="0"/>
              <a:t> 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45500" y="1092994"/>
            <a:ext cx="2717800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00" y="4632325"/>
            <a:ext cx="269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95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 smtClean="0"/>
              <a:t>구현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867" dirty="0"/>
              <a:t>볼</a:t>
            </a:r>
            <a:r>
              <a:rPr lang="en-US" altLang="ko-KR" sz="1867" dirty="0"/>
              <a:t> </a:t>
            </a:r>
            <a:r>
              <a:rPr lang="ko-KR" altLang="ko-KR" sz="1867" dirty="0"/>
              <a:t>아웃</a:t>
            </a:r>
          </a:p>
          <a:p>
            <a:pPr lvl="1" fontAlgn="ctr"/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적으면</a:t>
            </a:r>
            <a:r>
              <a:rPr lang="en-US" altLang="ko-KR" dirty="0"/>
              <a:t> </a:t>
            </a:r>
            <a:r>
              <a:rPr lang="ko-KR" altLang="ko-KR" dirty="0"/>
              <a:t>소유권</a:t>
            </a:r>
            <a:r>
              <a:rPr lang="en-US" altLang="ko-KR" dirty="0"/>
              <a:t> </a:t>
            </a:r>
            <a:r>
              <a:rPr lang="ko-KR" altLang="ko-KR" dirty="0" smtClean="0"/>
              <a:t>갖</a:t>
            </a:r>
            <a:r>
              <a:rPr lang="ko-KR" altLang="en-US" dirty="0" smtClean="0"/>
              <a:t>는다</a:t>
            </a:r>
            <a:endParaRPr lang="ko-KR" altLang="ko-KR" dirty="0"/>
          </a:p>
          <a:p>
            <a:pPr lvl="1" fontAlgn="ctr"/>
            <a:r>
              <a:rPr lang="ko-KR" altLang="en-US" dirty="0" smtClean="0"/>
              <a:t>로봇 수 가 같</a:t>
            </a:r>
            <a:r>
              <a:rPr lang="ko-KR" altLang="ko-KR" dirty="0" smtClean="0"/>
              <a:t>으면</a:t>
            </a:r>
            <a:r>
              <a:rPr lang="en-US" altLang="ko-KR" dirty="0" smtClean="0"/>
              <a:t> </a:t>
            </a:r>
            <a:r>
              <a:rPr lang="ko-KR" altLang="ko-KR" dirty="0"/>
              <a:t>경기장을</a:t>
            </a:r>
            <a:r>
              <a:rPr lang="en-US" altLang="ko-KR" dirty="0"/>
              <a:t> </a:t>
            </a:r>
            <a:r>
              <a:rPr lang="ko-KR" altLang="ko-KR" dirty="0"/>
              <a:t>떠난</a:t>
            </a:r>
            <a:r>
              <a:rPr lang="en-US" altLang="ko-KR" dirty="0"/>
              <a:t> </a:t>
            </a:r>
            <a:r>
              <a:rPr lang="ko-KR" altLang="ko-KR" dirty="0"/>
              <a:t>방향으로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 smtClean="0"/>
              <a:t>가진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팀이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소유</a:t>
            </a:r>
          </a:p>
          <a:p>
            <a:pPr lvl="1" fontAlgn="ctr"/>
            <a:r>
              <a:rPr lang="ko-KR" altLang="ko-KR" dirty="0"/>
              <a:t>공소유자가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방향으로</a:t>
            </a:r>
            <a:r>
              <a:rPr lang="en-US" altLang="ko-KR" dirty="0" smtClean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가지면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en-US" altLang="ko-KR" dirty="0" smtClean="0"/>
              <a:t> </a:t>
            </a:r>
            <a:r>
              <a:rPr lang="ko-KR" altLang="ko-KR" dirty="0"/>
              <a:t>아니면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00" y="3695700"/>
            <a:ext cx="24892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19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2"/>
          <p:cNvGrpSpPr/>
          <p:nvPr/>
        </p:nvGrpSpPr>
        <p:grpSpPr>
          <a:xfrm>
            <a:off x="1891748" y="665035"/>
            <a:ext cx="2902227" cy="1134834"/>
            <a:chOff x="556590" y="1460994"/>
            <a:chExt cx="3869636" cy="1134834"/>
          </a:xfrm>
        </p:grpSpPr>
        <p:sp>
          <p:nvSpPr>
            <p:cNvPr id="8" name="ホームベース 3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4"/>
            <p:cNvSpPr txBox="1"/>
            <p:nvPr/>
          </p:nvSpPr>
          <p:spPr>
            <a:xfrm>
              <a:off x="795130" y="1643690"/>
              <a:ext cx="16483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400" b="1" spc="-300" dirty="0">
                  <a:solidFill>
                    <a:srgbClr val="1F3359"/>
                  </a:solidFill>
                </a:rPr>
                <a:t>목차</a:t>
              </a:r>
              <a:endParaRPr kumimoji="1" lang="ja-JP" altLang="en-US" sz="44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0" name="グループ化 13"/>
          <p:cNvGrpSpPr/>
          <p:nvPr/>
        </p:nvGrpSpPr>
        <p:grpSpPr>
          <a:xfrm>
            <a:off x="1970878" y="2181177"/>
            <a:ext cx="5615869" cy="734895"/>
            <a:chOff x="1900379" y="2451651"/>
            <a:chExt cx="8205428" cy="808384"/>
          </a:xfrm>
        </p:grpSpPr>
        <p:sp>
          <p:nvSpPr>
            <p:cNvPr id="11" name="正方形/長方形 6"/>
            <p:cNvSpPr/>
            <p:nvPr/>
          </p:nvSpPr>
          <p:spPr>
            <a:xfrm>
              <a:off x="1900379" y="2451652"/>
              <a:ext cx="73489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2" name="正方形/長方形 7">
              <a:hlinkClick r:id="rId2" action="ppaction://hlinksldjump"/>
            </p:cNvPr>
            <p:cNvSpPr/>
            <p:nvPr/>
          </p:nvSpPr>
          <p:spPr>
            <a:xfrm>
              <a:off x="2888591" y="2451651"/>
              <a:ext cx="6944141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13042" y="2532676"/>
              <a:ext cx="6792765" cy="643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 err="1"/>
                <a:t>Ubuntun</a:t>
              </a:r>
              <a:r>
                <a:rPr kumimoji="1" lang="en-US" altLang="ja-JP" sz="3200" b="1" dirty="0"/>
                <a:t> </a:t>
              </a:r>
              <a:r>
                <a:rPr kumimoji="1" lang="ko-KR" altLang="en-US" sz="3200" b="1" dirty="0" err="1"/>
                <a:t>듀얼부팅</a:t>
              </a:r>
              <a:r>
                <a:rPr kumimoji="1" lang="ko-KR" altLang="en-US" sz="3200" b="1" dirty="0"/>
                <a:t> </a:t>
              </a:r>
              <a:r>
                <a:rPr kumimoji="1" lang="ko-KR" altLang="en-US" sz="3200" b="1" dirty="0" err="1"/>
                <a:t>셋팅</a:t>
              </a:r>
              <a:endParaRPr kumimoji="1" lang="ja-JP" altLang="en-US" sz="3200" b="1" dirty="0"/>
            </a:p>
          </p:txBody>
        </p:sp>
      </p:grpSp>
      <p:grpSp>
        <p:nvGrpSpPr>
          <p:cNvPr id="14" name="グループ化 14"/>
          <p:cNvGrpSpPr/>
          <p:nvPr/>
        </p:nvGrpSpPr>
        <p:grpSpPr>
          <a:xfrm>
            <a:off x="1960459" y="3400375"/>
            <a:ext cx="5002423" cy="734895"/>
            <a:chOff x="1965105" y="2451651"/>
            <a:chExt cx="8070575" cy="808384"/>
          </a:xfrm>
        </p:grpSpPr>
        <p:sp>
          <p:nvSpPr>
            <p:cNvPr id="15" name="正方形/長方形 15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6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7" name="テキスト ボックス 17">
              <a:hlinkClick r:id="rId2" action="ppaction://hlinksldjump"/>
            </p:cNvPr>
            <p:cNvSpPr txBox="1"/>
            <p:nvPr/>
          </p:nvSpPr>
          <p:spPr>
            <a:xfrm>
              <a:off x="3313042" y="2532676"/>
              <a:ext cx="5397871" cy="643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200" b="1" dirty="0"/>
                <a:t>해설 데이터 수집</a:t>
              </a:r>
              <a:endParaRPr kumimoji="1" lang="ja-JP" altLang="en-US" sz="3200" b="1" dirty="0"/>
            </a:p>
          </p:txBody>
        </p:sp>
      </p:grpSp>
      <p:grpSp>
        <p:nvGrpSpPr>
          <p:cNvPr id="18" name="グループ化 18"/>
          <p:cNvGrpSpPr/>
          <p:nvPr/>
        </p:nvGrpSpPr>
        <p:grpSpPr>
          <a:xfrm>
            <a:off x="1960459" y="4557441"/>
            <a:ext cx="5002423" cy="734895"/>
            <a:chOff x="1965105" y="2451651"/>
            <a:chExt cx="8070575" cy="808384"/>
          </a:xfrm>
        </p:grpSpPr>
        <p:sp>
          <p:nvSpPr>
            <p:cNvPr id="19" name="正方形/長方形 19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0" name="正方形/長方形 20">
              <a:hlinkClick r:id="rId3" action="ppaction://hlinksldjump"/>
            </p:cNvPr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1" name="テキスト ボックス 21"/>
            <p:cNvSpPr txBox="1"/>
            <p:nvPr/>
          </p:nvSpPr>
          <p:spPr>
            <a:xfrm>
              <a:off x="3313042" y="2532676"/>
              <a:ext cx="6059931" cy="643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200" b="1" dirty="0"/>
                <a:t>해설 데이터 전처리</a:t>
              </a:r>
              <a:endParaRPr kumimoji="1" lang="ja-JP" altLang="en-US" sz="3200" b="1" dirty="0"/>
            </a:p>
          </p:txBody>
        </p:sp>
      </p:grpSp>
      <p:grpSp>
        <p:nvGrpSpPr>
          <p:cNvPr id="22" name="グループ化 18"/>
          <p:cNvGrpSpPr/>
          <p:nvPr/>
        </p:nvGrpSpPr>
        <p:grpSpPr>
          <a:xfrm>
            <a:off x="1962286" y="5662510"/>
            <a:ext cx="5002423" cy="734895"/>
            <a:chOff x="1965105" y="2451651"/>
            <a:chExt cx="8070575" cy="808384"/>
          </a:xfrm>
        </p:grpSpPr>
        <p:sp>
          <p:nvSpPr>
            <p:cNvPr id="23" name="正方形/長方形 19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24" name="正方形/長方形 20">
              <a:hlinkClick r:id="" action="ppaction://noaction"/>
            </p:cNvPr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5" name="テキスト ボックス 21"/>
            <p:cNvSpPr txBox="1"/>
            <p:nvPr/>
          </p:nvSpPr>
          <p:spPr>
            <a:xfrm>
              <a:off x="3313042" y="2532676"/>
              <a:ext cx="4503053" cy="643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200" b="1" dirty="0"/>
                <a:t>알고리즘 구현</a:t>
              </a:r>
              <a:endParaRPr kumimoji="1" lang="ja-JP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9369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 smtClean="0"/>
              <a:t>구현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867" dirty="0"/>
              <a:t> </a:t>
            </a:r>
            <a:r>
              <a:rPr lang="ko-KR" altLang="ko-KR" sz="1867" dirty="0"/>
              <a:t>킥오프</a:t>
            </a:r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게임을</a:t>
            </a:r>
            <a:r>
              <a:rPr lang="en-US" altLang="ko-KR" dirty="0"/>
              <a:t> </a:t>
            </a:r>
            <a:r>
              <a:rPr lang="ko-KR" altLang="ko-KR" dirty="0"/>
              <a:t>시작</a:t>
            </a:r>
          </a:p>
          <a:p>
            <a:pPr lvl="1" fontAlgn="ctr"/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원을</a:t>
            </a:r>
            <a:r>
              <a:rPr lang="en-US" altLang="ko-KR" dirty="0"/>
              <a:t> </a:t>
            </a:r>
            <a:r>
              <a:rPr lang="ko-KR" altLang="ko-KR" dirty="0"/>
              <a:t>떠나거나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 smtClean="0"/>
              <a:t>지나면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3954463"/>
            <a:ext cx="38481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4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 smtClean="0"/>
              <a:t>구현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867" dirty="0"/>
              <a:t>코너</a:t>
            </a:r>
            <a:r>
              <a:rPr lang="en-US" altLang="ko-KR" sz="1867" dirty="0"/>
              <a:t> </a:t>
            </a:r>
            <a:r>
              <a:rPr lang="ko-KR" altLang="ko-KR" sz="1867" dirty="0"/>
              <a:t>킥</a:t>
            </a:r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en-US" dirty="0" smtClean="0"/>
              <a:t>킥</a:t>
            </a:r>
            <a:r>
              <a:rPr lang="ko-KR" altLang="ko-KR" dirty="0" smtClean="0"/>
              <a:t>과</a:t>
            </a:r>
            <a:r>
              <a:rPr lang="en-US" altLang="ko-KR" dirty="0" smtClean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ko-KR" altLang="en-US" dirty="0" smtClean="0"/>
              <a:t>에 따라 </a:t>
            </a:r>
            <a:r>
              <a:rPr lang="ko-KR" altLang="ko-KR" dirty="0" smtClean="0"/>
              <a:t>로봇배치가</a:t>
            </a:r>
            <a:r>
              <a:rPr lang="en-US" altLang="ko-KR" dirty="0" smtClean="0"/>
              <a:t> </a:t>
            </a:r>
            <a:r>
              <a:rPr lang="ko-KR" altLang="ko-KR" dirty="0"/>
              <a:t>다름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509" y="3430673"/>
            <a:ext cx="3463887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30" y="3430673"/>
            <a:ext cx="44577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85958" y="56341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공격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12530" y="563383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수비</a:t>
            </a:r>
          </a:p>
        </p:txBody>
      </p:sp>
    </p:spTree>
    <p:extLst>
      <p:ext uri="{BB962C8B-B14F-4D97-AF65-F5344CB8AC3E}">
        <p14:creationId xmlns:p14="http://schemas.microsoft.com/office/powerpoint/2010/main" val="10772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 smtClean="0"/>
              <a:t>구현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867" dirty="0" err="1"/>
              <a:t>패널티</a:t>
            </a:r>
            <a:r>
              <a:rPr lang="en-US" altLang="ko-KR" sz="1867" dirty="0"/>
              <a:t> </a:t>
            </a:r>
            <a:r>
              <a:rPr lang="ko-KR" altLang="ko-KR" sz="1867" dirty="0"/>
              <a:t>킥</a:t>
            </a:r>
          </a:p>
          <a:p>
            <a:pPr lvl="1" fontAlgn="ctr"/>
            <a:r>
              <a:rPr lang="en-US" altLang="ko-KR" dirty="0"/>
              <a:t>F2</a:t>
            </a:r>
            <a:r>
              <a:rPr lang="ko-KR" altLang="ko-KR" dirty="0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826" y="3245352"/>
            <a:ext cx="4411845" cy="2262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 smtClean="0"/>
              <a:t>구현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867" dirty="0"/>
              <a:t> </a:t>
            </a:r>
            <a:r>
              <a:rPr lang="ko-KR" altLang="ko-KR" sz="1867" dirty="0"/>
              <a:t>골</a:t>
            </a:r>
            <a:r>
              <a:rPr lang="en-US" altLang="ko-KR" sz="1867" dirty="0"/>
              <a:t> </a:t>
            </a:r>
            <a:r>
              <a:rPr lang="ko-KR" altLang="ko-KR" sz="1867" dirty="0"/>
              <a:t>킥</a:t>
            </a:r>
          </a:p>
          <a:p>
            <a:pPr lvl="1" fontAlgn="ctr"/>
            <a:r>
              <a:rPr lang="x-none" altLang="ko-KR"/>
              <a:t>GK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206" y="2939115"/>
            <a:ext cx="79629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16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 smtClean="0"/>
              <a:t>구현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867" dirty="0"/>
              <a:t>로봇</a:t>
            </a:r>
            <a:r>
              <a:rPr lang="en-US" altLang="ko-KR" sz="1867" dirty="0"/>
              <a:t> </a:t>
            </a:r>
            <a:r>
              <a:rPr lang="ko-KR" altLang="ko-KR" sz="1867" dirty="0"/>
              <a:t>이동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쓰러지고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회복할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 smtClean="0"/>
              <a:t>없는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경우</a:t>
            </a:r>
            <a:r>
              <a:rPr lang="en-US" altLang="ko-KR" dirty="0" smtClean="0"/>
              <a:t> </a:t>
            </a:r>
            <a:r>
              <a:rPr lang="en-US" altLang="ko-KR" dirty="0"/>
              <a:t>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실수로</a:t>
            </a:r>
            <a:r>
              <a:rPr lang="en-US" altLang="ko-KR" dirty="0"/>
              <a:t> </a:t>
            </a:r>
            <a:r>
              <a:rPr lang="ko-KR" altLang="ko-KR" dirty="0"/>
              <a:t>축구장을</a:t>
            </a:r>
            <a:r>
              <a:rPr lang="en-US" altLang="ko-KR" dirty="0"/>
              <a:t> </a:t>
            </a:r>
            <a:r>
              <a:rPr lang="ko-KR" altLang="ko-KR" dirty="0"/>
              <a:t>떠나도</a:t>
            </a:r>
            <a:r>
              <a:rPr lang="en-US" altLang="ko-KR" dirty="0"/>
              <a:t> 5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복귀지역이</a:t>
            </a:r>
            <a:r>
              <a:rPr lang="en-US" altLang="ko-KR" dirty="0"/>
              <a:t> </a:t>
            </a:r>
            <a:r>
              <a:rPr lang="ko-KR" altLang="ko-KR" dirty="0"/>
              <a:t>비면</a:t>
            </a:r>
            <a:r>
              <a:rPr lang="en-US" altLang="ko-KR" dirty="0"/>
              <a:t> </a:t>
            </a:r>
            <a:r>
              <a:rPr lang="ko-KR" altLang="ko-KR" dirty="0"/>
              <a:t>그때</a:t>
            </a:r>
            <a:r>
              <a:rPr lang="en-US" altLang="ko-KR" dirty="0"/>
              <a:t> </a:t>
            </a:r>
            <a:r>
              <a:rPr lang="ko-KR" altLang="ko-KR" dirty="0"/>
              <a:t>위치</a:t>
            </a:r>
            <a:r>
              <a:rPr lang="en-US" altLang="ko-KR" dirty="0"/>
              <a:t> </a:t>
            </a:r>
            <a:r>
              <a:rPr lang="ko-KR" altLang="ko-KR" dirty="0"/>
              <a:t>복구</a:t>
            </a:r>
          </a:p>
          <a:p>
            <a:pPr lvl="1" fontAlgn="ctr"/>
            <a:r>
              <a:rPr lang="ko-KR" altLang="ko-KR" dirty="0"/>
              <a:t>골키퍼가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</a:t>
            </a:r>
            <a:r>
              <a:rPr lang="en-US" altLang="ko-KR" dirty="0" smtClean="0"/>
              <a:t> </a:t>
            </a:r>
            <a:r>
              <a:rPr lang="ko-KR" altLang="ko-KR" dirty="0"/>
              <a:t>벗어나면</a:t>
            </a:r>
            <a:r>
              <a:rPr lang="en-US" altLang="ko-KR" dirty="0"/>
              <a:t> </a:t>
            </a:r>
            <a:r>
              <a:rPr lang="ko-KR" altLang="ko-KR" dirty="0"/>
              <a:t>기본위치로</a:t>
            </a:r>
            <a:r>
              <a:rPr lang="en-US" altLang="ko-KR" dirty="0"/>
              <a:t> </a:t>
            </a:r>
            <a:r>
              <a:rPr lang="ko-KR" altLang="ko-KR" dirty="0"/>
              <a:t>복귀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9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기본 상황 의사코드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867" dirty="0"/>
              <a:t>슛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x-none" altLang="ko-KR"/>
              <a:t>in </a:t>
            </a:r>
            <a:r>
              <a:rPr lang="ko-KR" altLang="ko-KR"/>
              <a:t>골대</a:t>
            </a:r>
            <a:r>
              <a:rPr lang="en-US" altLang="ko-KR" dirty="0"/>
              <a:t> </a:t>
            </a:r>
            <a:r>
              <a:rPr lang="ko-KR" altLang="ko-KR" dirty="0"/>
              <a:t>근처</a:t>
            </a:r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마지막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/>
              <a:t>슛</a:t>
            </a:r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ko-KR" dirty="0"/>
          </a:p>
          <a:p>
            <a:pPr fontAlgn="ctr">
              <a:lnSpc>
                <a:spcPct val="100000"/>
              </a:lnSpc>
            </a:pPr>
            <a:r>
              <a:rPr lang="ko-KR" altLang="ko-KR" sz="1867" dirty="0"/>
              <a:t>시도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214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기본 상황 의사코드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867" dirty="0"/>
              <a:t>코너</a:t>
            </a:r>
            <a:r>
              <a:rPr lang="en-US" altLang="ko-KR" sz="1867" dirty="0"/>
              <a:t> </a:t>
            </a:r>
            <a:r>
              <a:rPr lang="ko-KR" altLang="en-US" sz="1867" dirty="0"/>
              <a:t>킥</a:t>
            </a:r>
            <a:r>
              <a:rPr lang="en-US" altLang="ko-KR" sz="1867" dirty="0"/>
              <a:t> </a:t>
            </a:r>
            <a:r>
              <a:rPr lang="ko-KR" altLang="en-US" sz="1867" dirty="0"/>
              <a:t>플레이어</a:t>
            </a:r>
            <a:endParaRPr lang="ko-KR" altLang="ko-KR" sz="1867" dirty="0"/>
          </a:p>
          <a:p>
            <a:pPr lvl="1" fontAlgn="ctr"/>
            <a:r>
              <a:rPr lang="x-none" altLang="ko-KR"/>
              <a:t>if</a:t>
            </a:r>
            <a:r>
              <a:rPr lang="en-US" altLang="ko-KR" dirty="0"/>
              <a:t> </a:t>
            </a:r>
            <a:r>
              <a:rPr lang="ko-KR" altLang="ko-KR" dirty="0"/>
              <a:t>선수에</a:t>
            </a:r>
            <a:r>
              <a:rPr lang="en-US" altLang="ko-KR" dirty="0"/>
              <a:t> </a:t>
            </a:r>
            <a:r>
              <a:rPr lang="ko-KR" altLang="ko-KR" dirty="0"/>
              <a:t>의한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pPr lvl="2" fontAlgn="ctr"/>
            <a:r>
              <a:rPr lang="ko-KR" altLang="ko-KR" dirty="0"/>
              <a:t>마지막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pPr fontAlgn="ctr"/>
            <a:r>
              <a:rPr lang="ko-KR" altLang="ko-KR" sz="1867" dirty="0"/>
              <a:t>파울</a:t>
            </a:r>
            <a:r>
              <a:rPr lang="en-US" altLang="ko-KR" sz="1867" dirty="0"/>
              <a:t> </a:t>
            </a:r>
            <a:r>
              <a:rPr lang="ko-KR" altLang="en-US" sz="1867" dirty="0"/>
              <a:t>플레이어</a:t>
            </a:r>
            <a:endParaRPr lang="ko-KR" altLang="ko-KR" sz="1867" dirty="0"/>
          </a:p>
          <a:p>
            <a:pPr lvl="1" fontAlgn="ctr"/>
            <a:r>
              <a:rPr lang="ko-KR" altLang="ko-KR" dirty="0"/>
              <a:t>파울</a:t>
            </a:r>
            <a:r>
              <a:rPr lang="en-US" altLang="ko-KR" dirty="0"/>
              <a:t> </a:t>
            </a:r>
            <a:r>
              <a:rPr lang="ko-KR" altLang="ko-KR" dirty="0"/>
              <a:t>일으킨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/>
              <a:t>파울</a:t>
            </a:r>
          </a:p>
          <a:p>
            <a:pPr fontAlgn="ctr"/>
            <a:r>
              <a:rPr lang="ko-KR" altLang="ko-KR" sz="1867" dirty="0"/>
              <a:t>자살</a:t>
            </a:r>
            <a:r>
              <a:rPr lang="en-US" altLang="ko-KR" sz="1867" dirty="0"/>
              <a:t> </a:t>
            </a:r>
            <a:r>
              <a:rPr lang="ko-KR" altLang="ko-KR" sz="1867" dirty="0"/>
              <a:t>골</a:t>
            </a:r>
          </a:p>
          <a:p>
            <a:pPr lvl="1" fontAlgn="ctr"/>
            <a:r>
              <a:rPr lang="x-none" altLang="ko-KR"/>
              <a:t>if goal and </a:t>
            </a:r>
            <a:r>
              <a:rPr lang="ko-KR" altLang="ko-KR"/>
              <a:t>같은팀선수의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:</a:t>
            </a:r>
            <a:endParaRPr lang="ko-KR" altLang="ko-KR" dirty="0"/>
          </a:p>
          <a:p>
            <a:pPr lvl="2" fontAlgn="ctr"/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 smtClean="0"/>
              <a:t>자살</a:t>
            </a:r>
            <a:r>
              <a:rPr lang="en-US" altLang="ko-KR" dirty="0" smtClean="0"/>
              <a:t> </a:t>
            </a:r>
            <a:r>
              <a:rPr lang="ko-KR" altLang="ko-KR" dirty="0" smtClean="0"/>
              <a:t>골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7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슛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867" dirty="0"/>
              <a:t>슛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플레이어가 공을 터치한</a:t>
            </a:r>
            <a:r>
              <a:rPr lang="en-US" altLang="ko-KR" dirty="0"/>
              <a:t> </a:t>
            </a:r>
            <a:r>
              <a:rPr lang="ko-KR" altLang="ko-KR" dirty="0"/>
              <a:t>후</a:t>
            </a:r>
            <a:r>
              <a:rPr lang="en-US" altLang="ko-KR" dirty="0"/>
              <a:t> 10</a:t>
            </a:r>
            <a:r>
              <a:rPr lang="ko-KR" altLang="ko-KR" dirty="0"/>
              <a:t>프레임의</a:t>
            </a:r>
            <a:r>
              <a:rPr lang="en-US" altLang="ko-KR" dirty="0"/>
              <a:t> </a:t>
            </a:r>
            <a:r>
              <a:rPr lang="ko-KR" altLang="ko-KR" dirty="0"/>
              <a:t>정보를</a:t>
            </a:r>
            <a:r>
              <a:rPr lang="en-US" altLang="ko-KR" dirty="0"/>
              <a:t> </a:t>
            </a:r>
            <a:r>
              <a:rPr lang="ko-KR" altLang="ko-KR" dirty="0"/>
              <a:t>이용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방향이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벡터가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지역을</a:t>
            </a:r>
            <a:r>
              <a:rPr lang="en-US" altLang="ko-KR" dirty="0" smtClean="0"/>
              <a:t> </a:t>
            </a:r>
            <a:r>
              <a:rPr lang="ko-KR" altLang="ko-KR" dirty="0"/>
              <a:t>향하는지</a:t>
            </a:r>
            <a:r>
              <a:rPr lang="en-US" altLang="ko-KR" dirty="0"/>
              <a:t> </a:t>
            </a:r>
            <a:r>
              <a:rPr lang="ko-KR" altLang="ko-KR" dirty="0" smtClean="0"/>
              <a:t>파악하여야</a:t>
            </a:r>
            <a:r>
              <a:rPr lang="en-US" altLang="ko-KR" dirty="0" smtClean="0"/>
              <a:t> </a:t>
            </a:r>
            <a:r>
              <a:rPr lang="ko-KR" altLang="ko-KR" dirty="0" smtClean="0"/>
              <a:t>함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일정</a:t>
            </a:r>
            <a:r>
              <a:rPr lang="en-US" altLang="ko-KR" dirty="0" smtClean="0"/>
              <a:t> </a:t>
            </a:r>
            <a:r>
              <a:rPr lang="ko-KR" altLang="ko-KR" dirty="0" smtClean="0"/>
              <a:t>시간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공에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충돌이</a:t>
            </a:r>
            <a:r>
              <a:rPr lang="en-US" altLang="ko-KR" dirty="0"/>
              <a:t> </a:t>
            </a:r>
            <a:r>
              <a:rPr lang="ko-KR" altLang="ko-KR" dirty="0" smtClean="0"/>
              <a:t>없어야</a:t>
            </a:r>
            <a:r>
              <a:rPr lang="en-US" altLang="ko-KR" dirty="0" smtClean="0"/>
              <a:t> </a:t>
            </a:r>
            <a:r>
              <a:rPr lang="ko-KR" altLang="ko-KR" dirty="0" smtClean="0"/>
              <a:t>함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en-US" altLang="ko-KR" dirty="0" smtClean="0"/>
              <a:t>10 </a:t>
            </a:r>
            <a:r>
              <a:rPr lang="ko-KR" altLang="ko-KR" dirty="0" smtClean="0"/>
              <a:t>프레임</a:t>
            </a:r>
            <a:r>
              <a:rPr lang="en-US" altLang="ko-KR" smtClean="0"/>
              <a:t> </a:t>
            </a:r>
            <a:r>
              <a:rPr lang="ko-KR" altLang="ko-KR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없음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일정</a:t>
            </a:r>
            <a:r>
              <a:rPr lang="en-US" altLang="ko-KR" dirty="0"/>
              <a:t> </a:t>
            </a:r>
            <a:r>
              <a:rPr lang="ko-KR" altLang="ko-KR" dirty="0"/>
              <a:t>속도</a:t>
            </a:r>
            <a:r>
              <a:rPr lang="en-US" altLang="ko-KR" dirty="0"/>
              <a:t> </a:t>
            </a:r>
            <a:r>
              <a:rPr lang="ko-KR" altLang="ko-KR" dirty="0"/>
              <a:t>이상</a:t>
            </a:r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</a:t>
            </a:r>
            <a:r>
              <a:rPr lang="ko-KR" altLang="ko-KR" dirty="0"/>
              <a:t>로봇의</a:t>
            </a:r>
            <a:r>
              <a:rPr lang="en-US" altLang="ko-KR" dirty="0"/>
              <a:t> </a:t>
            </a:r>
            <a:r>
              <a:rPr lang="ko-KR" altLang="ko-KR" dirty="0"/>
              <a:t>최대속도보다</a:t>
            </a:r>
            <a:r>
              <a:rPr lang="en-US" altLang="ko-KR" dirty="0"/>
              <a:t> </a:t>
            </a:r>
            <a:r>
              <a:rPr lang="ko-KR" altLang="ko-KR" dirty="0"/>
              <a:t>높을</a:t>
            </a:r>
            <a:r>
              <a:rPr lang="en-US" altLang="ko-KR" dirty="0"/>
              <a:t> </a:t>
            </a:r>
            <a:r>
              <a:rPr lang="ko-KR" altLang="ko-KR" dirty="0"/>
              <a:t>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986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슛 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867" dirty="0"/>
              <a:t>슛</a:t>
            </a:r>
            <a:r>
              <a:rPr lang="en-US" altLang="ko-KR" sz="1867" dirty="0"/>
              <a:t> </a:t>
            </a:r>
            <a:r>
              <a:rPr lang="ko-KR" altLang="ko-KR" sz="1867" dirty="0"/>
              <a:t>수정</a:t>
            </a:r>
          </a:p>
          <a:p>
            <a:pPr lvl="1" fontAlgn="ctr"/>
            <a:r>
              <a:rPr lang="en-US" altLang="ko-KR" dirty="0" err="1"/>
              <a:t>방향성이</a:t>
            </a:r>
            <a:r>
              <a:rPr lang="en-US" altLang="ko-KR" dirty="0"/>
              <a:t> </a:t>
            </a:r>
            <a:r>
              <a:rPr lang="en-US" altLang="ko-KR" dirty="0" err="1"/>
              <a:t>중요하므로</a:t>
            </a:r>
            <a:r>
              <a:rPr lang="en-US" altLang="ko-KR" dirty="0"/>
              <a:t> </a:t>
            </a:r>
            <a:r>
              <a:rPr lang="en-US" altLang="ko-KR" dirty="0" err="1"/>
              <a:t>벡터로</a:t>
            </a:r>
            <a:r>
              <a:rPr lang="en-US" altLang="ko-KR" dirty="0"/>
              <a:t> </a:t>
            </a:r>
            <a:r>
              <a:rPr lang="en-US" altLang="ko-KR" dirty="0" err="1"/>
              <a:t>처리</a:t>
            </a:r>
            <a:endParaRPr lang="en-US" altLang="ko-KR" dirty="0"/>
          </a:p>
          <a:p>
            <a:pPr lvl="1" fontAlgn="ctr"/>
            <a:r>
              <a:rPr lang="en-US" altLang="ko-KR" dirty="0" err="1"/>
              <a:t>골대</a:t>
            </a:r>
            <a:r>
              <a:rPr lang="en-US" altLang="ko-KR" dirty="0"/>
              <a:t> </a:t>
            </a:r>
            <a:r>
              <a:rPr lang="en-US" altLang="ko-KR" dirty="0" err="1"/>
              <a:t>선분</a:t>
            </a:r>
            <a:r>
              <a:rPr lang="en-US" altLang="ko-KR" dirty="0"/>
              <a:t> </a:t>
            </a:r>
            <a:r>
              <a:rPr lang="en-US" altLang="ko-KR" dirty="0" err="1"/>
              <a:t>구함</a:t>
            </a:r>
            <a:r>
              <a:rPr lang="en-US" altLang="ko-KR" dirty="0"/>
              <a:t> abs(y) &lt;= 0.9</a:t>
            </a:r>
          </a:p>
          <a:p>
            <a:pPr lvl="1" fontAlgn="ctr"/>
            <a:r>
              <a:rPr lang="en-US" altLang="ko-KR" dirty="0" err="1"/>
              <a:t>공의</a:t>
            </a:r>
            <a:r>
              <a:rPr lang="en-US" altLang="ko-KR" dirty="0"/>
              <a:t> </a:t>
            </a:r>
            <a:r>
              <a:rPr lang="en-US" altLang="ko-KR" dirty="0" err="1"/>
              <a:t>x좌표의</a:t>
            </a:r>
            <a:r>
              <a:rPr lang="en-US" altLang="ko-KR" dirty="0"/>
              <a:t> </a:t>
            </a:r>
            <a:r>
              <a:rPr lang="en-US" altLang="ko-KR" dirty="0" err="1"/>
              <a:t>변화</a:t>
            </a:r>
            <a:r>
              <a:rPr lang="x-none" altLang="ko-KR"/>
              <a:t>(</a:t>
            </a:r>
            <a:r>
              <a:rPr lang="ko-KR" altLang="ko-KR"/>
              <a:t>벡터</a:t>
            </a:r>
            <a:r>
              <a:rPr lang="en-US" altLang="ko-KR" dirty="0"/>
              <a:t>)에 </a:t>
            </a:r>
            <a:r>
              <a:rPr lang="en-US" altLang="ko-KR" dirty="0" err="1"/>
              <a:t>따라</a:t>
            </a:r>
            <a:r>
              <a:rPr lang="en-US" altLang="ko-KR" dirty="0"/>
              <a:t> </a:t>
            </a:r>
            <a:r>
              <a:rPr lang="en-US" altLang="ko-KR" dirty="0" err="1"/>
              <a:t>공의</a:t>
            </a:r>
            <a:r>
              <a:rPr lang="en-US" altLang="ko-KR" dirty="0"/>
              <a:t> </a:t>
            </a:r>
            <a:r>
              <a:rPr lang="en-US" altLang="ko-KR" dirty="0" err="1"/>
              <a:t>방향을</a:t>
            </a:r>
            <a:r>
              <a:rPr lang="en-US" altLang="ko-KR" dirty="0"/>
              <a:t> </a:t>
            </a:r>
            <a:r>
              <a:rPr lang="en-US" altLang="ko-KR" dirty="0" err="1"/>
              <a:t>체크</a:t>
            </a:r>
            <a:endParaRPr lang="ko-KR" altLang="ko-KR" dirty="0"/>
          </a:p>
          <a:p>
            <a:pPr lvl="1" fontAlgn="ctr"/>
            <a:r>
              <a:rPr lang="en-US" altLang="ko-KR" dirty="0" err="1"/>
              <a:t>공의</a:t>
            </a:r>
            <a:r>
              <a:rPr lang="en-US" altLang="ko-KR" dirty="0"/>
              <a:t> </a:t>
            </a:r>
            <a:r>
              <a:rPr lang="en-US" altLang="ko-KR" dirty="0" err="1"/>
              <a:t>연장선과</a:t>
            </a:r>
            <a:r>
              <a:rPr lang="en-US" altLang="ko-KR" dirty="0"/>
              <a:t> </a:t>
            </a:r>
            <a:r>
              <a:rPr lang="en-US" altLang="ko-KR" dirty="0" err="1"/>
              <a:t>골대의</a:t>
            </a:r>
            <a:r>
              <a:rPr lang="en-US" altLang="ko-KR" dirty="0"/>
              <a:t> </a:t>
            </a:r>
            <a:r>
              <a:rPr lang="en-US" altLang="ko-KR" dirty="0" err="1"/>
              <a:t>교차점을</a:t>
            </a:r>
            <a:r>
              <a:rPr lang="en-US" altLang="ko-KR" dirty="0"/>
              <a:t> </a:t>
            </a:r>
            <a:r>
              <a:rPr lang="en-US" altLang="ko-KR" dirty="0" err="1"/>
              <a:t>구함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645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코너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킥</a:t>
            </a:r>
            <a:r>
              <a:rPr lang="x-none" altLang="ko-KR" smtClean="0">
                <a:solidFill>
                  <a:schemeClr val="tx1"/>
                </a:solidFill>
              </a:rPr>
              <a:t> </a:t>
            </a:r>
            <a:r>
              <a:rPr lang="ko-KR" altLang="ko-KR" smtClean="0">
                <a:solidFill>
                  <a:schemeClr val="tx1"/>
                </a:solidFill>
              </a:rPr>
              <a:t>플레이어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867" dirty="0"/>
              <a:t>선수에</a:t>
            </a:r>
            <a:r>
              <a:rPr lang="en-US" altLang="ko-KR" sz="1867" dirty="0"/>
              <a:t> </a:t>
            </a:r>
            <a:r>
              <a:rPr lang="ko-KR" altLang="ko-KR" sz="1867" dirty="0"/>
              <a:t>의한</a:t>
            </a:r>
            <a:r>
              <a:rPr lang="en-US" altLang="ko-KR" sz="1867" dirty="0"/>
              <a:t> </a:t>
            </a:r>
            <a:r>
              <a:rPr lang="ko-KR" altLang="ko-KR" sz="1867" dirty="0"/>
              <a:t>코너</a:t>
            </a:r>
            <a:r>
              <a:rPr lang="en-US" altLang="ko-KR" sz="1867" dirty="0"/>
              <a:t> </a:t>
            </a:r>
            <a:r>
              <a:rPr lang="ko-KR" altLang="ko-KR" sz="1867" dirty="0"/>
              <a:t>킥</a:t>
            </a:r>
            <a:r>
              <a:rPr lang="en-US" altLang="ko-KR" sz="1867" dirty="0"/>
              <a:t> </a:t>
            </a:r>
            <a:r>
              <a:rPr lang="ko-KR" altLang="ko-KR" sz="1867" dirty="0"/>
              <a:t>판정</a:t>
            </a:r>
          </a:p>
          <a:p>
            <a:pPr lvl="1" fontAlgn="ctr"/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아웃으로</a:t>
            </a:r>
            <a:r>
              <a:rPr lang="en-US" altLang="ko-KR" dirty="0" smtClean="0"/>
              <a:t> </a:t>
            </a:r>
            <a:r>
              <a:rPr lang="ko-KR" altLang="ko-KR" dirty="0"/>
              <a:t>인한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킥만</a:t>
            </a:r>
            <a:r>
              <a:rPr lang="en-US" altLang="ko-KR" dirty="0" smtClean="0"/>
              <a:t> </a:t>
            </a:r>
            <a:r>
              <a:rPr lang="ko-KR" altLang="ko-KR" dirty="0"/>
              <a:t>파악</a:t>
            </a:r>
          </a:p>
          <a:p>
            <a:pPr lvl="1" fontAlgn="ctr"/>
            <a:r>
              <a:rPr lang="ko-KR" altLang="ko-KR" dirty="0"/>
              <a:t>마지막으로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터치한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출력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36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9099" y="288925"/>
            <a:ext cx="6862501" cy="5619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              </a:t>
            </a:r>
            <a:r>
              <a:rPr lang="en-US" altLang="ko-KR" sz="3200" b="1" dirty="0"/>
              <a:t>AI </a:t>
            </a:r>
            <a:r>
              <a:rPr lang="ko-KR" altLang="en-US" sz="3200" b="1" dirty="0"/>
              <a:t>월드컵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524001" y="1169044"/>
            <a:ext cx="9143999" cy="5688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1600" b="1" dirty="0"/>
              <a:t>카이스트가 주체하는 국제 인공지능</a:t>
            </a:r>
            <a:r>
              <a:rPr lang="en-US" altLang="ko-KR" sz="1600" b="1" dirty="0"/>
              <a:t>(AI) </a:t>
            </a:r>
            <a:r>
              <a:rPr lang="ko-KR" altLang="en-US" sz="1600" b="1" dirty="0"/>
              <a:t>월드컵 으로</a:t>
            </a:r>
            <a:r>
              <a:rPr lang="en-US" altLang="ko-KR" sz="1600" b="1" dirty="0"/>
              <a:t>,</a:t>
            </a:r>
          </a:p>
          <a:p>
            <a:r>
              <a:rPr lang="ko-KR" altLang="en-US" sz="1600" b="1" dirty="0"/>
              <a:t>대회 종목은 </a:t>
            </a:r>
            <a:r>
              <a:rPr lang="en-US" altLang="ko-KR" sz="1600" b="1" dirty="0"/>
              <a:t>AI </a:t>
            </a:r>
            <a:r>
              <a:rPr lang="ko-KR" altLang="en-US" sz="1600" b="1" dirty="0"/>
              <a:t>축구 경기</a:t>
            </a:r>
            <a:r>
              <a:rPr lang="en-US" altLang="ko-KR" sz="1600" b="1" dirty="0"/>
              <a:t>, AI </a:t>
            </a:r>
            <a:r>
              <a:rPr lang="ko-KR" altLang="en-US" sz="1600" b="1" dirty="0"/>
              <a:t>경기 해설자</a:t>
            </a:r>
            <a:r>
              <a:rPr lang="en-US" altLang="ko-KR" sz="1600" b="1" dirty="0"/>
              <a:t>, AI </a:t>
            </a:r>
            <a:r>
              <a:rPr lang="ko-KR" altLang="en-US" sz="1600" b="1" dirty="0"/>
              <a:t>저널리스트 총 세 가지로 구성</a:t>
            </a:r>
            <a:r>
              <a:rPr lang="en-US" altLang="ko-KR" sz="16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AI </a:t>
            </a:r>
            <a:r>
              <a:rPr lang="ko-KR" altLang="en-US" sz="1400" dirty="0"/>
              <a:t>축구는 </a:t>
            </a:r>
            <a:r>
              <a:rPr lang="en-US" altLang="ko-KR" sz="1400" dirty="0"/>
              <a:t>Q-Learning(</a:t>
            </a:r>
            <a:r>
              <a:rPr lang="ko-KR" altLang="en-US" sz="1400" dirty="0"/>
              <a:t>인공지능의 강화학습 방법</a:t>
            </a:r>
            <a:r>
              <a:rPr lang="en-US" altLang="ko-KR" sz="1400" dirty="0"/>
              <a:t>) </a:t>
            </a:r>
            <a:r>
              <a:rPr lang="ko-KR" altLang="en-US" sz="1400" dirty="0"/>
              <a:t>등의 기술로 축구 전술을 학습한 </a:t>
            </a:r>
            <a:r>
              <a:rPr lang="en-US" altLang="ko-KR" sz="1400" dirty="0"/>
              <a:t>5</a:t>
            </a:r>
            <a:r>
              <a:rPr lang="ko-KR" altLang="en-US" sz="1400" dirty="0"/>
              <a:t>개의 인공지능 선수가 전</a:t>
            </a:r>
            <a:r>
              <a:rPr lang="en-US" altLang="ko-KR" sz="1400" dirty="0"/>
              <a:t>·</a:t>
            </a:r>
            <a:r>
              <a:rPr lang="ko-KR" altLang="en-US" sz="1400" dirty="0"/>
              <a:t>후반 각 </a:t>
            </a:r>
            <a:r>
              <a:rPr lang="en-US" altLang="ko-KR" sz="1400" dirty="0"/>
              <a:t>5</a:t>
            </a:r>
            <a:r>
              <a:rPr lang="ko-KR" altLang="en-US" sz="1400" dirty="0"/>
              <a:t>분간 사람의 조작 없이 상대 팀 골대에 골을 넣어 득점하는 방식으로 진행된다</a:t>
            </a:r>
            <a:r>
              <a:rPr lang="en-US" altLang="ko-KR" sz="1400" dirty="0"/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AI </a:t>
            </a:r>
            <a:r>
              <a:rPr lang="ko-KR" altLang="en-US" sz="1400" dirty="0"/>
              <a:t>경기 해설 종목은 </a:t>
            </a:r>
            <a:r>
              <a:rPr lang="en-US" altLang="ko-KR" sz="1400" dirty="0"/>
              <a:t>AI </a:t>
            </a:r>
            <a:r>
              <a:rPr lang="ko-KR" altLang="en-US" sz="1400" dirty="0"/>
              <a:t>축구의 경기영상을 인공지능이 분석하고 설명하는 분야다</a:t>
            </a:r>
            <a:r>
              <a:rPr lang="en-US" altLang="ko-KR" sz="1400" dirty="0"/>
              <a:t>. </a:t>
            </a:r>
            <a:r>
              <a:rPr lang="ko-KR" altLang="en-US" sz="1400" dirty="0"/>
              <a:t>경기내용의 정확한 표현</a:t>
            </a:r>
            <a:r>
              <a:rPr lang="en-US" altLang="ko-KR" sz="1400" dirty="0"/>
              <a:t>, </a:t>
            </a:r>
            <a:r>
              <a:rPr lang="ko-KR" altLang="en-US" sz="1400" dirty="0"/>
              <a:t>선수들의 움직임과 볼의 슈팅 수에 따른 경기예측에 관한 해설 등이 주요 평가기준이다</a:t>
            </a:r>
            <a:r>
              <a:rPr lang="en-US" altLang="ko-KR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AI </a:t>
            </a:r>
            <a:r>
              <a:rPr lang="ko-KR" altLang="en-US" sz="1400" dirty="0"/>
              <a:t>기자 종목은 </a:t>
            </a:r>
            <a:r>
              <a:rPr lang="en-US" altLang="ko-KR" sz="1400" dirty="0"/>
              <a:t>AI </a:t>
            </a:r>
            <a:r>
              <a:rPr lang="ko-KR" altLang="en-US" sz="1400" dirty="0"/>
              <a:t>축구 경기내용과 </a:t>
            </a:r>
            <a:r>
              <a:rPr lang="en-US" altLang="ko-KR" sz="1400" dirty="0"/>
              <a:t>AI </a:t>
            </a:r>
            <a:r>
              <a:rPr lang="ko-KR" altLang="en-US" sz="1400" dirty="0"/>
              <a:t>해설을 바탕으로 인공지능이 기자 대신 기사를 작성하는 분야다</a:t>
            </a:r>
            <a:r>
              <a:rPr lang="en-US" altLang="ko-KR" sz="1400" dirty="0"/>
              <a:t>. 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3" name="グループ化 1"/>
          <p:cNvGrpSpPr/>
          <p:nvPr/>
        </p:nvGrpSpPr>
        <p:grpSpPr>
          <a:xfrm>
            <a:off x="1807648" y="198056"/>
            <a:ext cx="1454076" cy="673052"/>
            <a:chOff x="556590" y="1460994"/>
            <a:chExt cx="2132645" cy="904199"/>
          </a:xfrm>
        </p:grpSpPr>
        <p:sp>
          <p:nvSpPr>
            <p:cNvPr id="14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3"/>
            <p:cNvSpPr txBox="1"/>
            <p:nvPr/>
          </p:nvSpPr>
          <p:spPr>
            <a:xfrm>
              <a:off x="693270" y="1555999"/>
              <a:ext cx="1995965" cy="785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650C9ADD-A3B0-41AD-9B36-D542185F9DE3}"/>
              </a:ext>
            </a:extLst>
          </p:cNvPr>
          <p:cNvSpPr/>
          <p:nvPr/>
        </p:nvSpPr>
        <p:spPr>
          <a:xfrm>
            <a:off x="1598973" y="1294324"/>
            <a:ext cx="8987736" cy="5488372"/>
          </a:xfrm>
          <a:prstGeom prst="bracketPair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768" y="1169045"/>
            <a:ext cx="6794339" cy="295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33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파울플레이어</a:t>
            </a:r>
            <a:r>
              <a:rPr lang="ko-KR" altLang="en-US" dirty="0" smtClean="0">
                <a:solidFill>
                  <a:schemeClr val="tx1"/>
                </a:solidFill>
              </a:rPr>
              <a:t>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20프레임 데이터를 담고 20프레임의 좌표가 모두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지역에</a:t>
            </a:r>
            <a:r>
              <a:rPr lang="en-US" altLang="ko-KR" dirty="0" smtClean="0"/>
              <a:t> </a:t>
            </a:r>
            <a:r>
              <a:rPr lang="ko-KR" altLang="ko-KR" dirty="0"/>
              <a:t>있는지</a:t>
            </a:r>
            <a:r>
              <a:rPr lang="en-US" altLang="ko-KR" dirty="0"/>
              <a:t> </a:t>
            </a:r>
            <a:r>
              <a:rPr lang="ko-KR" altLang="ko-KR" dirty="0"/>
              <a:t>확인</a:t>
            </a:r>
          </a:p>
          <a:p>
            <a:pPr fontAlgn="ctr"/>
            <a:r>
              <a:rPr lang="ko-KR" altLang="ko-KR" dirty="0" smtClean="0"/>
              <a:t>1</a:t>
            </a:r>
            <a:r>
              <a:rPr lang="en-US" altLang="ko-KR" dirty="0" smtClean="0"/>
              <a:t>0 </a:t>
            </a:r>
            <a:r>
              <a:rPr lang="ko-KR" altLang="ko-KR" dirty="0" smtClean="0"/>
              <a:t>선수</a:t>
            </a:r>
            <a:r>
              <a:rPr lang="en-US" altLang="ko-KR" dirty="0" smtClean="0"/>
              <a:t> </a:t>
            </a:r>
            <a:r>
              <a:rPr lang="ko-KR" altLang="ko-KR" dirty="0"/>
              <a:t>중 파울이 아닌</a:t>
            </a:r>
            <a:r>
              <a:rPr lang="en-US" altLang="ko-KR" dirty="0"/>
              <a:t> </a:t>
            </a:r>
            <a:r>
              <a:rPr lang="ko-KR" altLang="ko-KR" dirty="0"/>
              <a:t>선수는 제외</a:t>
            </a:r>
          </a:p>
          <a:p>
            <a:pPr fontAlgn="ctr"/>
            <a:r>
              <a:rPr lang="ko-KR" altLang="ko-KR" dirty="0"/>
              <a:t>남은 선수들 파울선수로 출력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229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시도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</a:t>
            </a:r>
            <a:r>
              <a:rPr lang="ko-KR" altLang="en-US" dirty="0">
                <a:solidFill>
                  <a:schemeClr val="tx1"/>
                </a:solidFill>
              </a:rPr>
              <a:t>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/>
              <a:t>마지막으로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터치한</a:t>
            </a:r>
            <a:r>
              <a:rPr lang="en-US" altLang="ko-KR" dirty="0"/>
              <a:t> </a:t>
            </a:r>
            <a:r>
              <a:rPr lang="ko-KR" altLang="ko-KR" dirty="0"/>
              <a:t>선수의</a:t>
            </a:r>
            <a:r>
              <a:rPr lang="en-US" altLang="ko-KR" dirty="0"/>
              <a:t> </a:t>
            </a:r>
            <a:r>
              <a:rPr lang="ko-KR" altLang="ko-KR" dirty="0"/>
              <a:t>팀과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9954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 smtClean="0">
                <a:solidFill>
                  <a:schemeClr val="tx1"/>
                </a:solidFill>
              </a:rPr>
              <a:t>블락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전반전</a:t>
            </a:r>
            <a:r>
              <a:rPr lang="en-US" altLang="ko-KR" dirty="0"/>
              <a:t> </a:t>
            </a:r>
            <a:r>
              <a:rPr lang="ko-KR" altLang="ko-KR" dirty="0"/>
              <a:t>후반전을</a:t>
            </a:r>
            <a:r>
              <a:rPr lang="en-US" altLang="ko-KR" dirty="0"/>
              <a:t> </a:t>
            </a:r>
            <a:r>
              <a:rPr lang="ko-KR" altLang="ko-KR" dirty="0"/>
              <a:t>먼저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/>
              <a:t>전반전일</a:t>
            </a:r>
            <a:r>
              <a:rPr lang="en-US" altLang="ko-KR" dirty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오른쪽</a:t>
            </a:r>
            <a:r>
              <a:rPr lang="en-US" altLang="ko-KR" dirty="0"/>
              <a:t> </a:t>
            </a:r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/>
              <a:t>상대팀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/>
              <a:t>골키퍼의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 err="1"/>
              <a:t>블락</a:t>
            </a:r>
            <a:r>
              <a:rPr lang="en-US" altLang="ko-KR" dirty="0"/>
              <a:t> </a:t>
            </a:r>
            <a:r>
              <a:rPr lang="ko-KR" altLang="ko-KR" dirty="0" smtClean="0"/>
              <a:t>판정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573636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블락</a:t>
            </a:r>
            <a:r>
              <a:rPr lang="ko-KR" altLang="en-US" dirty="0" smtClean="0">
                <a:solidFill>
                  <a:schemeClr val="tx1"/>
                </a:solidFill>
              </a:rPr>
              <a:t> 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기존의</a:t>
            </a:r>
            <a:r>
              <a:rPr lang="en-US" altLang="ko-KR" dirty="0"/>
              <a:t> </a:t>
            </a:r>
            <a:r>
              <a:rPr lang="ko-KR" altLang="ko-KR" dirty="0" err="1" smtClean="0"/>
              <a:t>블락</a:t>
            </a:r>
            <a:r>
              <a:rPr lang="en-US" altLang="ko-KR" dirty="0" smtClean="0"/>
              <a:t> </a:t>
            </a:r>
            <a:r>
              <a:rPr lang="ko-KR" altLang="ko-KR" dirty="0" smtClean="0"/>
              <a:t>판정의</a:t>
            </a:r>
            <a:r>
              <a:rPr lang="en-US" altLang="ko-KR" dirty="0" smtClean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골키퍼가</a:t>
            </a:r>
            <a:r>
              <a:rPr lang="en-US" altLang="ko-KR" dirty="0"/>
              <a:t> </a:t>
            </a:r>
            <a:r>
              <a:rPr lang="ko-KR" altLang="ko-KR" dirty="0"/>
              <a:t>최후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플레이어로</a:t>
            </a:r>
            <a:r>
              <a:rPr lang="en-US" altLang="ko-KR" dirty="0"/>
              <a:t> </a:t>
            </a:r>
            <a:r>
              <a:rPr lang="ko-KR" altLang="ko-KR" dirty="0"/>
              <a:t>나와서</a:t>
            </a:r>
            <a:r>
              <a:rPr lang="en-US" altLang="ko-KR" dirty="0"/>
              <a:t> </a:t>
            </a:r>
            <a:r>
              <a:rPr lang="ko-KR" altLang="ko-KR" dirty="0"/>
              <a:t>제대로</a:t>
            </a:r>
            <a:r>
              <a:rPr lang="en-US" altLang="ko-KR" dirty="0"/>
              <a:t> </a:t>
            </a:r>
            <a:r>
              <a:rPr lang="ko-KR" altLang="ko-KR" dirty="0"/>
              <a:t>실행</a:t>
            </a:r>
            <a:r>
              <a:rPr lang="en-US" altLang="ko-KR" dirty="0"/>
              <a:t> </a:t>
            </a:r>
            <a:r>
              <a:rPr lang="ko-KR" altLang="ko-KR" dirty="0"/>
              <a:t>안됨</a:t>
            </a:r>
          </a:p>
          <a:p>
            <a:pPr fontAlgn="ctr"/>
            <a:r>
              <a:rPr lang="ko-KR" altLang="ko-KR" dirty="0"/>
              <a:t>최후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플레이어서</a:t>
            </a:r>
            <a:r>
              <a:rPr lang="en-US" altLang="ko-KR" dirty="0"/>
              <a:t> </a:t>
            </a:r>
            <a:r>
              <a:rPr lang="ko-KR" altLang="ko-KR" dirty="0"/>
              <a:t>골키퍼</a:t>
            </a:r>
            <a:r>
              <a:rPr lang="en-US" altLang="ko-KR" dirty="0"/>
              <a:t> </a:t>
            </a:r>
            <a:r>
              <a:rPr lang="ko-KR" altLang="ko-KR" dirty="0"/>
              <a:t>제외함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378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자살 골 코드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골인지</a:t>
            </a:r>
            <a:r>
              <a:rPr lang="en-US" altLang="ko-KR" dirty="0"/>
              <a:t> </a:t>
            </a:r>
            <a:r>
              <a:rPr lang="ko-KR" altLang="ko-KR" dirty="0"/>
              <a:t>아닌지</a:t>
            </a:r>
            <a:r>
              <a:rPr lang="en-US" altLang="ko-KR" dirty="0"/>
              <a:t> </a:t>
            </a:r>
            <a:r>
              <a:rPr lang="ko-KR" altLang="ko-KR" dirty="0"/>
              <a:t>체크</a:t>
            </a:r>
          </a:p>
          <a:p>
            <a:pPr fontAlgn="ctr"/>
            <a:r>
              <a:rPr lang="ko-KR" altLang="ko-KR" dirty="0"/>
              <a:t>골이면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넣은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체크</a:t>
            </a:r>
          </a:p>
          <a:p>
            <a:pPr fontAlgn="ctr"/>
            <a:r>
              <a:rPr lang="en-US" altLang="ko-KR" dirty="0"/>
              <a:t>(</a:t>
            </a:r>
            <a:r>
              <a:rPr lang="ko-KR" altLang="ko-KR" dirty="0"/>
              <a:t>현재</a:t>
            </a:r>
            <a:r>
              <a:rPr lang="en-US" altLang="ko-KR" dirty="0"/>
              <a:t> </a:t>
            </a:r>
            <a:r>
              <a:rPr lang="ko-KR" altLang="ko-KR" dirty="0"/>
              <a:t>프레임</a:t>
            </a:r>
            <a:r>
              <a:rPr lang="en-US" altLang="ko-KR" dirty="0"/>
              <a:t>)</a:t>
            </a:r>
            <a:r>
              <a:rPr lang="ko-KR" altLang="ko-KR" dirty="0"/>
              <a:t>과</a:t>
            </a:r>
            <a:r>
              <a:rPr lang="en-US" altLang="ko-KR" dirty="0"/>
              <a:t> (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넣은</a:t>
            </a:r>
            <a:r>
              <a:rPr lang="en-US" altLang="ko-KR" dirty="0"/>
              <a:t> </a:t>
            </a:r>
            <a:r>
              <a:rPr lang="ko-KR" altLang="ko-KR" dirty="0"/>
              <a:t>선수가</a:t>
            </a:r>
            <a:r>
              <a:rPr lang="en-US" altLang="ko-KR" dirty="0"/>
              <a:t> </a:t>
            </a:r>
            <a:r>
              <a:rPr lang="ko-KR" altLang="ko-KR" dirty="0"/>
              <a:t>체크된</a:t>
            </a:r>
            <a:r>
              <a:rPr lang="en-US" altLang="ko-KR" dirty="0"/>
              <a:t> </a:t>
            </a:r>
            <a:r>
              <a:rPr lang="ko-KR" altLang="ko-KR" dirty="0"/>
              <a:t>프레임</a:t>
            </a:r>
            <a:r>
              <a:rPr lang="en-US" altLang="ko-KR" dirty="0"/>
              <a:t>)</a:t>
            </a:r>
            <a:r>
              <a:rPr lang="ko-KR" altLang="ko-KR" dirty="0"/>
              <a:t>사이에</a:t>
            </a:r>
          </a:p>
          <a:p>
            <a:r>
              <a:rPr lang="ko-KR" altLang="ko-KR" dirty="0"/>
              <a:t>상대선수가</a:t>
            </a:r>
            <a:r>
              <a:rPr lang="en-US" altLang="ko-KR" dirty="0"/>
              <a:t> </a:t>
            </a:r>
            <a:r>
              <a:rPr lang="ko-KR" altLang="ko-KR" dirty="0"/>
              <a:t>공터치하면</a:t>
            </a:r>
            <a:r>
              <a:rPr lang="en-US" altLang="ko-KR" dirty="0"/>
              <a:t> </a:t>
            </a:r>
            <a:r>
              <a:rPr lang="ko-KR" altLang="ko-KR" dirty="0" smtClean="0"/>
              <a:t>자살</a:t>
            </a:r>
            <a:r>
              <a:rPr lang="en-US" altLang="ko-KR" smtClean="0"/>
              <a:t> </a:t>
            </a:r>
            <a:r>
              <a:rPr lang="ko-KR" altLang="ko-KR" smtClean="0"/>
              <a:t>골로</a:t>
            </a:r>
            <a:r>
              <a:rPr lang="en-US" altLang="ko-KR" dirty="0" smtClean="0"/>
              <a:t> </a:t>
            </a:r>
            <a:r>
              <a:rPr lang="ko-KR" altLang="ko-KR" dirty="0" smtClean="0"/>
              <a:t>체크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48590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오류수정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867" dirty="0"/>
              <a:t>전반전</a:t>
            </a:r>
            <a:r>
              <a:rPr lang="en-US" altLang="ko-KR" sz="1867" dirty="0"/>
              <a:t> </a:t>
            </a:r>
            <a:r>
              <a:rPr lang="ko-KR" altLang="ko-KR" sz="1867" dirty="0"/>
              <a:t>후반전</a:t>
            </a:r>
            <a:r>
              <a:rPr lang="en-US" altLang="ko-KR" sz="1867" dirty="0"/>
              <a:t> </a:t>
            </a:r>
            <a:r>
              <a:rPr lang="ko-KR" altLang="ko-KR" sz="1867" dirty="0"/>
              <a:t>관련</a:t>
            </a:r>
            <a:r>
              <a:rPr lang="en-US" altLang="ko-KR" sz="1867" dirty="0"/>
              <a:t> </a:t>
            </a:r>
            <a:r>
              <a:rPr lang="ko-KR" altLang="ko-KR" sz="1867" dirty="0"/>
              <a:t>코드</a:t>
            </a:r>
            <a:r>
              <a:rPr lang="en-US" altLang="ko-KR" sz="1867" dirty="0"/>
              <a:t> </a:t>
            </a:r>
            <a:r>
              <a:rPr lang="ko-KR" altLang="ko-KR" sz="1867" dirty="0"/>
              <a:t>삭제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화면에선</a:t>
            </a:r>
            <a:r>
              <a:rPr lang="en-US" altLang="ko-KR" dirty="0"/>
              <a:t> </a:t>
            </a:r>
            <a:r>
              <a:rPr lang="ko-KR" altLang="ko-KR" dirty="0"/>
              <a:t>전반</a:t>
            </a:r>
            <a:r>
              <a:rPr lang="en-US" altLang="ko-KR" dirty="0"/>
              <a:t>, </a:t>
            </a:r>
            <a:r>
              <a:rPr lang="ko-KR" altLang="ko-KR" dirty="0"/>
              <a:t>후반에</a:t>
            </a:r>
            <a:r>
              <a:rPr lang="en-US" altLang="ko-KR" dirty="0"/>
              <a:t> </a:t>
            </a:r>
            <a:r>
              <a:rPr lang="ko-KR" altLang="ko-KR" dirty="0"/>
              <a:t>따라</a:t>
            </a:r>
            <a:r>
              <a:rPr lang="en-US" altLang="ko-KR" dirty="0"/>
              <a:t> </a:t>
            </a:r>
            <a:r>
              <a:rPr lang="ko-KR" altLang="ko-KR" dirty="0"/>
              <a:t>위치가</a:t>
            </a:r>
            <a:r>
              <a:rPr lang="en-US" altLang="ko-KR" dirty="0"/>
              <a:t> </a:t>
            </a:r>
            <a:r>
              <a:rPr lang="ko-KR" altLang="ko-KR" dirty="0"/>
              <a:t>바뀌지만</a:t>
            </a:r>
            <a:r>
              <a:rPr lang="en-US" altLang="ko-KR" dirty="0"/>
              <a:t> </a:t>
            </a:r>
            <a:r>
              <a:rPr lang="ko-KR" altLang="ko-KR" dirty="0"/>
              <a:t>실제</a:t>
            </a:r>
            <a:r>
              <a:rPr lang="en-US" altLang="ko-KR" dirty="0"/>
              <a:t> </a:t>
            </a:r>
            <a:r>
              <a:rPr lang="ko-KR" altLang="ko-KR" dirty="0"/>
              <a:t>좌표는</a:t>
            </a:r>
            <a:r>
              <a:rPr lang="en-US" altLang="ko-KR" dirty="0"/>
              <a:t> </a:t>
            </a:r>
            <a:r>
              <a:rPr lang="ko-KR" altLang="ko-KR" dirty="0"/>
              <a:t>변하지</a:t>
            </a:r>
            <a:r>
              <a:rPr lang="en-US" altLang="ko-KR" dirty="0"/>
              <a:t> </a:t>
            </a:r>
            <a:r>
              <a:rPr lang="ko-KR" altLang="ko-KR" dirty="0"/>
              <a:t>않는다</a:t>
            </a:r>
            <a:r>
              <a:rPr lang="en-US" altLang="ko-KR" dirty="0"/>
              <a:t>.</a:t>
            </a:r>
            <a:endParaRPr lang="ko-KR" altLang="ko-KR" dirty="0"/>
          </a:p>
          <a:p>
            <a:pPr fontAlgn="ctr">
              <a:lnSpc>
                <a:spcPct val="100000"/>
              </a:lnSpc>
            </a:pPr>
            <a:r>
              <a:rPr lang="ko-KR" altLang="ko-KR" sz="1867" dirty="0"/>
              <a:t>코너</a:t>
            </a:r>
            <a:r>
              <a:rPr lang="en-US" altLang="ko-KR" sz="1867" dirty="0"/>
              <a:t> </a:t>
            </a:r>
            <a:r>
              <a:rPr lang="ko-KR" altLang="ko-KR" sz="1867" dirty="0"/>
              <a:t>킥</a:t>
            </a:r>
            <a:r>
              <a:rPr lang="en-US" altLang="ko-KR" sz="1867" dirty="0"/>
              <a:t> </a:t>
            </a:r>
            <a:r>
              <a:rPr lang="ko-KR" altLang="ko-KR" sz="1867" dirty="0"/>
              <a:t>플레이어</a:t>
            </a:r>
            <a:r>
              <a:rPr lang="en-US" altLang="ko-KR" sz="1867" dirty="0"/>
              <a:t> </a:t>
            </a:r>
            <a:r>
              <a:rPr lang="ko-KR" altLang="ko-KR" sz="1867" dirty="0"/>
              <a:t>수정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코너</a:t>
            </a:r>
            <a:r>
              <a:rPr lang="en-US" altLang="ko-KR" dirty="0"/>
              <a:t> </a:t>
            </a:r>
            <a:r>
              <a:rPr lang="ko-KR" altLang="ko-KR" dirty="0"/>
              <a:t>킥과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킥으로</a:t>
            </a:r>
            <a:r>
              <a:rPr lang="en-US" altLang="ko-KR" dirty="0"/>
              <a:t> </a:t>
            </a:r>
            <a:r>
              <a:rPr lang="ko-KR" altLang="ko-KR" dirty="0"/>
              <a:t>수정</a:t>
            </a:r>
          </a:p>
          <a:p>
            <a:pPr lvl="2" fontAlgn="ctr">
              <a:lnSpc>
                <a:spcPct val="100000"/>
              </a:lnSpc>
            </a:pPr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아웃</a:t>
            </a:r>
            <a:r>
              <a:rPr lang="en-US" altLang="ko-KR" dirty="0" smtClean="0"/>
              <a:t> </a:t>
            </a:r>
            <a:r>
              <a:rPr lang="ko-KR" altLang="ko-KR" dirty="0"/>
              <a:t>시</a:t>
            </a:r>
            <a:r>
              <a:rPr lang="en-US" altLang="ko-KR" dirty="0"/>
              <a:t> </a:t>
            </a:r>
            <a:r>
              <a:rPr lang="ko-KR" altLang="ko-KR" dirty="0"/>
              <a:t>누가</a:t>
            </a:r>
            <a:r>
              <a:rPr lang="en-US" altLang="ko-KR" dirty="0"/>
              <a:t> </a:t>
            </a:r>
            <a:r>
              <a:rPr lang="ko-KR" altLang="ko-KR" dirty="0"/>
              <a:t>어디로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아웃</a:t>
            </a:r>
            <a:r>
              <a:rPr lang="en-US" altLang="ko-KR" dirty="0"/>
              <a:t> </a:t>
            </a:r>
            <a:r>
              <a:rPr lang="ko-KR" altLang="ko-KR" dirty="0"/>
              <a:t>시키느냐에</a:t>
            </a:r>
            <a:r>
              <a:rPr lang="en-US" altLang="ko-KR" dirty="0"/>
              <a:t> </a:t>
            </a:r>
            <a:r>
              <a:rPr lang="ko-KR" altLang="ko-KR" dirty="0"/>
              <a:t>따라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킥과</a:t>
            </a:r>
            <a:r>
              <a:rPr lang="en-US" altLang="ko-KR" dirty="0" smtClean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킥으로</a:t>
            </a:r>
            <a:r>
              <a:rPr lang="en-US" altLang="ko-KR" dirty="0" smtClean="0"/>
              <a:t> </a:t>
            </a:r>
            <a:r>
              <a:rPr lang="ko-KR" altLang="ko-KR" dirty="0"/>
              <a:t>수정됨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아웃의</a:t>
            </a:r>
            <a:r>
              <a:rPr lang="en-US" altLang="ko-KR" dirty="0"/>
              <a:t> </a:t>
            </a:r>
            <a:r>
              <a:rPr lang="ko-KR" altLang="ko-KR" dirty="0"/>
              <a:t>팀과</a:t>
            </a:r>
            <a:r>
              <a:rPr lang="en-US" altLang="ko-KR" dirty="0"/>
              <a:t> </a:t>
            </a:r>
            <a:r>
              <a:rPr lang="ko-KR" altLang="ko-KR" dirty="0"/>
              <a:t>공이</a:t>
            </a:r>
            <a:r>
              <a:rPr lang="en-US" altLang="ko-KR" dirty="0"/>
              <a:t> </a:t>
            </a:r>
            <a:r>
              <a:rPr lang="ko-KR" altLang="ko-KR" dirty="0"/>
              <a:t>나간</a:t>
            </a:r>
            <a:r>
              <a:rPr lang="en-US" altLang="ko-KR" dirty="0"/>
              <a:t> </a:t>
            </a:r>
            <a:r>
              <a:rPr lang="ko-KR" altLang="ko-KR" dirty="0"/>
              <a:t>방향을</a:t>
            </a:r>
            <a:r>
              <a:rPr lang="en-US" altLang="ko-KR" dirty="0"/>
              <a:t> </a:t>
            </a:r>
            <a:r>
              <a:rPr lang="ko-KR" altLang="ko-KR" dirty="0"/>
              <a:t>체크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킥인지</a:t>
            </a:r>
            <a:r>
              <a:rPr lang="en-US" altLang="ko-KR" dirty="0"/>
              <a:t> </a:t>
            </a:r>
            <a:r>
              <a:rPr lang="ko-KR" altLang="ko-KR" dirty="0"/>
              <a:t>코너</a:t>
            </a:r>
            <a:r>
              <a:rPr lang="en-US" altLang="ko-KR" dirty="0"/>
              <a:t> </a:t>
            </a:r>
            <a:r>
              <a:rPr lang="ko-KR" altLang="ko-KR" dirty="0"/>
              <a:t>킥인지</a:t>
            </a:r>
            <a:r>
              <a:rPr lang="en-US" altLang="ko-KR" dirty="0"/>
              <a:t> </a:t>
            </a:r>
            <a:r>
              <a:rPr lang="ko-KR" altLang="ko-KR" dirty="0"/>
              <a:t>판정</a:t>
            </a:r>
          </a:p>
          <a:p>
            <a:pPr fontAlgn="ctr">
              <a:lnSpc>
                <a:spcPct val="100000"/>
              </a:lnSpc>
            </a:pPr>
            <a:r>
              <a:rPr lang="ko-KR" altLang="ko-KR" sz="1867" dirty="0"/>
              <a:t>자살</a:t>
            </a:r>
            <a:r>
              <a:rPr lang="en-US" altLang="ko-KR" sz="1867" dirty="0"/>
              <a:t> </a:t>
            </a:r>
            <a:r>
              <a:rPr lang="ko-KR" altLang="ko-KR" sz="1867" dirty="0"/>
              <a:t>골</a:t>
            </a:r>
            <a:r>
              <a:rPr lang="en-US" altLang="ko-KR" sz="1867" dirty="0"/>
              <a:t> </a:t>
            </a:r>
            <a:r>
              <a:rPr lang="ko-KR" altLang="ko-KR" sz="1867" dirty="0"/>
              <a:t>코드</a:t>
            </a:r>
            <a:r>
              <a:rPr lang="en-US" altLang="ko-KR" sz="1867" dirty="0"/>
              <a:t> </a:t>
            </a:r>
            <a:r>
              <a:rPr lang="ko-KR" altLang="ko-KR" sz="1867" dirty="0"/>
              <a:t>수정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480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 dirty="0"/>
              <a:t>분류</a:t>
            </a:r>
            <a:r>
              <a:rPr lang="en-US" altLang="ko-KR" sz="3200" dirty="0"/>
              <a:t> </a:t>
            </a:r>
            <a:r>
              <a:rPr lang="ko-KR" altLang="ko-KR" sz="3200" dirty="0"/>
              <a:t>규칙</a:t>
            </a:r>
            <a:r>
              <a:rPr lang="en-US" altLang="ko-KR" sz="3200" dirty="0"/>
              <a:t>(7</a:t>
            </a:r>
            <a:r>
              <a:rPr lang="ko-KR" altLang="ko-KR" sz="3200" dirty="0"/>
              <a:t>개</a:t>
            </a:r>
            <a:r>
              <a:rPr lang="en-US" altLang="ko-KR" sz="3200" dirty="0"/>
              <a:t>) </a:t>
            </a:r>
            <a:r>
              <a:rPr lang="ko-KR" altLang="en-US" sz="3200" dirty="0"/>
              <a:t>추가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</a:t>
            </a:r>
            <a:r>
              <a:rPr lang="x-none" altLang="ko-KR" smtClean="0"/>
              <a:t>hot</a:t>
            </a:r>
            <a:endParaRPr lang="en-US" altLang="ko-KR" dirty="0" smtClean="0"/>
          </a:p>
          <a:p>
            <a:r>
              <a:rPr lang="en-US" altLang="ko-KR" dirty="0" smtClean="0"/>
              <a:t>D</a:t>
            </a:r>
            <a:r>
              <a:rPr lang="x-none" altLang="ko-KR" smtClean="0"/>
              <a:t>ribble</a:t>
            </a:r>
            <a:endParaRPr lang="en-US" altLang="ko-KR" dirty="0" smtClean="0"/>
          </a:p>
          <a:p>
            <a:r>
              <a:rPr lang="x-none" altLang="ko-KR" smtClean="0"/>
              <a:t>short_pass</a:t>
            </a:r>
            <a:endParaRPr lang="en-US" altLang="ko-KR" dirty="0" smtClean="0"/>
          </a:p>
          <a:p>
            <a:r>
              <a:rPr lang="x-none" altLang="ko-KR" smtClean="0"/>
              <a:t>long_pass</a:t>
            </a:r>
            <a:endParaRPr lang="en-US" altLang="ko-KR" dirty="0" smtClean="0"/>
          </a:p>
          <a:p>
            <a:r>
              <a:rPr lang="en-US" altLang="ko-KR" dirty="0" smtClean="0"/>
              <a:t>B</a:t>
            </a:r>
            <a:r>
              <a:rPr lang="x-none" altLang="ko-KR" smtClean="0"/>
              <a:t>lock</a:t>
            </a:r>
            <a:endParaRPr lang="en-US" altLang="ko-KR" dirty="0" smtClean="0"/>
          </a:p>
          <a:p>
            <a:r>
              <a:rPr lang="en-US" altLang="ko-KR" dirty="0" smtClean="0"/>
              <a:t>S</a:t>
            </a:r>
            <a:r>
              <a:rPr lang="x-none" altLang="ko-KR" smtClean="0"/>
              <a:t>truggle</a:t>
            </a:r>
            <a:endParaRPr lang="en-US" altLang="ko-KR" dirty="0" smtClean="0"/>
          </a:p>
          <a:p>
            <a:r>
              <a:rPr lang="x-none" altLang="ko-KR"/>
              <a:t>clear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7714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분류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규칙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</a:t>
            </a:r>
            <a:r>
              <a:rPr lang="x-none" altLang="ko-KR" smtClean="0"/>
              <a:t>ribble</a:t>
            </a:r>
            <a:endParaRPr lang="en-US" altLang="ko-KR" dirty="0" smtClean="0"/>
          </a:p>
          <a:p>
            <a:pPr lvl="1" fontAlgn="ctr"/>
            <a:r>
              <a:rPr lang="ko-KR" altLang="ko-KR" sz="1600" dirty="0"/>
              <a:t>공</a:t>
            </a:r>
            <a:r>
              <a:rPr lang="en-US" altLang="ko-KR" sz="1600" dirty="0"/>
              <a:t> </a:t>
            </a:r>
            <a:r>
              <a:rPr lang="ko-KR" altLang="ko-KR" sz="1600" dirty="0"/>
              <a:t>터치</a:t>
            </a:r>
          </a:p>
          <a:p>
            <a:pPr lvl="1" fontAlgn="ctr"/>
            <a:r>
              <a:rPr lang="en-US" altLang="ko-KR" sz="1600" dirty="0"/>
              <a:t>0.5</a:t>
            </a:r>
            <a:r>
              <a:rPr lang="ko-KR" altLang="ko-KR" sz="1600" dirty="0"/>
              <a:t>초</a:t>
            </a:r>
            <a:r>
              <a:rPr lang="en-US" altLang="ko-KR" sz="1600" dirty="0"/>
              <a:t> </a:t>
            </a:r>
            <a:r>
              <a:rPr lang="ko-KR" altLang="ko-KR" sz="1600" dirty="0"/>
              <a:t>이내</a:t>
            </a:r>
            <a:r>
              <a:rPr lang="en-US" altLang="ko-KR" sz="1600" dirty="0"/>
              <a:t> </a:t>
            </a:r>
            <a:r>
              <a:rPr lang="ko-KR" altLang="ko-KR" sz="1600" dirty="0"/>
              <a:t>같은</a:t>
            </a:r>
            <a:r>
              <a:rPr lang="en-US" altLang="ko-KR" sz="1600" dirty="0"/>
              <a:t> </a:t>
            </a:r>
            <a:r>
              <a:rPr lang="ko-KR" altLang="ko-KR" sz="1600" dirty="0"/>
              <a:t>플레이어</a:t>
            </a:r>
            <a:r>
              <a:rPr lang="en-US" altLang="ko-KR" sz="1600" dirty="0"/>
              <a:t> </a:t>
            </a:r>
            <a:r>
              <a:rPr lang="ko-KR" altLang="ko-KR" sz="1600" dirty="0" err="1"/>
              <a:t>재터치</a:t>
            </a:r>
            <a:endParaRPr lang="ko-KR" altLang="ko-KR" sz="160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2967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분류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규칙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867"/>
              <a:t>short_pass</a:t>
            </a:r>
          </a:p>
          <a:p>
            <a:pPr lvl="1" fontAlgn="ctr"/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endParaRPr lang="ko-KR" altLang="ko-KR" dirty="0"/>
          </a:p>
          <a:p>
            <a:pPr lvl="1" fontAlgn="ctr"/>
            <a:r>
              <a:rPr lang="en-US" altLang="ko-KR" dirty="0"/>
              <a:t>0.5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이내</a:t>
            </a:r>
            <a:r>
              <a:rPr lang="en-US" altLang="ko-KR" dirty="0"/>
              <a:t> </a:t>
            </a:r>
            <a:r>
              <a:rPr lang="ko-KR" altLang="ko-KR" dirty="0" smtClean="0"/>
              <a:t>같은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플레이어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</a:p>
          <a:p>
            <a:pPr fontAlgn="ctr"/>
            <a:r>
              <a:rPr lang="x-none" altLang="ko-KR" sz="1867"/>
              <a:t>long_pass</a:t>
            </a:r>
          </a:p>
          <a:p>
            <a:pPr lvl="1" fontAlgn="ctr"/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endParaRPr lang="ko-KR" altLang="ko-KR" dirty="0"/>
          </a:p>
          <a:p>
            <a:pPr lvl="1" fontAlgn="ctr"/>
            <a:r>
              <a:rPr lang="en-US" altLang="ko-KR" dirty="0"/>
              <a:t>0.5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이후</a:t>
            </a:r>
            <a:r>
              <a:rPr lang="en-US" altLang="ko-KR" dirty="0"/>
              <a:t> 1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이내</a:t>
            </a:r>
            <a:r>
              <a:rPr lang="en-US" altLang="ko-KR" dirty="0" smtClean="0"/>
              <a:t> </a:t>
            </a:r>
            <a:r>
              <a:rPr lang="ko-KR" altLang="ko-KR" dirty="0" smtClean="0"/>
              <a:t>같은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r>
              <a:rPr lang="en-US" altLang="ko-KR" dirty="0" smtClean="0"/>
              <a:t> </a:t>
            </a:r>
            <a:r>
              <a:rPr lang="ko-KR" altLang="ko-KR" dirty="0"/>
              <a:t>터치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29719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분류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규칙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867"/>
              <a:t>struggle</a:t>
            </a:r>
          </a:p>
          <a:p>
            <a:pPr lvl="1" fontAlgn="ctr"/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일정범위</a:t>
            </a:r>
            <a:r>
              <a:rPr lang="en-US" altLang="ko-KR" dirty="0"/>
              <a:t>(0.2) </a:t>
            </a:r>
            <a:r>
              <a:rPr lang="ko-KR" altLang="ko-KR" dirty="0"/>
              <a:t>이내</a:t>
            </a:r>
            <a:r>
              <a:rPr lang="en-US" altLang="ko-KR" dirty="0"/>
              <a:t> </a:t>
            </a:r>
            <a:r>
              <a:rPr lang="ko-KR" altLang="ko-KR" dirty="0"/>
              <a:t>플레이어</a:t>
            </a:r>
            <a:r>
              <a:rPr lang="en-US" altLang="ko-KR" dirty="0"/>
              <a:t> </a:t>
            </a:r>
            <a:r>
              <a:rPr lang="ko-KR" altLang="ko-KR" dirty="0"/>
              <a:t>찾기</a:t>
            </a:r>
          </a:p>
          <a:p>
            <a:pPr lvl="1" fontAlgn="ctr"/>
            <a:r>
              <a:rPr lang="ko-KR" altLang="ko-KR" dirty="0" smtClean="0"/>
              <a:t>플레이어와</a:t>
            </a:r>
            <a:r>
              <a:rPr lang="en-US" altLang="ko-KR" dirty="0" smtClean="0"/>
              <a:t> </a:t>
            </a:r>
            <a:r>
              <a:rPr lang="ko-KR" altLang="ko-KR" dirty="0"/>
              <a:t>가장</a:t>
            </a:r>
            <a:r>
              <a:rPr lang="en-US" altLang="ko-KR" dirty="0"/>
              <a:t> </a:t>
            </a:r>
            <a:r>
              <a:rPr lang="ko-KR" altLang="ko-KR" dirty="0"/>
              <a:t>가까운</a:t>
            </a:r>
            <a:r>
              <a:rPr lang="en-US" altLang="ko-KR" dirty="0"/>
              <a:t> </a:t>
            </a:r>
            <a:r>
              <a:rPr lang="ko-KR" altLang="ko-KR" dirty="0"/>
              <a:t>상대</a:t>
            </a:r>
            <a:r>
              <a:rPr lang="en-US" altLang="ko-KR" dirty="0"/>
              <a:t> </a:t>
            </a:r>
            <a:r>
              <a:rPr lang="ko-KR" altLang="ko-KR" dirty="0"/>
              <a:t>플레이어</a:t>
            </a:r>
            <a:r>
              <a:rPr lang="en-US" altLang="ko-KR" dirty="0"/>
              <a:t> </a:t>
            </a:r>
            <a:r>
              <a:rPr lang="ko-KR" altLang="ko-KR" dirty="0"/>
              <a:t>찾기</a:t>
            </a:r>
          </a:p>
          <a:p>
            <a:pPr lvl="1" fontAlgn="ctr"/>
            <a:r>
              <a:rPr lang="ko-KR" altLang="ko-KR" dirty="0"/>
              <a:t>플레이어간</a:t>
            </a:r>
            <a:r>
              <a:rPr lang="en-US" altLang="ko-KR" dirty="0"/>
              <a:t> </a:t>
            </a:r>
            <a:r>
              <a:rPr lang="ko-KR" altLang="ko-KR" dirty="0"/>
              <a:t>충돌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0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24000" y="1609904"/>
            <a:ext cx="9144000" cy="3638195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2910568" y="2976564"/>
            <a:ext cx="7067550" cy="9048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5400" dirty="0">
                <a:solidFill>
                  <a:schemeClr val="bg1"/>
                </a:solidFill>
                <a:latin typeface="+mj-ea"/>
                <a:ea typeface="+mj-ea"/>
              </a:rPr>
              <a:t>해설 스크립트 수집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969267" y="2620221"/>
            <a:ext cx="161133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b="1" i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ea typeface="Tmon몬소리 Black" pitchFamily="2" charset="-127"/>
              </a:rPr>
              <a:t>01 </a:t>
            </a:r>
            <a:endParaRPr lang="ko-KR" altLang="en-US" sz="8000" b="1" i="1" dirty="0">
              <a:solidFill>
                <a:schemeClr val="bg1">
                  <a:lumMod val="50000"/>
                </a:schemeClr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89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분류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규칙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867"/>
              <a:t>clear</a:t>
            </a:r>
          </a:p>
          <a:p>
            <a:pPr lvl="1" fontAlgn="ctr"/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endParaRPr lang="ko-KR" altLang="ko-KR" dirty="0"/>
          </a:p>
          <a:p>
            <a:pPr lvl="1" fontAlgn="ctr"/>
            <a:r>
              <a:rPr lang="ko-KR" altLang="ko-KR" dirty="0"/>
              <a:t>아군</a:t>
            </a:r>
            <a:r>
              <a:rPr lang="en-US" altLang="ko-KR" dirty="0"/>
              <a:t> </a:t>
            </a:r>
            <a:r>
              <a:rPr lang="ko-KR" altLang="ko-KR" dirty="0"/>
              <a:t>진영</a:t>
            </a:r>
            <a:r>
              <a:rPr lang="en-US" altLang="ko-KR" dirty="0"/>
              <a:t> </a:t>
            </a:r>
            <a:r>
              <a:rPr lang="ko-KR" altLang="ko-KR" dirty="0"/>
              <a:t>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7609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ko-KR" dirty="0"/>
              <a:t>우선순위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0267" y="1277389"/>
            <a:ext cx="835190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ko-KR" altLang="en-US" dirty="0"/>
              <a:t>우선순위 구현</a:t>
            </a:r>
            <a:endParaRPr lang="en-US" altLang="ko-KR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ko-KR" altLang="ko-KR" dirty="0"/>
              <a:t>해설은</a:t>
            </a:r>
            <a:r>
              <a:rPr lang="en-US" altLang="ko-KR" dirty="0"/>
              <a:t> 2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간격으로</a:t>
            </a:r>
            <a:r>
              <a:rPr lang="en-US" altLang="ko-KR" dirty="0"/>
              <a:t> </a:t>
            </a:r>
            <a:r>
              <a:rPr lang="ko-KR" altLang="ko-KR" dirty="0"/>
              <a:t>나감</a:t>
            </a:r>
            <a:endParaRPr lang="en-US" altLang="ko-KR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ko-KR" altLang="ko-KR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동안</a:t>
            </a:r>
            <a:r>
              <a:rPr lang="en-US" altLang="ko-KR" dirty="0"/>
              <a:t> </a:t>
            </a:r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/>
              <a:t>알고리즘</a:t>
            </a:r>
            <a:r>
              <a:rPr lang="en-US" altLang="ko-KR" dirty="0"/>
              <a:t> </a:t>
            </a:r>
            <a:r>
              <a:rPr lang="ko-KR" altLang="ko-KR" dirty="0"/>
              <a:t>판정</a:t>
            </a:r>
            <a:r>
              <a:rPr lang="en-US" altLang="ko-KR" dirty="0"/>
              <a:t> </a:t>
            </a:r>
            <a:r>
              <a:rPr lang="ko-KR" altLang="ko-KR" dirty="0"/>
              <a:t>후</a:t>
            </a:r>
            <a:r>
              <a:rPr lang="en-US" altLang="ko-KR" dirty="0"/>
              <a:t> </a:t>
            </a:r>
            <a:r>
              <a:rPr lang="ko-KR" altLang="ko-KR" dirty="0"/>
              <a:t>출력데이터가</a:t>
            </a:r>
            <a:r>
              <a:rPr lang="en-US" altLang="ko-KR" dirty="0"/>
              <a:t> </a:t>
            </a:r>
            <a:r>
              <a:rPr lang="ko-KR" altLang="ko-KR" dirty="0"/>
              <a:t>쌓이는데</a:t>
            </a:r>
            <a:endParaRPr lang="en-US" altLang="ko-KR" dirty="0"/>
          </a:p>
          <a:p>
            <a:pPr lvl="1" fontAlgn="ctr"/>
            <a:r>
              <a:rPr lang="en-US" altLang="ko-KR" dirty="0"/>
              <a:t> </a:t>
            </a:r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중</a:t>
            </a:r>
            <a:r>
              <a:rPr lang="en-US" altLang="ko-KR" dirty="0"/>
              <a:t> </a:t>
            </a:r>
            <a:r>
              <a:rPr lang="ko-KR" altLang="ko-KR" dirty="0"/>
              <a:t>우선순위가</a:t>
            </a:r>
            <a:r>
              <a:rPr lang="en-US" altLang="ko-KR" dirty="0"/>
              <a:t> </a:t>
            </a:r>
            <a:r>
              <a:rPr lang="ko-KR" altLang="ko-KR" dirty="0"/>
              <a:t>높은</a:t>
            </a:r>
            <a:r>
              <a:rPr lang="en-US" altLang="ko-KR" dirty="0"/>
              <a:t> </a:t>
            </a:r>
            <a:r>
              <a:rPr lang="ko-KR" altLang="ko-KR" dirty="0"/>
              <a:t>해설이</a:t>
            </a:r>
            <a:r>
              <a:rPr lang="en-US" altLang="ko-KR" dirty="0"/>
              <a:t> </a:t>
            </a:r>
            <a:r>
              <a:rPr lang="ko-KR" altLang="ko-KR" dirty="0"/>
              <a:t>나갈</a:t>
            </a:r>
            <a:r>
              <a:rPr lang="en-US" altLang="ko-KR" dirty="0"/>
              <a:t> </a:t>
            </a:r>
            <a:r>
              <a:rPr lang="ko-KR" altLang="ko-KR" dirty="0"/>
              <a:t>필요가</a:t>
            </a:r>
            <a:r>
              <a:rPr lang="en-US" altLang="ko-KR" dirty="0"/>
              <a:t> </a:t>
            </a:r>
            <a:r>
              <a:rPr lang="ko-KR" altLang="ko-KR" dirty="0"/>
              <a:t>있다</a:t>
            </a:r>
            <a:endParaRPr lang="en-US" altLang="ko-KR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ko-KR" altLang="ko-KR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ko-KR" altLang="ko-KR" dirty="0"/>
              <a:t>큐를</a:t>
            </a:r>
            <a:r>
              <a:rPr lang="en-US" altLang="ko-KR" dirty="0"/>
              <a:t> </a:t>
            </a:r>
            <a:r>
              <a:rPr lang="ko-KR" altLang="ko-KR" dirty="0"/>
              <a:t>이용하여</a:t>
            </a:r>
            <a:r>
              <a:rPr lang="en-US" altLang="ko-KR" dirty="0"/>
              <a:t> </a:t>
            </a:r>
            <a:r>
              <a:rPr lang="ko-KR" altLang="ko-KR" dirty="0"/>
              <a:t>구현</a:t>
            </a:r>
            <a:endParaRPr lang="en-US" altLang="ko-KR" dirty="0"/>
          </a:p>
          <a:p>
            <a:pPr lvl="1" fontAlgn="ctr"/>
            <a:endParaRPr lang="en-US" altLang="ko-KR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ko-KR" altLang="en-US" dirty="0"/>
              <a:t>우선순위 문제점</a:t>
            </a:r>
            <a:endParaRPr lang="en-US" altLang="ko-KR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ko-KR" altLang="ko-KR" dirty="0"/>
              <a:t>우선순위</a:t>
            </a:r>
            <a:r>
              <a:rPr lang="en-US" altLang="ko-KR" dirty="0"/>
              <a:t> </a:t>
            </a:r>
            <a:r>
              <a:rPr lang="ko-KR" altLang="ko-KR" dirty="0"/>
              <a:t>관리를</a:t>
            </a:r>
            <a:r>
              <a:rPr lang="en-US" altLang="ko-KR" dirty="0"/>
              <a:t> </a:t>
            </a:r>
            <a:r>
              <a:rPr lang="ko-KR" altLang="ko-KR" dirty="0"/>
              <a:t>사전식으로</a:t>
            </a:r>
            <a:r>
              <a:rPr lang="en-US" altLang="ko-KR" dirty="0"/>
              <a:t> </a:t>
            </a:r>
            <a:r>
              <a:rPr lang="ko-KR" altLang="ko-KR" dirty="0" err="1"/>
              <a:t>하다보니</a:t>
            </a:r>
            <a:r>
              <a:rPr lang="en-US" altLang="ko-KR" dirty="0"/>
              <a:t> </a:t>
            </a:r>
            <a:r>
              <a:rPr lang="x-none" altLang="ko-KR" dirty="0"/>
              <a:t>blue</a:t>
            </a:r>
            <a:r>
              <a:rPr lang="ko-KR" altLang="ko-KR" dirty="0"/>
              <a:t>팀이</a:t>
            </a:r>
            <a:r>
              <a:rPr lang="en-US" altLang="ko-KR" dirty="0"/>
              <a:t> </a:t>
            </a:r>
            <a:r>
              <a:rPr lang="x-none" altLang="ko-KR" dirty="0"/>
              <a:t>red</a:t>
            </a:r>
            <a:r>
              <a:rPr lang="ko-KR" altLang="ko-KR" dirty="0"/>
              <a:t>보다</a:t>
            </a:r>
            <a:r>
              <a:rPr lang="en-US" altLang="ko-KR" dirty="0"/>
              <a:t> </a:t>
            </a:r>
            <a:r>
              <a:rPr lang="ko-KR" altLang="ko-KR" dirty="0"/>
              <a:t>빈도수가</a:t>
            </a:r>
            <a:r>
              <a:rPr lang="en-US" altLang="ko-KR" dirty="0"/>
              <a:t> </a:t>
            </a:r>
            <a:r>
              <a:rPr lang="ko-KR" altLang="ko-KR" dirty="0"/>
              <a:t>높다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ko-KR" altLang="ko-KR" dirty="0"/>
              <a:t>일정시간마다</a:t>
            </a:r>
            <a:r>
              <a:rPr lang="en-US" altLang="ko-KR" dirty="0"/>
              <a:t> </a:t>
            </a:r>
            <a:r>
              <a:rPr lang="ko-KR" altLang="ko-KR" dirty="0"/>
              <a:t>해설이</a:t>
            </a:r>
            <a:r>
              <a:rPr lang="en-US" altLang="ko-KR" dirty="0"/>
              <a:t> </a:t>
            </a:r>
            <a:r>
              <a:rPr lang="ko-KR" altLang="ko-KR" dirty="0" err="1"/>
              <a:t>나가다보니</a:t>
            </a:r>
            <a:r>
              <a:rPr lang="en-US" altLang="ko-KR" dirty="0"/>
              <a:t> </a:t>
            </a:r>
            <a:r>
              <a:rPr lang="ko-KR" altLang="ko-KR" dirty="0"/>
              <a:t>적시에</a:t>
            </a:r>
            <a:r>
              <a:rPr lang="en-US" altLang="ko-KR" dirty="0"/>
              <a:t> </a:t>
            </a:r>
            <a:r>
              <a:rPr lang="ko-KR" altLang="ko-KR" dirty="0"/>
              <a:t>해설이</a:t>
            </a:r>
            <a:r>
              <a:rPr lang="en-US" altLang="ko-KR" dirty="0"/>
              <a:t> </a:t>
            </a:r>
            <a:r>
              <a:rPr lang="ko-KR" altLang="ko-KR" dirty="0"/>
              <a:t>나가지</a:t>
            </a:r>
            <a:r>
              <a:rPr lang="en-US" altLang="ko-KR" dirty="0"/>
              <a:t> </a:t>
            </a:r>
            <a:r>
              <a:rPr lang="ko-KR" altLang="ko-KR" dirty="0"/>
              <a:t>못한다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ko-KR" altLang="ko-KR" dirty="0" err="1"/>
              <a:t>특정해설의</a:t>
            </a:r>
            <a:r>
              <a:rPr lang="en-US" altLang="ko-KR" dirty="0"/>
              <a:t> </a:t>
            </a:r>
            <a:r>
              <a:rPr lang="ko-KR" altLang="ko-KR" dirty="0"/>
              <a:t>빈도수가</a:t>
            </a:r>
            <a:r>
              <a:rPr lang="en-US" altLang="ko-KR" dirty="0"/>
              <a:t> </a:t>
            </a:r>
            <a:r>
              <a:rPr lang="ko-KR" altLang="ko-KR" dirty="0"/>
              <a:t>높다</a:t>
            </a:r>
            <a:r>
              <a:rPr lang="en-US" altLang="ko-KR" dirty="0"/>
              <a:t>(</a:t>
            </a:r>
            <a:r>
              <a:rPr lang="ko-KR" altLang="ko-KR" dirty="0"/>
              <a:t>드리블</a:t>
            </a:r>
            <a:r>
              <a:rPr lang="en-US" altLang="ko-KR" dirty="0"/>
              <a:t>, </a:t>
            </a:r>
            <a:r>
              <a:rPr lang="ko-KR" altLang="ko-KR" dirty="0"/>
              <a:t>패스</a:t>
            </a:r>
            <a:r>
              <a:rPr lang="en-US" altLang="ko-KR" dirty="0"/>
              <a:t>, </a:t>
            </a:r>
            <a:r>
              <a:rPr lang="ko-KR" altLang="ko-KR" dirty="0"/>
              <a:t>몸싸움</a:t>
            </a:r>
            <a:r>
              <a:rPr lang="en-US" altLang="ko-KR" dirty="0"/>
              <a:t>)</a:t>
            </a:r>
            <a:endParaRPr lang="ko-KR" altLang="ko-KR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ko-KR" altLang="ko-KR" dirty="0"/>
              <a:t>퇴장</a:t>
            </a:r>
            <a:r>
              <a:rPr lang="en-US" altLang="ko-KR" dirty="0"/>
              <a:t> </a:t>
            </a:r>
            <a:r>
              <a:rPr lang="ko-KR" altLang="ko-KR" dirty="0"/>
              <a:t>중복</a:t>
            </a:r>
            <a:r>
              <a:rPr lang="en-US" altLang="ko-KR" dirty="0"/>
              <a:t> </a:t>
            </a:r>
            <a:r>
              <a:rPr lang="ko-KR" altLang="ko-KR" dirty="0"/>
              <a:t>피할</a:t>
            </a:r>
            <a:r>
              <a:rPr lang="en-US" altLang="ko-KR" dirty="0"/>
              <a:t> </a:t>
            </a:r>
            <a:r>
              <a:rPr lang="ko-KR" altLang="ko-KR" dirty="0"/>
              <a:t>것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ko-KR" altLang="ko-KR" dirty="0"/>
              <a:t>해설이</a:t>
            </a:r>
            <a:r>
              <a:rPr lang="en-US" altLang="ko-KR" dirty="0"/>
              <a:t> </a:t>
            </a:r>
            <a:r>
              <a:rPr lang="ko-KR" altLang="ko-KR" dirty="0"/>
              <a:t>정확한지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  <a:r>
              <a:rPr lang="en-US" altLang="ko-KR" dirty="0"/>
              <a:t> </a:t>
            </a:r>
            <a:r>
              <a:rPr lang="ko-KR" altLang="ko-KR" dirty="0"/>
              <a:t>할</a:t>
            </a:r>
            <a:r>
              <a:rPr lang="en-US" altLang="ko-KR" dirty="0"/>
              <a:t> </a:t>
            </a:r>
            <a:r>
              <a:rPr lang="ko-KR" altLang="ko-KR" dirty="0"/>
              <a:t>것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ko-KR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4388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ko-KR" dirty="0"/>
              <a:t>우선순위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237" y="2245170"/>
            <a:ext cx="2791326" cy="324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2008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인공지능</a:t>
            </a:r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28700" y="1962150"/>
            <a:ext cx="2483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부족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데이터의 정확성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결과의 낮은 정확도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5603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63092" y="1903615"/>
            <a:ext cx="40318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어려웠던 점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축구 도메인에 대한 지식 부족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프로그래밍 실력 부족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보완할 점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인공지능을 활용한 해설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우선순위 문제 해결</a:t>
            </a:r>
          </a:p>
        </p:txBody>
      </p:sp>
    </p:spTree>
    <p:extLst>
      <p:ext uri="{BB962C8B-B14F-4D97-AF65-F5344CB8AC3E}">
        <p14:creationId xmlns:p14="http://schemas.microsoft.com/office/powerpoint/2010/main" val="37268730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3763964" y="1054099"/>
            <a:ext cx="4664075" cy="9343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5400" dirty="0">
                <a:solidFill>
                  <a:schemeClr val="bg1"/>
                </a:solidFill>
                <a:latin typeface="Myriad Pro" pitchFamily="34" charset="0"/>
                <a:ea typeface="Tmon몬소리 Black" pitchFamily="2" charset="-127"/>
              </a:rPr>
              <a:t>Thank You</a:t>
            </a:r>
            <a:endParaRPr lang="ko-KR" altLang="en-US" sz="5400" dirty="0">
              <a:solidFill>
                <a:schemeClr val="bg1"/>
              </a:solidFill>
              <a:latin typeface="Myriad Pro" pitchFamily="34" charset="0"/>
              <a:ea typeface="Tmon몬소리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57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700041" y="288925"/>
            <a:ext cx="6561559" cy="561975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Myriad Pro" pitchFamily="34" charset="0"/>
              </a:rPr>
              <a:t>해설 스크립트 수집</a:t>
            </a:r>
            <a:endParaRPr lang="ko-KR" altLang="en-US" sz="3200" dirty="0">
              <a:latin typeface="Myriad Pro" pitchFamily="34" charset="0"/>
              <a:ea typeface="Tmon몬소리 Black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24001" y="1169044"/>
            <a:ext cx="9143999" cy="5688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&lt;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데이터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: 2018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월드컵 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14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일 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~7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15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일 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총 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64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경기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&gt;</a:t>
            </a:r>
          </a:p>
          <a:p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+mn-ea"/>
              </a:rPr>
              <a:t>해설 스크립트 출처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</a:t>
            </a:r>
            <a:r>
              <a:rPr lang="en-US" altLang="ko-KR" dirty="0">
                <a:solidFill>
                  <a:schemeClr val="tx1"/>
                </a:solidFill>
                <a:latin typeface="+mn-ea"/>
                <a:hlinkClick r:id="rId2"/>
              </a:rPr>
              <a:t> https://malayalam.news18.com/fifa-world-cup- 2018/commentary/21974/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경기 일정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참고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): </a:t>
            </a:r>
            <a:r>
              <a:rPr lang="en-US" altLang="ko-KR" dirty="0">
                <a:solidFill>
                  <a:schemeClr val="tx1"/>
                </a:solidFill>
                <a:latin typeface="+mn-ea"/>
                <a:hlinkClick r:id="rId3"/>
              </a:rPr>
              <a:t>https://www.fifa.com/worldcup/matches/#groupphase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&lt;2011~2017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년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유럽 축구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&gt;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데이터 출처</a:t>
            </a:r>
            <a:r>
              <a:rPr lang="en-US" altLang="ko-KR" dirty="0">
                <a:solidFill>
                  <a:schemeClr val="tx1"/>
                </a:solidFill>
              </a:rPr>
              <a:t>: https://www.kaggle.com/secareanualin/football-events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3" name="グループ化 1"/>
          <p:cNvGrpSpPr/>
          <p:nvPr/>
        </p:nvGrpSpPr>
        <p:grpSpPr>
          <a:xfrm>
            <a:off x="1807648" y="198056"/>
            <a:ext cx="1454076" cy="673052"/>
            <a:chOff x="556590" y="1460994"/>
            <a:chExt cx="2132645" cy="904199"/>
          </a:xfrm>
        </p:grpSpPr>
        <p:sp>
          <p:nvSpPr>
            <p:cNvPr id="14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3"/>
            <p:cNvSpPr txBox="1"/>
            <p:nvPr/>
          </p:nvSpPr>
          <p:spPr>
            <a:xfrm>
              <a:off x="693270" y="1555999"/>
              <a:ext cx="1995965" cy="785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650C9ADD-A3B0-41AD-9B36-D542185F9DE3}"/>
              </a:ext>
            </a:extLst>
          </p:cNvPr>
          <p:cNvSpPr/>
          <p:nvPr/>
        </p:nvSpPr>
        <p:spPr>
          <a:xfrm>
            <a:off x="1598973" y="1294324"/>
            <a:ext cx="8987736" cy="5488372"/>
          </a:xfrm>
          <a:prstGeom prst="bracketPair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5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700041" y="288925"/>
            <a:ext cx="6561559" cy="561975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Myriad Pro" pitchFamily="34" charset="0"/>
              </a:rPr>
              <a:t>해설 스크립트 수집</a:t>
            </a:r>
            <a:endParaRPr lang="ko-KR" altLang="en-US" sz="3200" dirty="0">
              <a:latin typeface="Myriad Pro" pitchFamily="34" charset="0"/>
              <a:ea typeface="Tmon몬소리 Black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24001" y="1169044"/>
            <a:ext cx="9143999" cy="5688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AI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월드컵 해설에 적용 가능한 짧고 명확한 문장 위주로 수집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dead line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을 정하고 디테일을 나눔</a:t>
            </a:r>
          </a:p>
          <a:p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해설 문장 추출 및 중복제거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단어빈도수 기반 후보 문장선택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(stop word, name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제거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                                          2.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문장 길이 기반으로 후보 문장 선택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상황 추출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해설문장 랭킹 순서로 선택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template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기반으로 다른 성분이 들어갈 수 있도록 문장 가공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     ex) "[a]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선수가 슈팅 찬스 입니다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."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하나의 상황은 하나의 문장으로 표현</a:t>
            </a:r>
          </a:p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3" name="グループ化 1"/>
          <p:cNvGrpSpPr/>
          <p:nvPr/>
        </p:nvGrpSpPr>
        <p:grpSpPr>
          <a:xfrm>
            <a:off x="1807648" y="198056"/>
            <a:ext cx="1454076" cy="673052"/>
            <a:chOff x="556590" y="1460994"/>
            <a:chExt cx="2132645" cy="904199"/>
          </a:xfrm>
        </p:grpSpPr>
        <p:sp>
          <p:nvSpPr>
            <p:cNvPr id="14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3"/>
            <p:cNvSpPr txBox="1"/>
            <p:nvPr/>
          </p:nvSpPr>
          <p:spPr>
            <a:xfrm>
              <a:off x="693270" y="1555999"/>
              <a:ext cx="1995965" cy="785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650C9ADD-A3B0-41AD-9B36-D542185F9DE3}"/>
              </a:ext>
            </a:extLst>
          </p:cNvPr>
          <p:cNvSpPr/>
          <p:nvPr/>
        </p:nvSpPr>
        <p:spPr>
          <a:xfrm>
            <a:off x="1598973" y="1294324"/>
            <a:ext cx="8987736" cy="5488372"/>
          </a:xfrm>
          <a:prstGeom prst="bracketPair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27107" y="1294325"/>
            <a:ext cx="711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해설 스크립트 수집 원칙</a:t>
            </a:r>
          </a:p>
        </p:txBody>
      </p:sp>
    </p:spTree>
    <p:extLst>
      <p:ext uri="{BB962C8B-B14F-4D97-AF65-F5344CB8AC3E}">
        <p14:creationId xmlns:p14="http://schemas.microsoft.com/office/powerpoint/2010/main" val="223731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700041" y="288925"/>
            <a:ext cx="6561559" cy="561975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Myriad Pro" pitchFamily="34" charset="0"/>
              </a:rPr>
              <a:t>해설 스크립트 수집</a:t>
            </a:r>
            <a:endParaRPr lang="ko-KR" altLang="en-US" sz="3200" dirty="0">
              <a:latin typeface="Myriad Pro" pitchFamily="34" charset="0"/>
              <a:ea typeface="Tmon몬소리 Black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24001" y="1169044"/>
            <a:ext cx="9143999" cy="5688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3" name="グループ化 1"/>
          <p:cNvGrpSpPr/>
          <p:nvPr/>
        </p:nvGrpSpPr>
        <p:grpSpPr>
          <a:xfrm>
            <a:off x="1807648" y="198056"/>
            <a:ext cx="1454076" cy="673052"/>
            <a:chOff x="556590" y="1460994"/>
            <a:chExt cx="2132645" cy="904199"/>
          </a:xfrm>
        </p:grpSpPr>
        <p:sp>
          <p:nvSpPr>
            <p:cNvPr id="14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3"/>
            <p:cNvSpPr txBox="1"/>
            <p:nvPr/>
          </p:nvSpPr>
          <p:spPr>
            <a:xfrm>
              <a:off x="693270" y="1555999"/>
              <a:ext cx="1995965" cy="785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27107" y="1294325"/>
            <a:ext cx="711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해설 스크립트 전처리 </a:t>
            </a:r>
            <a:r>
              <a:rPr lang="en-US" altLang="ko-KR" sz="2400" b="1" dirty="0"/>
              <a:t>flow</a:t>
            </a:r>
            <a:endParaRPr lang="ko-KR" altLang="en-US" sz="2400" b="1" dirty="0"/>
          </a:p>
        </p:txBody>
      </p:sp>
      <p:graphicFrame>
        <p:nvGraphicFramePr>
          <p:cNvPr id="5" name="다이어그램 4"/>
          <p:cNvGraphicFramePr/>
          <p:nvPr>
            <p:extLst/>
          </p:nvPr>
        </p:nvGraphicFramePr>
        <p:xfrm>
          <a:off x="1697621" y="1932972"/>
          <a:ext cx="8773609" cy="4676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아래쪽 화살표 5"/>
          <p:cNvSpPr/>
          <p:nvPr/>
        </p:nvSpPr>
        <p:spPr>
          <a:xfrm>
            <a:off x="2276354" y="3298786"/>
            <a:ext cx="370390" cy="32409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아래쪽 화살표 10"/>
          <p:cNvSpPr/>
          <p:nvPr/>
        </p:nvSpPr>
        <p:spPr>
          <a:xfrm>
            <a:off x="8174442" y="4967470"/>
            <a:ext cx="407429" cy="32409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700041" y="288925"/>
            <a:ext cx="6561559" cy="561975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Myriad Pro" pitchFamily="34" charset="0"/>
              </a:rPr>
              <a:t>해설 스크립트 수집</a:t>
            </a:r>
            <a:endParaRPr lang="ko-KR" altLang="en-US" sz="3200" dirty="0">
              <a:latin typeface="Myriad Pro" pitchFamily="34" charset="0"/>
              <a:ea typeface="Tmon몬소리 Black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24001" y="1169044"/>
            <a:ext cx="9143999" cy="5688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AI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월드컵 해설에 적용 가능한 짧고 명확한 문장 위주로 수집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dead line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을 정하고 디테일을 나눔</a:t>
            </a:r>
          </a:p>
          <a:p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해설 문장 추출 및 중복제거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단어빈도수 기반 후보 문장선택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(stop word, name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제거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                                          2.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문장 길이 기반으로 후보 문장 선택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상황 추출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해설문장 랭킹 순서로 선택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template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기반으로 다른 성분이 들어갈 수 있도록 문장 가공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     ex) "[a]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선수가 슈팅 찬스 입니다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."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하나의 상황은 하나의 문장으로 표현</a:t>
            </a:r>
          </a:p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3" name="グループ化 1"/>
          <p:cNvGrpSpPr/>
          <p:nvPr/>
        </p:nvGrpSpPr>
        <p:grpSpPr>
          <a:xfrm>
            <a:off x="1807648" y="198056"/>
            <a:ext cx="1454076" cy="673052"/>
            <a:chOff x="556590" y="1460994"/>
            <a:chExt cx="2132645" cy="904199"/>
          </a:xfrm>
        </p:grpSpPr>
        <p:sp>
          <p:nvSpPr>
            <p:cNvPr id="14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3"/>
            <p:cNvSpPr txBox="1"/>
            <p:nvPr/>
          </p:nvSpPr>
          <p:spPr>
            <a:xfrm>
              <a:off x="693270" y="1555999"/>
              <a:ext cx="1995965" cy="785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650C9ADD-A3B0-41AD-9B36-D542185F9DE3}"/>
              </a:ext>
            </a:extLst>
          </p:cNvPr>
          <p:cNvSpPr/>
          <p:nvPr/>
        </p:nvSpPr>
        <p:spPr>
          <a:xfrm>
            <a:off x="1598973" y="1294324"/>
            <a:ext cx="8987736" cy="5488372"/>
          </a:xfrm>
          <a:prstGeom prst="bracketPair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27107" y="1294325"/>
            <a:ext cx="711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해설 스크립트 수집 원칙</a:t>
            </a:r>
          </a:p>
        </p:txBody>
      </p:sp>
    </p:spTree>
    <p:extLst>
      <p:ext uri="{BB962C8B-B14F-4D97-AF65-F5344CB8AC3E}">
        <p14:creationId xmlns:p14="http://schemas.microsoft.com/office/powerpoint/2010/main" val="23910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1800</Words>
  <Application>Microsoft Office PowerPoint</Application>
  <PresentationFormat>와이드스크린</PresentationFormat>
  <Paragraphs>453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1" baseType="lpstr">
      <vt:lpstr>Myriad Pro</vt:lpstr>
      <vt:lpstr>Tmon몬소리 Black</vt:lpstr>
      <vt:lpstr>游ゴシック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시스템 규칙 구현</vt:lpstr>
      <vt:lpstr>시스템 규칙 구현</vt:lpstr>
      <vt:lpstr>데드락 상황 추가</vt:lpstr>
      <vt:lpstr>시스템 규칙 구현</vt:lpstr>
      <vt:lpstr>시스템 규칙 구현</vt:lpstr>
      <vt:lpstr>시스템 규칙 구현</vt:lpstr>
      <vt:lpstr>시스템 규칙 구현</vt:lpstr>
      <vt:lpstr>시스템 규칙 구현</vt:lpstr>
      <vt:lpstr>시스템 규칙 구현</vt:lpstr>
      <vt:lpstr>시스템 규칙 구현</vt:lpstr>
      <vt:lpstr>기본 상황 의사코드</vt:lpstr>
      <vt:lpstr>기본 상황 의사코드</vt:lpstr>
      <vt:lpstr>슛</vt:lpstr>
      <vt:lpstr>슛 수정</vt:lpstr>
      <vt:lpstr>코너 킥 플레이어 구현</vt:lpstr>
      <vt:lpstr>파울플레이어 구현</vt:lpstr>
      <vt:lpstr>시도 구현</vt:lpstr>
      <vt:lpstr>블락 구현</vt:lpstr>
      <vt:lpstr>블락 수정</vt:lpstr>
      <vt:lpstr>자살 골 코드 구현</vt:lpstr>
      <vt:lpstr>오류수정</vt:lpstr>
      <vt:lpstr>분류 규칙(7개) 추가</vt:lpstr>
      <vt:lpstr>분류 규칙</vt:lpstr>
      <vt:lpstr>분류 규칙</vt:lpstr>
      <vt:lpstr>분류 규칙</vt:lpstr>
      <vt:lpstr>분류 규칙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준석</dc:creator>
  <cp:lastModifiedBy>고 준석</cp:lastModifiedBy>
  <cp:revision>5</cp:revision>
  <dcterms:created xsi:type="dcterms:W3CDTF">2019-11-10T18:28:51Z</dcterms:created>
  <dcterms:modified xsi:type="dcterms:W3CDTF">2019-11-11T16:58:03Z</dcterms:modified>
</cp:coreProperties>
</file>