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61" r:id="rId3"/>
    <p:sldId id="285" r:id="rId4"/>
    <p:sldId id="314" r:id="rId5"/>
    <p:sldId id="286" r:id="rId6"/>
    <p:sldId id="287" r:id="rId7"/>
    <p:sldId id="288" r:id="rId8"/>
    <p:sldId id="289" r:id="rId9"/>
    <p:sldId id="290" r:id="rId10"/>
    <p:sldId id="291" r:id="rId11"/>
    <p:sldId id="315" r:id="rId12"/>
    <p:sldId id="30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16" r:id="rId29"/>
    <p:sldId id="307" r:id="rId30"/>
    <p:sldId id="308" r:id="rId31"/>
    <p:sldId id="310" r:id="rId32"/>
    <p:sldId id="27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9" autoAdjust="0"/>
  </p:normalViewPr>
  <p:slideViewPr>
    <p:cSldViewPr>
      <p:cViewPr>
        <p:scale>
          <a:sx n="100" d="100"/>
          <a:sy n="100" d="100"/>
        </p:scale>
        <p:origin x="-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B4D90-7982-4866-95B6-9915D3DC3E8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37697E-C5BA-446F-8493-21183074EA86}">
      <dgm:prSet phldrT="[텍스트]" custT="1"/>
      <dgm:spPr/>
      <dgm:t>
        <a:bodyPr/>
        <a:lstStyle/>
        <a:p>
          <a:pPr latinLnBrk="1"/>
          <a:endParaRPr lang="en-US" altLang="ko-KR" sz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atinLnBrk="1"/>
          <a:endParaRPr lang="en-US" altLang="ko-KR" sz="9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원하는</a:t>
          </a:r>
          <a:endParaRPr lang="en-US" altLang="ko-KR" sz="14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노래 후보생성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7EE9E446-5A08-49D8-95AC-CC437EDA9C2A}" type="parTrans" cxnId="{90B81EF4-4561-4F7B-A694-63C5A4BC4F27}">
      <dgm:prSet/>
      <dgm:spPr/>
      <dgm:t>
        <a:bodyPr/>
        <a:lstStyle/>
        <a:p>
          <a:pPr latinLnBrk="1"/>
          <a:endParaRPr lang="ko-KR" altLang="en-US"/>
        </a:p>
      </dgm:t>
    </dgm:pt>
    <dgm:pt modelId="{FAE23D24-0A5F-4EEA-9568-13217266DD09}" type="sibTrans" cxnId="{90B81EF4-4561-4F7B-A694-63C5A4BC4F27}">
      <dgm:prSet/>
      <dgm:spPr/>
      <dgm:t>
        <a:bodyPr/>
        <a:lstStyle/>
        <a:p>
          <a:pPr latinLnBrk="1"/>
          <a:endParaRPr lang="ko-KR" altLang="en-US"/>
        </a:p>
      </dgm:t>
    </dgm:pt>
    <dgm:pt modelId="{AB329D92-E181-42EC-A7F0-DB045CDED392}">
      <dgm:prSet phldrT="[텍스트]" custT="1"/>
      <dgm:spPr/>
      <dgm:t>
        <a:bodyPr/>
        <a:lstStyle/>
        <a:p>
          <a:pPr algn="l" latinLnBrk="1"/>
          <a:r>
            <a:rPr lang="ko-KR" altLang="en-US" sz="14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하이브리드</a:t>
          </a:r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</a:t>
          </a:r>
          <a:endParaRPr lang="en-US" altLang="ko-KR" sz="14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algn="l" latinLnBrk="1"/>
          <a:r>
            <a:rPr lang="ko-KR" altLang="en-US" sz="14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필터링</a:t>
          </a:r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기반</a:t>
          </a:r>
          <a:endParaRPr lang="en-US" altLang="ko-KR" sz="14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algn="l"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추천모델 </a:t>
          </a:r>
          <a:endParaRPr lang="en-US" altLang="ko-KR" sz="14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algn="l"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생성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6A13FFC4-D970-430D-AD3E-95B1759AF4C8}" type="parTrans" cxnId="{2AFB8F65-E7CA-404C-8BE0-F8AC4E445C06}">
      <dgm:prSet/>
      <dgm:spPr/>
      <dgm:t>
        <a:bodyPr/>
        <a:lstStyle/>
        <a:p>
          <a:pPr latinLnBrk="1"/>
          <a:endParaRPr lang="ko-KR" altLang="en-US"/>
        </a:p>
      </dgm:t>
    </dgm:pt>
    <dgm:pt modelId="{9045ECB4-B2DE-41C6-BEA0-58D2FAE4E10D}" type="sibTrans" cxnId="{2AFB8F65-E7CA-404C-8BE0-F8AC4E445C06}">
      <dgm:prSet/>
      <dgm:spPr/>
      <dgm:t>
        <a:bodyPr/>
        <a:lstStyle/>
        <a:p>
          <a:pPr latinLnBrk="1"/>
          <a:endParaRPr lang="ko-KR" altLang="en-US"/>
        </a:p>
      </dgm:t>
    </dgm:pt>
    <dgm:pt modelId="{63F24C50-46AF-433F-A6C4-185725463377}">
      <dgm:prSet phldrT="[텍스트]" custT="1"/>
      <dgm:spPr/>
      <dgm:t>
        <a:bodyPr/>
        <a:lstStyle/>
        <a:p>
          <a:pPr latinLnBrk="1"/>
          <a:endParaRPr lang="ko-KR" altLang="en-US" sz="105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5D9CA16-D8A7-42C8-9A27-6697A5E199D4}" type="parTrans" cxnId="{410862E3-6696-473B-BD74-CD378BB7DC01}">
      <dgm:prSet/>
      <dgm:spPr/>
      <dgm:t>
        <a:bodyPr/>
        <a:lstStyle/>
        <a:p>
          <a:pPr latinLnBrk="1"/>
          <a:endParaRPr lang="ko-KR" altLang="en-US"/>
        </a:p>
      </dgm:t>
    </dgm:pt>
    <dgm:pt modelId="{40A6684A-425E-4671-A114-C54066F0C3A0}" type="sibTrans" cxnId="{410862E3-6696-473B-BD74-CD378BB7DC01}">
      <dgm:prSet/>
      <dgm:spPr/>
      <dgm:t>
        <a:bodyPr/>
        <a:lstStyle/>
        <a:p>
          <a:pPr latinLnBrk="1"/>
          <a:endParaRPr lang="ko-KR" altLang="en-US"/>
        </a:p>
      </dgm:t>
    </dgm:pt>
    <dgm:pt modelId="{16FF2004-FA14-4A61-8CB2-869D6A5F62FC}" type="pres">
      <dgm:prSet presAssocID="{81AB4D90-7982-4866-95B6-9915D3DC3E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1E396A-2F29-46AC-BAB4-11F4E0D4B286}" type="pres">
      <dgm:prSet presAssocID="{4B37697E-C5BA-446F-8493-21183074EA86}" presName="node" presStyleLbl="node1" presStyleIdx="0" presStyleCnt="2" custScaleX="26502" custScaleY="63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19666D-C55B-419B-BD86-69A22A05B816}" type="pres">
      <dgm:prSet presAssocID="{FAE23D24-0A5F-4EEA-9568-13217266DD09}" presName="sibTrans" presStyleCnt="0"/>
      <dgm:spPr/>
    </dgm:pt>
    <dgm:pt modelId="{2A965A6B-0A3C-4BAF-8C8F-9DE089FC4BD1}" type="pres">
      <dgm:prSet presAssocID="{AB329D92-E181-42EC-A7F0-DB045CDED392}" presName="node" presStyleLbl="node1" presStyleIdx="1" presStyleCnt="2" custScaleX="26815" custScaleY="60243" custLinFactX="13475" custLinFactNeighborX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0862E3-6696-473B-BD74-CD378BB7DC01}" srcId="{4B37697E-C5BA-446F-8493-21183074EA86}" destId="{63F24C50-46AF-433F-A6C4-185725463377}" srcOrd="0" destOrd="0" parTransId="{55D9CA16-D8A7-42C8-9A27-6697A5E199D4}" sibTransId="{40A6684A-425E-4671-A114-C54066F0C3A0}"/>
    <dgm:cxn modelId="{FF042E08-25E6-4A82-9652-A530BF10E5E6}" type="presOf" srcId="{63F24C50-46AF-433F-A6C4-185725463377}" destId="{401E396A-2F29-46AC-BAB4-11F4E0D4B286}" srcOrd="0" destOrd="1" presId="urn:microsoft.com/office/officeart/2005/8/layout/hList6"/>
    <dgm:cxn modelId="{90B81EF4-4561-4F7B-A694-63C5A4BC4F27}" srcId="{81AB4D90-7982-4866-95B6-9915D3DC3E80}" destId="{4B37697E-C5BA-446F-8493-21183074EA86}" srcOrd="0" destOrd="0" parTransId="{7EE9E446-5A08-49D8-95AC-CC437EDA9C2A}" sibTransId="{FAE23D24-0A5F-4EEA-9568-13217266DD09}"/>
    <dgm:cxn modelId="{BF86C2F6-1285-45AF-929F-7050B54D6FD3}" type="presOf" srcId="{81AB4D90-7982-4866-95B6-9915D3DC3E80}" destId="{16FF2004-FA14-4A61-8CB2-869D6A5F62FC}" srcOrd="0" destOrd="0" presId="urn:microsoft.com/office/officeart/2005/8/layout/hList6"/>
    <dgm:cxn modelId="{CDF87837-6B74-425F-94D5-BD949214D1B5}" type="presOf" srcId="{4B37697E-C5BA-446F-8493-21183074EA86}" destId="{401E396A-2F29-46AC-BAB4-11F4E0D4B286}" srcOrd="0" destOrd="0" presId="urn:microsoft.com/office/officeart/2005/8/layout/hList6"/>
    <dgm:cxn modelId="{2AFB8F65-E7CA-404C-8BE0-F8AC4E445C06}" srcId="{81AB4D90-7982-4866-95B6-9915D3DC3E80}" destId="{AB329D92-E181-42EC-A7F0-DB045CDED392}" srcOrd="1" destOrd="0" parTransId="{6A13FFC4-D970-430D-AD3E-95B1759AF4C8}" sibTransId="{9045ECB4-B2DE-41C6-BEA0-58D2FAE4E10D}"/>
    <dgm:cxn modelId="{E7478130-4325-4674-A809-FB8E6020DEEF}" type="presOf" srcId="{AB329D92-E181-42EC-A7F0-DB045CDED392}" destId="{2A965A6B-0A3C-4BAF-8C8F-9DE089FC4BD1}" srcOrd="0" destOrd="0" presId="urn:microsoft.com/office/officeart/2005/8/layout/hList6"/>
    <dgm:cxn modelId="{6BF5C02B-F766-409B-B525-A97CFC83EA02}" type="presParOf" srcId="{16FF2004-FA14-4A61-8CB2-869D6A5F62FC}" destId="{401E396A-2F29-46AC-BAB4-11F4E0D4B286}" srcOrd="0" destOrd="0" presId="urn:microsoft.com/office/officeart/2005/8/layout/hList6"/>
    <dgm:cxn modelId="{4F31F4CF-E941-4339-A6A5-582330CEA80C}" type="presParOf" srcId="{16FF2004-FA14-4A61-8CB2-869D6A5F62FC}" destId="{3519666D-C55B-419B-BD86-69A22A05B816}" srcOrd="1" destOrd="0" presId="urn:microsoft.com/office/officeart/2005/8/layout/hList6"/>
    <dgm:cxn modelId="{B9F66F65-9013-4788-A27C-474408A561B7}" type="presParOf" srcId="{16FF2004-FA14-4A61-8CB2-869D6A5F62FC}" destId="{2A965A6B-0A3C-4BAF-8C8F-9DE089FC4BD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DB4C9-809F-4181-BDF3-8C2D9993525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4A23D7-1DB6-43B1-AAD5-7FBC71FAF2DC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유사도</a:t>
          </a:r>
          <a:endParaRPr lang="ko-KR" altLang="en-US" sz="1100" dirty="0"/>
        </a:p>
      </dgm:t>
    </dgm:pt>
    <dgm:pt modelId="{46CFE652-A105-4819-8298-4BAE7B260E82}" type="parTrans" cxnId="{0D9F36B0-8E57-4DC9-9E64-099E1D72655B}">
      <dgm:prSet/>
      <dgm:spPr/>
      <dgm:t>
        <a:bodyPr/>
        <a:lstStyle/>
        <a:p>
          <a:pPr latinLnBrk="1"/>
          <a:endParaRPr lang="ko-KR" altLang="en-US"/>
        </a:p>
      </dgm:t>
    </dgm:pt>
    <dgm:pt modelId="{3F6C34F5-35F4-4BC4-AC02-CC29AAB5BBFE}" type="sibTrans" cxnId="{0D9F36B0-8E57-4DC9-9E64-099E1D72655B}">
      <dgm:prSet/>
      <dgm:spPr/>
      <dgm:t>
        <a:bodyPr/>
        <a:lstStyle/>
        <a:p>
          <a:pPr latinLnBrk="1"/>
          <a:endParaRPr lang="ko-KR" altLang="en-US"/>
        </a:p>
      </dgm:t>
    </dgm:pt>
    <dgm:pt modelId="{3553D2B9-F75A-4A37-8648-6DB23FE72768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추천</a:t>
          </a:r>
          <a:endParaRPr lang="ko-KR" altLang="en-US" sz="1100" dirty="0"/>
        </a:p>
      </dgm:t>
    </dgm:pt>
    <dgm:pt modelId="{A9574D28-3895-44E8-8D84-3DAACA4B6722}" type="sibTrans" cxnId="{3799D2FB-D5E9-44AD-8630-87F29DB39A7F}">
      <dgm:prSet/>
      <dgm:spPr/>
      <dgm:t>
        <a:bodyPr/>
        <a:lstStyle/>
        <a:p>
          <a:pPr latinLnBrk="1"/>
          <a:endParaRPr lang="ko-KR" altLang="en-US"/>
        </a:p>
      </dgm:t>
    </dgm:pt>
    <dgm:pt modelId="{42F1A635-ACAF-4602-8C79-08CA263016CA}" type="parTrans" cxnId="{3799D2FB-D5E9-44AD-8630-87F29DB39A7F}">
      <dgm:prSet/>
      <dgm:spPr/>
      <dgm:t>
        <a:bodyPr/>
        <a:lstStyle/>
        <a:p>
          <a:pPr latinLnBrk="1"/>
          <a:endParaRPr lang="ko-KR" altLang="en-US"/>
        </a:p>
      </dgm:t>
    </dgm:pt>
    <dgm:pt modelId="{EADBC5E6-7F47-40A3-A5CB-AA61D840B682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기반</a:t>
          </a:r>
          <a:endParaRPr lang="ko-KR" altLang="en-US" sz="1100" dirty="0"/>
        </a:p>
      </dgm:t>
    </dgm:pt>
    <dgm:pt modelId="{404C0DC2-5C26-49D6-8317-D0FABBACED5B}" type="sibTrans" cxnId="{77FD9FC7-D8AD-4946-9A34-C095F4698908}">
      <dgm:prSet/>
      <dgm:spPr/>
      <dgm:t>
        <a:bodyPr/>
        <a:lstStyle/>
        <a:p>
          <a:pPr latinLnBrk="1"/>
          <a:endParaRPr lang="ko-KR" altLang="en-US"/>
        </a:p>
      </dgm:t>
    </dgm:pt>
    <dgm:pt modelId="{153DE1D9-9304-4881-824C-76C582C7B506}" type="parTrans" cxnId="{77FD9FC7-D8AD-4946-9A34-C095F4698908}">
      <dgm:prSet/>
      <dgm:spPr/>
      <dgm:t>
        <a:bodyPr/>
        <a:lstStyle/>
        <a:p>
          <a:pPr latinLnBrk="1"/>
          <a:endParaRPr lang="ko-KR" altLang="en-US"/>
        </a:p>
      </dgm:t>
    </dgm:pt>
    <dgm:pt modelId="{379BDDF2-D6FD-47F0-9FB1-649BD329DA74}">
      <dgm:prSet phldrT="[텍스트]"/>
      <dgm:spPr/>
      <dgm:t>
        <a:bodyPr/>
        <a:lstStyle/>
        <a:p>
          <a:pPr latinLnBrk="1"/>
          <a:r>
            <a:rPr lang="ko-KR" altLang="en-US" dirty="0" smtClean="0"/>
            <a:t>장르</a:t>
          </a:r>
          <a:endParaRPr lang="ko-KR" altLang="en-US" dirty="0"/>
        </a:p>
      </dgm:t>
    </dgm:pt>
    <dgm:pt modelId="{FD61A489-88F1-4820-9A97-BD878F42D35A}" type="sibTrans" cxnId="{A1EBCC69-73F4-4AA5-85C6-EDAF22CBFB88}">
      <dgm:prSet/>
      <dgm:spPr/>
      <dgm:t>
        <a:bodyPr/>
        <a:lstStyle/>
        <a:p>
          <a:pPr latinLnBrk="1"/>
          <a:endParaRPr lang="ko-KR" altLang="en-US"/>
        </a:p>
      </dgm:t>
    </dgm:pt>
    <dgm:pt modelId="{F32CD413-EDC8-4396-98D9-B15221E51BA8}" type="parTrans" cxnId="{A1EBCC69-73F4-4AA5-85C6-EDAF22CBFB88}">
      <dgm:prSet/>
      <dgm:spPr/>
      <dgm:t>
        <a:bodyPr/>
        <a:lstStyle/>
        <a:p>
          <a:pPr latinLnBrk="1"/>
          <a:endParaRPr lang="ko-KR" altLang="en-US"/>
        </a:p>
      </dgm:t>
    </dgm:pt>
    <dgm:pt modelId="{E64ADE84-D45B-4E9A-A7FA-F32E3A06FCC2}">
      <dgm:prSet phldrT="[텍스트]"/>
      <dgm:spPr/>
      <dgm:t>
        <a:bodyPr/>
        <a:lstStyle/>
        <a:p>
          <a:pPr latinLnBrk="1"/>
          <a:r>
            <a:rPr lang="ko-KR" altLang="en-US" dirty="0" smtClean="0"/>
            <a:t>가수</a:t>
          </a:r>
          <a:endParaRPr lang="ko-KR" altLang="en-US" dirty="0"/>
        </a:p>
      </dgm:t>
    </dgm:pt>
    <dgm:pt modelId="{91AD1635-1395-4D36-B60F-581C67487EDB}" type="sibTrans" cxnId="{468BE6AE-3049-416B-B398-FDA7F02D51E6}">
      <dgm:prSet/>
      <dgm:spPr/>
      <dgm:t>
        <a:bodyPr/>
        <a:lstStyle/>
        <a:p>
          <a:pPr latinLnBrk="1"/>
          <a:endParaRPr lang="ko-KR" altLang="en-US"/>
        </a:p>
      </dgm:t>
    </dgm:pt>
    <dgm:pt modelId="{4E70F302-E9E7-4FA7-83D3-EECF3F6296BF}" type="parTrans" cxnId="{468BE6AE-3049-416B-B398-FDA7F02D51E6}">
      <dgm:prSet/>
      <dgm:spPr/>
      <dgm:t>
        <a:bodyPr/>
        <a:lstStyle/>
        <a:p>
          <a:pPr latinLnBrk="1"/>
          <a:endParaRPr lang="ko-KR" altLang="en-US"/>
        </a:p>
      </dgm:t>
    </dgm:pt>
    <dgm:pt modelId="{720DFEB5-0987-40D4-BE6D-F6CDDB730158}">
      <dgm:prSet phldrT="[텍스트]" custT="1"/>
      <dgm:spPr/>
      <dgm:t>
        <a:bodyPr/>
        <a:lstStyle/>
        <a:p>
          <a:pPr latinLnBrk="1"/>
          <a:r>
            <a:rPr lang="ko-KR" altLang="en-US" sz="1450" dirty="0" smtClean="0"/>
            <a:t>랜덤</a:t>
          </a:r>
          <a:endParaRPr lang="en-US" altLang="ko-KR" sz="1450" dirty="0" smtClean="0"/>
        </a:p>
        <a:p>
          <a:pPr latinLnBrk="1"/>
          <a:r>
            <a:rPr lang="en-US" altLang="ko-KR" sz="1000" dirty="0" smtClean="0"/>
            <a:t>(</a:t>
          </a:r>
          <a:r>
            <a:rPr lang="ko-KR" altLang="en-US" sz="1000" dirty="0" err="1" smtClean="0"/>
            <a:t>유사도에</a:t>
          </a:r>
          <a:r>
            <a:rPr lang="ko-KR" altLang="en-US" sz="1000" dirty="0" smtClean="0"/>
            <a:t> 따른</a:t>
          </a:r>
          <a:r>
            <a:rPr lang="en-US" altLang="ko-KR" sz="1200" dirty="0" smtClean="0"/>
            <a:t>)</a:t>
          </a:r>
          <a:endParaRPr lang="ko-KR" altLang="en-US" sz="1200" dirty="0"/>
        </a:p>
      </dgm:t>
    </dgm:pt>
    <dgm:pt modelId="{B2AB7ABC-F32B-42EC-B4E4-4A56A38533FA}" type="sibTrans" cxnId="{68F43FD8-9188-4DD3-8042-1BC51AAD6D21}">
      <dgm:prSet/>
      <dgm:spPr/>
      <dgm:t>
        <a:bodyPr/>
        <a:lstStyle/>
        <a:p>
          <a:pPr latinLnBrk="1"/>
          <a:endParaRPr lang="ko-KR" altLang="en-US"/>
        </a:p>
      </dgm:t>
    </dgm:pt>
    <dgm:pt modelId="{C2623218-8C01-4462-8DC8-C1EBCCD2484B}" type="parTrans" cxnId="{68F43FD8-9188-4DD3-8042-1BC51AAD6D21}">
      <dgm:prSet/>
      <dgm:spPr/>
      <dgm:t>
        <a:bodyPr/>
        <a:lstStyle/>
        <a:p>
          <a:pPr latinLnBrk="1"/>
          <a:endParaRPr lang="ko-KR" altLang="en-US"/>
        </a:p>
      </dgm:t>
    </dgm:pt>
    <dgm:pt modelId="{4BFDFEA9-C06A-41AD-8811-CAB91F8F3BE6}" type="pres">
      <dgm:prSet presAssocID="{E7FDB4C9-809F-4181-BDF3-8C2D999352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44EC4F-2489-4FA6-83FA-7579A5F7E8FF}" type="pres">
      <dgm:prSet presAssocID="{E64A23D7-1DB6-43B1-AAD5-7FBC71FAF2DC}" presName="compNode" presStyleCnt="0"/>
      <dgm:spPr/>
    </dgm:pt>
    <dgm:pt modelId="{A63264A0-47FD-41AE-954E-88977CA22A11}" type="pres">
      <dgm:prSet presAssocID="{E64A23D7-1DB6-43B1-AAD5-7FBC71FAF2DC}" presName="a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9A80EDD-F07C-46EA-BBCA-D82092C47EE1}" type="pres">
      <dgm:prSet presAssocID="{E64A23D7-1DB6-43B1-AAD5-7FBC71FAF2DC}" presName="text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DF4414E-BE94-43D1-BF4A-4ADC5F9F224D}" type="pres">
      <dgm:prSet presAssocID="{E64A23D7-1DB6-43B1-AAD5-7FBC71FAF2DC}" presName="compChildNode" presStyleCnt="0"/>
      <dgm:spPr/>
    </dgm:pt>
    <dgm:pt modelId="{7F29734A-F569-4334-9739-F1388C156BEC}" type="pres">
      <dgm:prSet presAssocID="{E64A23D7-1DB6-43B1-AAD5-7FBC71FAF2DC}" presName="theInnerList" presStyleCnt="0"/>
      <dgm:spPr/>
    </dgm:pt>
    <dgm:pt modelId="{3A45275A-FED6-401D-B4A5-B619FEE3E09C}" type="pres">
      <dgm:prSet presAssocID="{379BDDF2-D6FD-47F0-9FB1-649BD329DA7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0ED4B6-815F-4E21-96BB-100870039A2B}" type="pres">
      <dgm:prSet presAssocID="{E64A23D7-1DB6-43B1-AAD5-7FBC71FAF2DC}" presName="aSpace" presStyleCnt="0"/>
      <dgm:spPr/>
    </dgm:pt>
    <dgm:pt modelId="{EAD20C2D-5548-442D-8A49-EF500532392D}" type="pres">
      <dgm:prSet presAssocID="{EADBC5E6-7F47-40A3-A5CB-AA61D840B682}" presName="compNode" presStyleCnt="0"/>
      <dgm:spPr/>
    </dgm:pt>
    <dgm:pt modelId="{B3E55985-2AE3-4DCA-A864-2B89E937F3A2}" type="pres">
      <dgm:prSet presAssocID="{EADBC5E6-7F47-40A3-A5CB-AA61D840B682}" presName="a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DB6447E-C54A-4B39-9C56-A58CCFAA772C}" type="pres">
      <dgm:prSet presAssocID="{EADBC5E6-7F47-40A3-A5CB-AA61D840B682}" presName="text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DC0E323-C867-4DB3-9DFE-36B598703CB4}" type="pres">
      <dgm:prSet presAssocID="{EADBC5E6-7F47-40A3-A5CB-AA61D840B682}" presName="compChildNode" presStyleCnt="0"/>
      <dgm:spPr/>
    </dgm:pt>
    <dgm:pt modelId="{C8368A40-021F-4DE9-AB30-4915828C9A04}" type="pres">
      <dgm:prSet presAssocID="{EADBC5E6-7F47-40A3-A5CB-AA61D840B682}" presName="theInnerList" presStyleCnt="0"/>
      <dgm:spPr/>
    </dgm:pt>
    <dgm:pt modelId="{D3675D8C-B75A-4C68-944C-2936F3E86BE2}" type="pres">
      <dgm:prSet presAssocID="{E64ADE84-D45B-4E9A-A7FA-F32E3A06FCC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EDA86D-5E5E-4B60-B797-F026A14EE6FD}" type="pres">
      <dgm:prSet presAssocID="{EADBC5E6-7F47-40A3-A5CB-AA61D840B682}" presName="aSpace" presStyleCnt="0"/>
      <dgm:spPr/>
    </dgm:pt>
    <dgm:pt modelId="{472233C9-4981-45BE-9070-9AEB7018D368}" type="pres">
      <dgm:prSet presAssocID="{3553D2B9-F75A-4A37-8648-6DB23FE72768}" presName="compNode" presStyleCnt="0"/>
      <dgm:spPr/>
    </dgm:pt>
    <dgm:pt modelId="{B72EAD08-BD8E-4FD2-B5BB-C9FB0E87B375}" type="pres">
      <dgm:prSet presAssocID="{3553D2B9-F75A-4A37-8648-6DB23FE72768}" presName="a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4EEE3F9-0D66-4CC9-A7A2-C3C226E633F9}" type="pres">
      <dgm:prSet presAssocID="{3553D2B9-F75A-4A37-8648-6DB23FE72768}" presName="text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3287FDD-6A85-4028-ACB9-315D0518B243}" type="pres">
      <dgm:prSet presAssocID="{3553D2B9-F75A-4A37-8648-6DB23FE72768}" presName="compChildNode" presStyleCnt="0"/>
      <dgm:spPr/>
    </dgm:pt>
    <dgm:pt modelId="{65806C6C-60D1-4042-93C8-B3FED062670E}" type="pres">
      <dgm:prSet presAssocID="{3553D2B9-F75A-4A37-8648-6DB23FE72768}" presName="theInnerList" presStyleCnt="0"/>
      <dgm:spPr/>
    </dgm:pt>
    <dgm:pt modelId="{C251B386-B509-4041-8A37-EC8666AC4FDD}" type="pres">
      <dgm:prSet presAssocID="{720DFEB5-0987-40D4-BE6D-F6CDDB73015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6953AF-B6AB-4263-9C9C-C9DCEFDEB2BA}" type="presOf" srcId="{EADBC5E6-7F47-40A3-A5CB-AA61D840B682}" destId="{B3E55985-2AE3-4DCA-A864-2B89E937F3A2}" srcOrd="0" destOrd="0" presId="urn:microsoft.com/office/officeart/2005/8/layout/lProcess2"/>
    <dgm:cxn modelId="{28D2CBBD-17DD-4227-91F2-4EC7EF01B9D6}" type="presOf" srcId="{E7FDB4C9-809F-4181-BDF3-8C2D9993525B}" destId="{4BFDFEA9-C06A-41AD-8811-CAB91F8F3BE6}" srcOrd="0" destOrd="0" presId="urn:microsoft.com/office/officeart/2005/8/layout/lProcess2"/>
    <dgm:cxn modelId="{3799D2FB-D5E9-44AD-8630-87F29DB39A7F}" srcId="{E7FDB4C9-809F-4181-BDF3-8C2D9993525B}" destId="{3553D2B9-F75A-4A37-8648-6DB23FE72768}" srcOrd="2" destOrd="0" parTransId="{42F1A635-ACAF-4602-8C79-08CA263016CA}" sibTransId="{A9574D28-3895-44E8-8D84-3DAACA4B6722}"/>
    <dgm:cxn modelId="{C302805E-6488-4285-A093-00F23FA0A50E}" type="presOf" srcId="{720DFEB5-0987-40D4-BE6D-F6CDDB730158}" destId="{C251B386-B509-4041-8A37-EC8666AC4FDD}" srcOrd="0" destOrd="0" presId="urn:microsoft.com/office/officeart/2005/8/layout/lProcess2"/>
    <dgm:cxn modelId="{468BE6AE-3049-416B-B398-FDA7F02D51E6}" srcId="{EADBC5E6-7F47-40A3-A5CB-AA61D840B682}" destId="{E64ADE84-D45B-4E9A-A7FA-F32E3A06FCC2}" srcOrd="0" destOrd="0" parTransId="{4E70F302-E9E7-4FA7-83D3-EECF3F6296BF}" sibTransId="{91AD1635-1395-4D36-B60F-581C67487EDB}"/>
    <dgm:cxn modelId="{68F43FD8-9188-4DD3-8042-1BC51AAD6D21}" srcId="{3553D2B9-F75A-4A37-8648-6DB23FE72768}" destId="{720DFEB5-0987-40D4-BE6D-F6CDDB730158}" srcOrd="0" destOrd="0" parTransId="{C2623218-8C01-4462-8DC8-C1EBCCD2484B}" sibTransId="{B2AB7ABC-F32B-42EC-B4E4-4A56A38533FA}"/>
    <dgm:cxn modelId="{A579E398-780B-47FC-A047-F9819F09FC97}" type="presOf" srcId="{3553D2B9-F75A-4A37-8648-6DB23FE72768}" destId="{B72EAD08-BD8E-4FD2-B5BB-C9FB0E87B375}" srcOrd="0" destOrd="0" presId="urn:microsoft.com/office/officeart/2005/8/layout/lProcess2"/>
    <dgm:cxn modelId="{3455B5F6-99DD-45E8-BCE8-9C3B1CE8D2F5}" type="presOf" srcId="{379BDDF2-D6FD-47F0-9FB1-649BD329DA74}" destId="{3A45275A-FED6-401D-B4A5-B619FEE3E09C}" srcOrd="0" destOrd="0" presId="urn:microsoft.com/office/officeart/2005/8/layout/lProcess2"/>
    <dgm:cxn modelId="{77FD9FC7-D8AD-4946-9A34-C095F4698908}" srcId="{E7FDB4C9-809F-4181-BDF3-8C2D9993525B}" destId="{EADBC5E6-7F47-40A3-A5CB-AA61D840B682}" srcOrd="1" destOrd="0" parTransId="{153DE1D9-9304-4881-824C-76C582C7B506}" sibTransId="{404C0DC2-5C26-49D6-8317-D0FABBACED5B}"/>
    <dgm:cxn modelId="{B27B8139-FE20-4619-9350-361C25E0391A}" type="presOf" srcId="{E64A23D7-1DB6-43B1-AAD5-7FBC71FAF2DC}" destId="{A63264A0-47FD-41AE-954E-88977CA22A11}" srcOrd="0" destOrd="0" presId="urn:microsoft.com/office/officeart/2005/8/layout/lProcess2"/>
    <dgm:cxn modelId="{38992296-9D54-4E3E-926C-BCE98B06FC14}" type="presOf" srcId="{EADBC5E6-7F47-40A3-A5CB-AA61D840B682}" destId="{7DB6447E-C54A-4B39-9C56-A58CCFAA772C}" srcOrd="1" destOrd="0" presId="urn:microsoft.com/office/officeart/2005/8/layout/lProcess2"/>
    <dgm:cxn modelId="{9052FA6D-31B7-49F7-9104-62FD1FE7869D}" type="presOf" srcId="{E64ADE84-D45B-4E9A-A7FA-F32E3A06FCC2}" destId="{D3675D8C-B75A-4C68-944C-2936F3E86BE2}" srcOrd="0" destOrd="0" presId="urn:microsoft.com/office/officeart/2005/8/layout/lProcess2"/>
    <dgm:cxn modelId="{952C8F05-2EBD-4046-9B36-BA46D403E414}" type="presOf" srcId="{E64A23D7-1DB6-43B1-AAD5-7FBC71FAF2DC}" destId="{E9A80EDD-F07C-46EA-BBCA-D82092C47EE1}" srcOrd="1" destOrd="0" presId="urn:microsoft.com/office/officeart/2005/8/layout/lProcess2"/>
    <dgm:cxn modelId="{A1EBCC69-73F4-4AA5-85C6-EDAF22CBFB88}" srcId="{E64A23D7-1DB6-43B1-AAD5-7FBC71FAF2DC}" destId="{379BDDF2-D6FD-47F0-9FB1-649BD329DA74}" srcOrd="0" destOrd="0" parTransId="{F32CD413-EDC8-4396-98D9-B15221E51BA8}" sibTransId="{FD61A489-88F1-4820-9A97-BD878F42D35A}"/>
    <dgm:cxn modelId="{0D9F36B0-8E57-4DC9-9E64-099E1D72655B}" srcId="{E7FDB4C9-809F-4181-BDF3-8C2D9993525B}" destId="{E64A23D7-1DB6-43B1-AAD5-7FBC71FAF2DC}" srcOrd="0" destOrd="0" parTransId="{46CFE652-A105-4819-8298-4BAE7B260E82}" sibTransId="{3F6C34F5-35F4-4BC4-AC02-CC29AAB5BBFE}"/>
    <dgm:cxn modelId="{DA95A692-38C0-4094-9085-B972BFEC37F3}" type="presOf" srcId="{3553D2B9-F75A-4A37-8648-6DB23FE72768}" destId="{24EEE3F9-0D66-4CC9-A7A2-C3C226E633F9}" srcOrd="1" destOrd="0" presId="urn:microsoft.com/office/officeart/2005/8/layout/lProcess2"/>
    <dgm:cxn modelId="{E8A236E4-8195-425D-9C3A-314892D54B3D}" type="presParOf" srcId="{4BFDFEA9-C06A-41AD-8811-CAB91F8F3BE6}" destId="{0F44EC4F-2489-4FA6-83FA-7579A5F7E8FF}" srcOrd="0" destOrd="0" presId="urn:microsoft.com/office/officeart/2005/8/layout/lProcess2"/>
    <dgm:cxn modelId="{624D969A-EA79-48BD-913B-2B437B97B285}" type="presParOf" srcId="{0F44EC4F-2489-4FA6-83FA-7579A5F7E8FF}" destId="{A63264A0-47FD-41AE-954E-88977CA22A11}" srcOrd="0" destOrd="0" presId="urn:microsoft.com/office/officeart/2005/8/layout/lProcess2"/>
    <dgm:cxn modelId="{2B3D9209-F037-4D27-9C03-6FFBAD9A4590}" type="presParOf" srcId="{0F44EC4F-2489-4FA6-83FA-7579A5F7E8FF}" destId="{E9A80EDD-F07C-46EA-BBCA-D82092C47EE1}" srcOrd="1" destOrd="0" presId="urn:microsoft.com/office/officeart/2005/8/layout/lProcess2"/>
    <dgm:cxn modelId="{A70DF0D0-5974-446F-9051-53D7BA365AF9}" type="presParOf" srcId="{0F44EC4F-2489-4FA6-83FA-7579A5F7E8FF}" destId="{7DF4414E-BE94-43D1-BF4A-4ADC5F9F224D}" srcOrd="2" destOrd="0" presId="urn:microsoft.com/office/officeart/2005/8/layout/lProcess2"/>
    <dgm:cxn modelId="{7C833D91-7C59-4B76-8318-3111300CDE53}" type="presParOf" srcId="{7DF4414E-BE94-43D1-BF4A-4ADC5F9F224D}" destId="{7F29734A-F569-4334-9739-F1388C156BEC}" srcOrd="0" destOrd="0" presId="urn:microsoft.com/office/officeart/2005/8/layout/lProcess2"/>
    <dgm:cxn modelId="{C8C480CA-17B7-46B5-9FA5-7C8444FC2762}" type="presParOf" srcId="{7F29734A-F569-4334-9739-F1388C156BEC}" destId="{3A45275A-FED6-401D-B4A5-B619FEE3E09C}" srcOrd="0" destOrd="0" presId="urn:microsoft.com/office/officeart/2005/8/layout/lProcess2"/>
    <dgm:cxn modelId="{B2C619CE-F731-4C59-AB97-1354351496F8}" type="presParOf" srcId="{4BFDFEA9-C06A-41AD-8811-CAB91F8F3BE6}" destId="{390ED4B6-815F-4E21-96BB-100870039A2B}" srcOrd="1" destOrd="0" presId="urn:microsoft.com/office/officeart/2005/8/layout/lProcess2"/>
    <dgm:cxn modelId="{CBA31869-34AA-47C6-A497-2765ADF82534}" type="presParOf" srcId="{4BFDFEA9-C06A-41AD-8811-CAB91F8F3BE6}" destId="{EAD20C2D-5548-442D-8A49-EF500532392D}" srcOrd="2" destOrd="0" presId="urn:microsoft.com/office/officeart/2005/8/layout/lProcess2"/>
    <dgm:cxn modelId="{E8D703E5-D9DD-4A71-B77F-2B35CBABA1CF}" type="presParOf" srcId="{EAD20C2D-5548-442D-8A49-EF500532392D}" destId="{B3E55985-2AE3-4DCA-A864-2B89E937F3A2}" srcOrd="0" destOrd="0" presId="urn:microsoft.com/office/officeart/2005/8/layout/lProcess2"/>
    <dgm:cxn modelId="{F661D721-0629-431B-9C2D-E47A2E1C9B66}" type="presParOf" srcId="{EAD20C2D-5548-442D-8A49-EF500532392D}" destId="{7DB6447E-C54A-4B39-9C56-A58CCFAA772C}" srcOrd="1" destOrd="0" presId="urn:microsoft.com/office/officeart/2005/8/layout/lProcess2"/>
    <dgm:cxn modelId="{016AA0A6-9D91-402E-9D63-DAF43F2DCE75}" type="presParOf" srcId="{EAD20C2D-5548-442D-8A49-EF500532392D}" destId="{2DC0E323-C867-4DB3-9DFE-36B598703CB4}" srcOrd="2" destOrd="0" presId="urn:microsoft.com/office/officeart/2005/8/layout/lProcess2"/>
    <dgm:cxn modelId="{E660C766-6F34-4D63-B83B-80D4258BD611}" type="presParOf" srcId="{2DC0E323-C867-4DB3-9DFE-36B598703CB4}" destId="{C8368A40-021F-4DE9-AB30-4915828C9A04}" srcOrd="0" destOrd="0" presId="urn:microsoft.com/office/officeart/2005/8/layout/lProcess2"/>
    <dgm:cxn modelId="{966CE985-FA2E-4B3A-9E3A-2709651AED11}" type="presParOf" srcId="{C8368A40-021F-4DE9-AB30-4915828C9A04}" destId="{D3675D8C-B75A-4C68-944C-2936F3E86BE2}" srcOrd="0" destOrd="0" presId="urn:microsoft.com/office/officeart/2005/8/layout/lProcess2"/>
    <dgm:cxn modelId="{3B9EF067-09F8-45CC-916A-4D66C3A5C6B6}" type="presParOf" srcId="{4BFDFEA9-C06A-41AD-8811-CAB91F8F3BE6}" destId="{EAEDA86D-5E5E-4B60-B797-F026A14EE6FD}" srcOrd="3" destOrd="0" presId="urn:microsoft.com/office/officeart/2005/8/layout/lProcess2"/>
    <dgm:cxn modelId="{561E5813-8A9D-4C94-9D47-5976731B33E2}" type="presParOf" srcId="{4BFDFEA9-C06A-41AD-8811-CAB91F8F3BE6}" destId="{472233C9-4981-45BE-9070-9AEB7018D368}" srcOrd="4" destOrd="0" presId="urn:microsoft.com/office/officeart/2005/8/layout/lProcess2"/>
    <dgm:cxn modelId="{4CEA1924-3F0B-40C6-9336-A75B9643B9A2}" type="presParOf" srcId="{472233C9-4981-45BE-9070-9AEB7018D368}" destId="{B72EAD08-BD8E-4FD2-B5BB-C9FB0E87B375}" srcOrd="0" destOrd="0" presId="urn:microsoft.com/office/officeart/2005/8/layout/lProcess2"/>
    <dgm:cxn modelId="{3D92B221-C636-4027-A58D-11AE01BD6367}" type="presParOf" srcId="{472233C9-4981-45BE-9070-9AEB7018D368}" destId="{24EEE3F9-0D66-4CC9-A7A2-C3C226E633F9}" srcOrd="1" destOrd="0" presId="urn:microsoft.com/office/officeart/2005/8/layout/lProcess2"/>
    <dgm:cxn modelId="{81399A56-C9B8-4894-B72A-90F19C312D19}" type="presParOf" srcId="{472233C9-4981-45BE-9070-9AEB7018D368}" destId="{F3287FDD-6A85-4028-ACB9-315D0518B243}" srcOrd="2" destOrd="0" presId="urn:microsoft.com/office/officeart/2005/8/layout/lProcess2"/>
    <dgm:cxn modelId="{BC8F7F74-41EF-4001-856F-51331E364277}" type="presParOf" srcId="{F3287FDD-6A85-4028-ACB9-315D0518B243}" destId="{65806C6C-60D1-4042-93C8-B3FED062670E}" srcOrd="0" destOrd="0" presId="urn:microsoft.com/office/officeart/2005/8/layout/lProcess2"/>
    <dgm:cxn modelId="{C23EA2B9-321F-4CB6-BFB2-7B770D71FDD3}" type="presParOf" srcId="{65806C6C-60D1-4042-93C8-B3FED062670E}" destId="{C251B386-B509-4041-8A37-EC8666AC4FD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E396A-2F29-46AC-BAB4-11F4E0D4B286}">
      <dsp:nvSpPr>
        <dsp:cNvPr id="0" name=""/>
        <dsp:cNvSpPr/>
      </dsp:nvSpPr>
      <dsp:spPr>
        <a:xfrm rot="16200000">
          <a:off x="512115" y="1187770"/>
          <a:ext cx="2395360" cy="13797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9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원하는</a:t>
          </a:r>
          <a:endParaRPr lang="en-US" altLang="ko-KR" sz="14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노래 후보생성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05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5400000">
        <a:off x="1019942" y="1159015"/>
        <a:ext cx="1379706" cy="1437216"/>
      </dsp:txXfrm>
    </dsp:sp>
    <dsp:sp modelId="{2A965A6B-0A3C-4BAF-8C8F-9DE089FC4BD1}">
      <dsp:nvSpPr>
        <dsp:cNvPr id="0" name=""/>
        <dsp:cNvSpPr/>
      </dsp:nvSpPr>
      <dsp:spPr>
        <a:xfrm rot="16200000">
          <a:off x="3376907" y="1179623"/>
          <a:ext cx="2262274" cy="13960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하이브리드</a:t>
          </a: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</a:t>
          </a:r>
          <a:endParaRPr lang="en-US" altLang="ko-KR" sz="14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필터링</a:t>
          </a: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기반</a:t>
          </a:r>
          <a:endParaRPr lang="en-US" altLang="ko-KR" sz="14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추천모델 </a:t>
          </a:r>
          <a:endParaRPr lang="en-US" altLang="ko-KR" sz="1400" kern="1200" dirty="0" smtClean="0"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생성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 rot="5400000">
        <a:off x="3810044" y="1198941"/>
        <a:ext cx="1396000" cy="1357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264A0-47FD-41AE-954E-88977CA22A11}">
      <dsp:nvSpPr>
        <dsp:cNvPr id="0" name=""/>
        <dsp:cNvSpPr/>
      </dsp:nvSpPr>
      <dsp:spPr>
        <a:xfrm>
          <a:off x="228" y="0"/>
          <a:ext cx="594206" cy="2883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유사도</a:t>
          </a:r>
          <a:endParaRPr lang="ko-KR" altLang="en-US" sz="1100" kern="1200" dirty="0"/>
        </a:p>
      </dsp:txBody>
      <dsp:txXfrm>
        <a:off x="228" y="0"/>
        <a:ext cx="594206" cy="865126"/>
      </dsp:txXfrm>
    </dsp:sp>
    <dsp:sp modelId="{3A45275A-FED6-401D-B4A5-B619FEE3E09C}">
      <dsp:nvSpPr>
        <dsp:cNvPr id="0" name=""/>
        <dsp:cNvSpPr/>
      </dsp:nvSpPr>
      <dsp:spPr>
        <a:xfrm>
          <a:off x="59649" y="865126"/>
          <a:ext cx="475365" cy="187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장르</a:t>
          </a:r>
          <a:endParaRPr lang="ko-KR" altLang="en-US" sz="2500" kern="1200" dirty="0"/>
        </a:p>
      </dsp:txBody>
      <dsp:txXfrm>
        <a:off x="73572" y="879049"/>
        <a:ext cx="447519" cy="1846594"/>
      </dsp:txXfrm>
    </dsp:sp>
    <dsp:sp modelId="{B3E55985-2AE3-4DCA-A864-2B89E937F3A2}">
      <dsp:nvSpPr>
        <dsp:cNvPr id="0" name=""/>
        <dsp:cNvSpPr/>
      </dsp:nvSpPr>
      <dsp:spPr>
        <a:xfrm>
          <a:off x="639000" y="0"/>
          <a:ext cx="594206" cy="2883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기반</a:t>
          </a:r>
          <a:endParaRPr lang="ko-KR" altLang="en-US" sz="1100" kern="1200" dirty="0"/>
        </a:p>
      </dsp:txBody>
      <dsp:txXfrm>
        <a:off x="639000" y="0"/>
        <a:ext cx="594206" cy="865126"/>
      </dsp:txXfrm>
    </dsp:sp>
    <dsp:sp modelId="{D3675D8C-B75A-4C68-944C-2936F3E86BE2}">
      <dsp:nvSpPr>
        <dsp:cNvPr id="0" name=""/>
        <dsp:cNvSpPr/>
      </dsp:nvSpPr>
      <dsp:spPr>
        <a:xfrm>
          <a:off x="698421" y="865126"/>
          <a:ext cx="475365" cy="187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가수</a:t>
          </a:r>
          <a:endParaRPr lang="ko-KR" altLang="en-US" sz="2500" kern="1200" dirty="0"/>
        </a:p>
      </dsp:txBody>
      <dsp:txXfrm>
        <a:off x="712344" y="879049"/>
        <a:ext cx="447519" cy="1846594"/>
      </dsp:txXfrm>
    </dsp:sp>
    <dsp:sp modelId="{B72EAD08-BD8E-4FD2-B5BB-C9FB0E87B375}">
      <dsp:nvSpPr>
        <dsp:cNvPr id="0" name=""/>
        <dsp:cNvSpPr/>
      </dsp:nvSpPr>
      <dsp:spPr>
        <a:xfrm>
          <a:off x="1277772" y="0"/>
          <a:ext cx="594206" cy="2883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추천</a:t>
          </a:r>
          <a:endParaRPr lang="ko-KR" altLang="en-US" sz="1100" kern="1200" dirty="0"/>
        </a:p>
      </dsp:txBody>
      <dsp:txXfrm>
        <a:off x="1277772" y="0"/>
        <a:ext cx="594206" cy="865126"/>
      </dsp:txXfrm>
    </dsp:sp>
    <dsp:sp modelId="{C251B386-B509-4041-8A37-EC8666AC4FDD}">
      <dsp:nvSpPr>
        <dsp:cNvPr id="0" name=""/>
        <dsp:cNvSpPr/>
      </dsp:nvSpPr>
      <dsp:spPr>
        <a:xfrm>
          <a:off x="1337193" y="865126"/>
          <a:ext cx="475365" cy="187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445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50" kern="1200" dirty="0" smtClean="0"/>
            <a:t>랜덤</a:t>
          </a:r>
          <a:endParaRPr lang="en-US" altLang="ko-KR" sz="1450" kern="1200" dirty="0" smtClean="0"/>
        </a:p>
        <a:p>
          <a:pPr lvl="0" algn="ctr" defTabSz="6445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</a:t>
          </a:r>
          <a:r>
            <a:rPr lang="ko-KR" altLang="en-US" sz="1000" kern="1200" dirty="0" err="1" smtClean="0"/>
            <a:t>유사도에</a:t>
          </a:r>
          <a:r>
            <a:rPr lang="ko-KR" altLang="en-US" sz="1000" kern="1200" dirty="0" smtClean="0"/>
            <a:t> 따른</a:t>
          </a:r>
          <a:r>
            <a:rPr lang="en-US" altLang="ko-KR" sz="1200" kern="1200" dirty="0" smtClean="0"/>
            <a:t>)</a:t>
          </a:r>
          <a:endParaRPr lang="ko-KR" altLang="en-US" sz="1200" kern="1200" dirty="0"/>
        </a:p>
      </dsp:txBody>
      <dsp:txXfrm>
        <a:off x="1351116" y="879049"/>
        <a:ext cx="447519" cy="184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77CD-DF80-4B3B-B101-523A715FD151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3BF43-81A9-45C5-971E-90F647CCF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9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9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8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8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1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D340-F974-42CE-A65D-D7EF7F83FC27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41D5-89D2-43F3-A1A6-4BFFBA086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02096" y="4037535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4000" dirty="0" smtClean="0"/>
              <a:t>보릿고개의 </a:t>
            </a:r>
            <a:r>
              <a:rPr lang="en-US" altLang="ko-KR" sz="4000" dirty="0" smtClean="0"/>
              <a:t>Sound Music 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1918" y="5517232"/>
            <a:ext cx="129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이재선 </a:t>
            </a:r>
            <a:endParaRPr lang="en-US" altLang="ko-KR" dirty="0" smtClean="0"/>
          </a:p>
          <a:p>
            <a:r>
              <a:rPr lang="ko-KR" altLang="en-US" dirty="0" smtClean="0"/>
              <a:t>고준석</a:t>
            </a:r>
            <a:endParaRPr lang="en-US" altLang="ko-KR" dirty="0" smtClean="0"/>
          </a:p>
          <a:p>
            <a:r>
              <a:rPr lang="ko-KR" altLang="en-US" dirty="0" smtClean="0"/>
              <a:t>김예</a:t>
            </a:r>
            <a:r>
              <a:rPr lang="ko-KR" altLang="en-US" dirty="0"/>
              <a:t>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48691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당신만을 위한 노래 추천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추천리스트 확인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1" y="1657072"/>
            <a:ext cx="774920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8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9168" y="1885357"/>
            <a:ext cx="118974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CF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14F4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8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베이스 라인 모형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1" y="1780948"/>
            <a:ext cx="7095293" cy="452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0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베이스 라인 모형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2412"/>
            <a:ext cx="8296574" cy="492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0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유사도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6" y="2132855"/>
            <a:ext cx="7878715" cy="41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Cosine </a:t>
            </a:r>
            <a:r>
              <a:rPr lang="ko-KR" altLang="en-US" dirty="0" smtClean="0"/>
              <a:t>유사도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66838"/>
            <a:ext cx="7915275" cy="487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Pearson </a:t>
            </a:r>
            <a:r>
              <a:rPr lang="ko-KR" altLang="en-US" dirty="0"/>
              <a:t>유사도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9" y="2348880"/>
            <a:ext cx="76390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3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Pearson-Baseline </a:t>
            </a:r>
            <a:r>
              <a:rPr lang="ko-KR" altLang="en-US" dirty="0"/>
              <a:t>유사도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2" y="1988840"/>
            <a:ext cx="813599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KNN </a:t>
            </a:r>
            <a:r>
              <a:rPr lang="ko-KR" altLang="en-US" dirty="0"/>
              <a:t>가중치 예측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28763"/>
            <a:ext cx="8810625" cy="492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5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SVD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743074"/>
            <a:ext cx="7686675" cy="47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1999" y="321249"/>
            <a:ext cx="1880002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Contents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14F4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8857" y="1861923"/>
            <a:ext cx="2458077" cy="424732"/>
            <a:chOff x="726776" y="1476449"/>
            <a:chExt cx="2458077" cy="424732"/>
          </a:xfrm>
        </p:grpSpPr>
        <p:sp>
          <p:nvSpPr>
            <p:cNvPr id="9" name="TextBox 8"/>
            <p:cNvSpPr txBox="1"/>
            <p:nvPr/>
          </p:nvSpPr>
          <p:spPr>
            <a:xfrm>
              <a:off x="1191999" y="1485718"/>
              <a:ext cx="1992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i="1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추천 시스템 구조</a:t>
              </a:r>
              <a:endParaRPr lang="en-US" altLang="ko-KR" sz="2000" i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776" y="1476449"/>
              <a:ext cx="36580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1</a:t>
              </a:r>
              <a:endParaRPr lang="ko-KR" altLang="en-US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73247" y="2394787"/>
            <a:ext cx="1686224" cy="424732"/>
            <a:chOff x="1251167" y="1943944"/>
            <a:chExt cx="1686224" cy="424732"/>
          </a:xfrm>
        </p:grpSpPr>
        <p:sp>
          <p:nvSpPr>
            <p:cNvPr id="20" name="TextBox 19"/>
            <p:cNvSpPr txBox="1"/>
            <p:nvPr/>
          </p:nvSpPr>
          <p:spPr>
            <a:xfrm>
              <a:off x="2499450" y="1953213"/>
              <a:ext cx="437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dirty="0" smtClean="0"/>
                <a:t>CF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1167" y="1943944"/>
              <a:ext cx="37702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3</a:t>
              </a:r>
              <a:endParaRPr lang="ko-KR" altLang="en-US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23101" y="1861923"/>
            <a:ext cx="1701458" cy="424732"/>
            <a:chOff x="1251167" y="2539389"/>
            <a:chExt cx="1701458" cy="424732"/>
          </a:xfrm>
        </p:grpSpPr>
        <p:sp>
          <p:nvSpPr>
            <p:cNvPr id="23" name="TextBox 22"/>
            <p:cNvSpPr txBox="1"/>
            <p:nvPr/>
          </p:nvSpPr>
          <p:spPr>
            <a:xfrm>
              <a:off x="2484227" y="2548658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dirty="0" smtClean="0"/>
                <a:t>CB</a:t>
              </a:r>
              <a:endParaRPr lang="en-US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1167" y="2539389"/>
              <a:ext cx="37702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2</a:t>
              </a:r>
              <a:endParaRPr lang="ko-KR" altLang="en-US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23101" y="2394787"/>
            <a:ext cx="2568680" cy="424732"/>
            <a:chOff x="1251167" y="3150187"/>
            <a:chExt cx="2568680" cy="424732"/>
          </a:xfrm>
        </p:grpSpPr>
        <p:sp>
          <p:nvSpPr>
            <p:cNvPr id="26" name="TextBox 25"/>
            <p:cNvSpPr txBox="1"/>
            <p:nvPr/>
          </p:nvSpPr>
          <p:spPr>
            <a:xfrm>
              <a:off x="1617000" y="3159456"/>
              <a:ext cx="22028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err="1" smtClean="0"/>
                <a:t>하이브리드</a:t>
              </a:r>
              <a:r>
                <a:rPr lang="en-US" altLang="ko-KR" dirty="0" smtClean="0"/>
                <a:t>(CB+CF)</a:t>
              </a:r>
              <a:endParaRPr lang="en-US" altLang="ko-K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1167" y="3150187"/>
              <a:ext cx="37702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400" i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rPr>
                <a:t>4</a:t>
              </a:r>
              <a:endParaRPr lang="ko-KR" altLang="en-US" sz="24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NMF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743074"/>
            <a:ext cx="8029575" cy="47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Surprise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4266016" cy="377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34076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로딩 후 데이터 프레임 생성</a:t>
            </a:r>
            <a:endParaRPr lang="en-US" altLang="ko-KR" dirty="0" smtClean="0"/>
          </a:p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통해 문자를 벡터화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4210050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7325" y="2256837"/>
            <a:ext cx="365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가수를 입력 받아 노래 추천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평점 데이터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702549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그래프를 통</a:t>
            </a:r>
            <a:r>
              <a:rPr lang="ko-KR" altLang="en-US" dirty="0"/>
              <a:t>해</a:t>
            </a:r>
            <a:r>
              <a:rPr lang="ko-KR" altLang="en-US" dirty="0" smtClean="0"/>
              <a:t> 희박 행렬 데이터임을 확인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39" y="1594070"/>
            <a:ext cx="3350679" cy="526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가수 추천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4050"/>
            <a:ext cx="8686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9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추천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6" y="1844824"/>
            <a:ext cx="7992888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추천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556792"/>
            <a:ext cx="8044383" cy="482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추천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2" y="2276872"/>
            <a:ext cx="7953375" cy="38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8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39812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음악 특성을 고려 추천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1" y="1795603"/>
            <a:ext cx="4612377" cy="454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95602"/>
            <a:ext cx="3240360" cy="454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2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885357"/>
            <a:ext cx="84249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CB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+CF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14F4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8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386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5" y="1708821"/>
            <a:ext cx="799675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42974696"/>
              </p:ext>
            </p:extLst>
          </p:nvPr>
        </p:nvGraphicFramePr>
        <p:xfrm>
          <a:off x="1598204" y="1397000"/>
          <a:ext cx="5206045" cy="375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411761" y="1124744"/>
            <a:ext cx="4392488" cy="405225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</a:t>
            </a:r>
            <a:r>
              <a:rPr lang="en-US" altLang="ko-KR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정보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개인화 상품 추천 시스템 구조</a:t>
            </a:r>
            <a:endParaRPr lang="ko-KR" altLang="en-US" dirty="0"/>
          </a:p>
        </p:txBody>
      </p:sp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3" y="1617092"/>
            <a:ext cx="1681437" cy="15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195736" y="2415034"/>
            <a:ext cx="216024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2419" y="3605554"/>
            <a:ext cx="1692697" cy="1664816"/>
            <a:chOff x="2304" y="1584"/>
            <a:chExt cx="1740" cy="1554"/>
          </a:xfrm>
        </p:grpSpPr>
        <p:sp>
          <p:nvSpPr>
            <p:cNvPr id="8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2188387" y="4134434"/>
            <a:ext cx="216024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3242779" y="1805893"/>
            <a:ext cx="360040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6120172" y="1809007"/>
            <a:ext cx="360040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3768" y="5251086"/>
            <a:ext cx="4464496" cy="1058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83768" y="562989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list,Bpm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음의 높이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 등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2499" y="1844824"/>
            <a:ext cx="358627" cy="25892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갈매기형 수장 22"/>
          <p:cNvSpPr/>
          <p:nvPr/>
        </p:nvSpPr>
        <p:spPr>
          <a:xfrm>
            <a:off x="4067944" y="2711847"/>
            <a:ext cx="753182" cy="28510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9430" y="2132856"/>
            <a:ext cx="5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19430" y="3389530"/>
            <a:ext cx="5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CF</a:t>
            </a:r>
            <a:endParaRPr lang="ko-KR" altLang="en-US" dirty="0"/>
          </a:p>
        </p:txBody>
      </p:sp>
      <p:graphicFrame>
        <p:nvGraphicFramePr>
          <p:cNvPr id="37" name="다이어그램 36"/>
          <p:cNvGraphicFramePr/>
          <p:nvPr>
            <p:extLst>
              <p:ext uri="{D42A27DB-BD31-4B8C-83A1-F6EECF244321}">
                <p14:modId xmlns:p14="http://schemas.microsoft.com/office/powerpoint/2010/main" val="1361195710"/>
              </p:ext>
            </p:extLst>
          </p:nvPr>
        </p:nvGraphicFramePr>
        <p:xfrm>
          <a:off x="7236296" y="1797569"/>
          <a:ext cx="1872208" cy="288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164288" y="1256356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개인별 맞춤 상품 추천</a:t>
            </a:r>
            <a:endParaRPr lang="ko-KR" altLang="en-US" sz="1400" dirty="0"/>
          </a:p>
        </p:txBody>
      </p:sp>
      <p:sp>
        <p:nvSpPr>
          <p:cNvPr id="44" name="오른쪽 화살표 43"/>
          <p:cNvSpPr/>
          <p:nvPr/>
        </p:nvSpPr>
        <p:spPr>
          <a:xfrm rot="16160172">
            <a:off x="3254354" y="4820480"/>
            <a:ext cx="360040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160172">
            <a:off x="6187177" y="4823594"/>
            <a:ext cx="360040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5004048" y="3095644"/>
            <a:ext cx="288032" cy="29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1001" y="1160637"/>
            <a:ext cx="14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3068" y="5445224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 list</a:t>
            </a:r>
            <a:endParaRPr lang="ko-KR" altLang="en-US" dirty="0"/>
          </a:p>
        </p:txBody>
      </p:sp>
      <p:sp>
        <p:nvSpPr>
          <p:cNvPr id="49" name="오른쪽 화살표 48"/>
          <p:cNvSpPr/>
          <p:nvPr/>
        </p:nvSpPr>
        <p:spPr>
          <a:xfrm>
            <a:off x="6876257" y="2991098"/>
            <a:ext cx="360039" cy="293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171860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6" y="1730636"/>
            <a:ext cx="81871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171860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</a:t>
            </a:r>
            <a:r>
              <a:rPr lang="ko-KR" altLang="en-US" dirty="0"/>
              <a:t>완</a:t>
            </a:r>
            <a:r>
              <a:rPr lang="ko-KR" altLang="en-US" dirty="0" smtClean="0"/>
              <a:t>해야 할 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느낀점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1620" y="1988840"/>
            <a:ext cx="676875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2132856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객관적인 정확성 평가 필요</a:t>
            </a:r>
            <a:endParaRPr lang="en-US" altLang="ko-KR" dirty="0" smtClean="0"/>
          </a:p>
          <a:p>
            <a:pPr algn="ctr"/>
            <a:r>
              <a:rPr lang="ko-KR" altLang="en-US" dirty="0" err="1"/>
              <a:t>딥러닝</a:t>
            </a:r>
            <a:r>
              <a:rPr lang="en-US" altLang="ko-KR" dirty="0"/>
              <a:t>_CB</a:t>
            </a:r>
            <a:r>
              <a:rPr lang="ko-KR" altLang="en-US"/>
              <a:t> </a:t>
            </a:r>
            <a:r>
              <a:rPr lang="ko-KR" altLang="en-US" smtClean="0"/>
              <a:t>모형</a:t>
            </a:r>
            <a:endParaRPr lang="en-US" altLang="ko-KR" dirty="0"/>
          </a:p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17545" y="4437112"/>
            <a:ext cx="67687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472514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메모리와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대한  이해 부족</a:t>
            </a:r>
            <a:r>
              <a:rPr lang="en-US" altLang="ko-KR" dirty="0" smtClean="0"/>
              <a:t>, </a:t>
            </a:r>
          </a:p>
          <a:p>
            <a:pPr algn="ctr"/>
            <a:r>
              <a:rPr lang="en-US" altLang="ko-KR" dirty="0" smtClean="0"/>
              <a:t>Pandas </a:t>
            </a:r>
            <a:r>
              <a:rPr lang="ko-KR" altLang="en-US" dirty="0" smtClean="0"/>
              <a:t>등 라이브러리에 대한 이해 부족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57869" y="4304235"/>
            <a:ext cx="26282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DD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Thank you</a:t>
            </a:r>
            <a:endParaRPr lang="ko-KR" altLang="en-US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14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3483" y="1885357"/>
            <a:ext cx="128112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CB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14F4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15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불러오기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69996"/>
            <a:ext cx="6047234" cy="373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134076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총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만개의 </a:t>
            </a:r>
            <a:r>
              <a:rPr lang="ko-KR" altLang="en-US" dirty="0" err="1" smtClean="0"/>
              <a:t>데이터중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만개의 데이터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 유사도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0" y="2348880"/>
            <a:ext cx="6896854" cy="432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1990" y="1691516"/>
            <a:ext cx="587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데이터의 형태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1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 유사도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9322"/>
            <a:ext cx="7645283" cy="409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34076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단어가 특정 문서 내에서 얼마나 중요한 것인지를 </a:t>
            </a:r>
            <a:r>
              <a:rPr lang="ko-KR" altLang="en-US" dirty="0" smtClean="0"/>
              <a:t>확인 하기 위해 </a:t>
            </a:r>
            <a:endParaRPr lang="en-US" altLang="ko-KR" dirty="0" smtClean="0"/>
          </a:p>
          <a:p>
            <a:r>
              <a:rPr lang="en-US" altLang="ko-KR" dirty="0" smtClean="0"/>
              <a:t>TF-IDF</a:t>
            </a:r>
            <a:r>
              <a:rPr lang="ko-KR" altLang="en-US" dirty="0" smtClean="0"/>
              <a:t>를 계산</a:t>
            </a:r>
            <a:r>
              <a:rPr lang="en-US" altLang="ko-KR" dirty="0" smtClean="0"/>
              <a:t>(Cosine </a:t>
            </a:r>
            <a:r>
              <a:rPr lang="ko-KR" altLang="en-US" dirty="0" smtClean="0"/>
              <a:t>유사도 사용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추천 리스트 생성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1" y="2719493"/>
            <a:ext cx="8178200" cy="40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024" y="1268760"/>
            <a:ext cx="826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리뷰를 기반으로 노래를 추천</a:t>
            </a:r>
            <a:endParaRPr lang="en-US" altLang="ko-KR" dirty="0" smtClean="0"/>
          </a:p>
          <a:p>
            <a:r>
              <a:rPr lang="ko-KR" altLang="en-US" dirty="0" smtClean="0"/>
              <a:t>기능 추가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0992" y="26064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63748" y="620688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추천 리스트 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4" y="1268760"/>
            <a:ext cx="826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리뷰를 기반으로 노래를 추천</a:t>
            </a:r>
            <a:endParaRPr lang="en-US" altLang="ko-KR" dirty="0" smtClean="0"/>
          </a:p>
          <a:p>
            <a:r>
              <a:rPr lang="ko-KR" altLang="en-US" dirty="0" smtClean="0"/>
              <a:t>기능 추가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 검색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52" y="2492896"/>
            <a:ext cx="7237440" cy="40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270</Words>
  <Application>Microsoft Office PowerPoint</Application>
  <PresentationFormat>화면 슬라이드 쇼(4:3)</PresentationFormat>
  <Paragraphs>112</Paragraphs>
  <Slides>32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개인화 상품 추천 시스템 구조</vt:lpstr>
      <vt:lpstr>PowerPoint 프레젠테이션</vt:lpstr>
      <vt:lpstr>데이터 불러오기</vt:lpstr>
      <vt:lpstr>리뷰 유사도 계산</vt:lpstr>
      <vt:lpstr>리뷰 유사도 계산2</vt:lpstr>
      <vt:lpstr>추천 리스트 생성</vt:lpstr>
      <vt:lpstr>추천 리스트 생성</vt:lpstr>
      <vt:lpstr>추천리스트 확인</vt:lpstr>
      <vt:lpstr>PowerPoint 프레젠테이션</vt:lpstr>
      <vt:lpstr>베이스 라인 모형</vt:lpstr>
      <vt:lpstr>베이스 라인 모형</vt:lpstr>
      <vt:lpstr>Mse 유사도</vt:lpstr>
      <vt:lpstr>Cosine 유사도</vt:lpstr>
      <vt:lpstr>Pearson 유사도</vt:lpstr>
      <vt:lpstr>Pearson-Baseline 유사도</vt:lpstr>
      <vt:lpstr>KNN 가중치 예측</vt:lpstr>
      <vt:lpstr>SVD</vt:lpstr>
      <vt:lpstr>NMF</vt:lpstr>
      <vt:lpstr>Surprise 사용</vt:lpstr>
      <vt:lpstr>평점 데이터 확인</vt:lpstr>
      <vt:lpstr>가수 추천</vt:lpstr>
      <vt:lpstr>장르 추천1 </vt:lpstr>
      <vt:lpstr>장르 추천2 </vt:lpstr>
      <vt:lpstr>장르 추천3 </vt:lpstr>
      <vt:lpstr>음악 특성을 고려 추천</vt:lpstr>
      <vt:lpstr>PowerPoint 프레젠테이션</vt:lpstr>
      <vt:lpstr>하이브리드 필터링 적용1 </vt:lpstr>
      <vt:lpstr>하이브리드 필터링 적용2</vt:lpstr>
      <vt:lpstr>보완해야 할 점, 느낀점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보릿고개</dc:title>
  <dc:creator>Windows User</dc:creator>
  <cp:lastModifiedBy>Windows User</cp:lastModifiedBy>
  <cp:revision>58</cp:revision>
  <dcterms:created xsi:type="dcterms:W3CDTF">2019-08-08T01:48:36Z</dcterms:created>
  <dcterms:modified xsi:type="dcterms:W3CDTF">2019-08-14T00:43:21Z</dcterms:modified>
</cp:coreProperties>
</file>