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4" roundtripDataSignature="AMtx7miwkLEPi+obx7RuxnvTWQhRKn2Z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4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2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5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5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3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3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5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5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0" name="Google Shape;30;p4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1" name="Google Shape;31;p4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4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4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4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4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4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5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5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4" name="Google Shape;64;p5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5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4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보릿고개의 CNN프로젝트 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ko-KR"/>
              <a:t>작품을 보고 작가 판별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데이터 증식</a:t>
            </a:r>
            <a:endParaRPr/>
          </a:p>
        </p:txBody>
      </p:sp>
      <p:pic>
        <p:nvPicPr>
          <p:cNvPr id="140" name="Google Shape;140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331477"/>
            <a:ext cx="8229600" cy="3063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algun Gothic"/>
              <a:buNone/>
            </a:pPr>
            <a:r>
              <a:rPr lang="ko-KR" sz="3959"/>
              <a:t>데이터 증식 제너레이터를</a:t>
            </a:r>
            <a:br>
              <a:rPr lang="ko-KR" sz="3959"/>
            </a:br>
            <a:r>
              <a:rPr lang="ko-KR" sz="3959"/>
              <a:t>사용하여 컨브넷 훈련하기</a:t>
            </a:r>
            <a:endParaRPr sz="3959"/>
          </a:p>
        </p:txBody>
      </p:sp>
      <p:pic>
        <p:nvPicPr>
          <p:cNvPr id="146" name="Google Shape;146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9632" y="1700808"/>
            <a:ext cx="6705121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536" y="1340768"/>
            <a:ext cx="8280920" cy="433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2"/>
          <p:cNvSpPr txBox="1"/>
          <p:nvPr/>
        </p:nvSpPr>
        <p:spPr>
          <a:xfrm>
            <a:off x="467544" y="692696"/>
            <a:ext cx="813690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CNN 구조 요약</a:t>
            </a:r>
            <a:endParaRPr sz="4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536" y="1412776"/>
            <a:ext cx="8352928" cy="490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3"/>
          <p:cNvSpPr txBox="1"/>
          <p:nvPr/>
        </p:nvSpPr>
        <p:spPr>
          <a:xfrm>
            <a:off x="386372" y="476672"/>
            <a:ext cx="8208912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결과 그래프2</a:t>
            </a:r>
            <a:endParaRPr sz="4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1. 트레인 데이터 조정 전</a:t>
            </a:r>
            <a:endParaRPr/>
          </a:p>
        </p:txBody>
      </p:sp>
      <p:pic>
        <p:nvPicPr>
          <p:cNvPr id="164" name="Google Shape;164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552" y="1600200"/>
            <a:ext cx="8136904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1. 트레인 데이터 조정 전</a:t>
            </a:r>
            <a:endParaRPr/>
          </a:p>
        </p:txBody>
      </p:sp>
      <p:pic>
        <p:nvPicPr>
          <p:cNvPr id="170" name="Google Shape;170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552" y="1600200"/>
            <a:ext cx="8136904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1. 트레인 데이터 조정 전</a:t>
            </a:r>
            <a:endParaRPr/>
          </a:p>
        </p:txBody>
      </p:sp>
      <p:sp>
        <p:nvSpPr>
          <p:cNvPr id="176" name="Google Shape;176;p1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정확도 30%</a:t>
            </a:r>
            <a:endParaRPr/>
          </a:p>
        </p:txBody>
      </p:sp>
      <p:pic>
        <p:nvPicPr>
          <p:cNvPr id="177" name="Google Shape;177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544" y="1600200"/>
            <a:ext cx="4032447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2. 트레인 데이터 조정 후 </a:t>
            </a:r>
            <a:endParaRPr/>
          </a:p>
        </p:txBody>
      </p:sp>
      <p:pic>
        <p:nvPicPr>
          <p:cNvPr id="183" name="Google Shape;183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922" y="1600200"/>
            <a:ext cx="8046156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2. 트레인 데이터 조정 후</a:t>
            </a:r>
            <a:endParaRPr/>
          </a:p>
        </p:txBody>
      </p:sp>
      <p:sp>
        <p:nvSpPr>
          <p:cNvPr id="189" name="Google Shape;189;p1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정확도 70%</a:t>
            </a:r>
            <a:endParaRPr/>
          </a:p>
        </p:txBody>
      </p:sp>
      <p:pic>
        <p:nvPicPr>
          <p:cNvPr id="190" name="Google Shape;190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778989"/>
            <a:ext cx="4038600" cy="4168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3. 조정후 + vgg</a:t>
            </a:r>
            <a:endParaRPr/>
          </a:p>
        </p:txBody>
      </p:sp>
      <p:pic>
        <p:nvPicPr>
          <p:cNvPr id="196" name="Google Shape;196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922" y="1600200"/>
            <a:ext cx="8046156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ctrTitle"/>
          </p:nvPr>
        </p:nvSpPr>
        <p:spPr>
          <a:xfrm>
            <a:off x="611560" y="310021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유명 화가 </a:t>
            </a:r>
            <a:br>
              <a:rPr lang="ko-KR"/>
            </a:br>
            <a:r>
              <a:rPr lang="ko-KR"/>
              <a:t>작품 (이미지) 분류</a:t>
            </a:r>
            <a:endParaRPr/>
          </a:p>
        </p:txBody>
      </p:sp>
      <p:sp>
        <p:nvSpPr>
          <p:cNvPr id="91" name="Google Shape;91;p2"/>
          <p:cNvSpPr txBox="1"/>
          <p:nvPr>
            <p:ph idx="1" type="subTitle"/>
          </p:nvPr>
        </p:nvSpPr>
        <p:spPr>
          <a:xfrm>
            <a:off x="1115616" y="5088929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ko-KR"/>
              <a:t>By 고준석 김예린 이재선</a:t>
            </a:r>
            <a:endParaRPr/>
          </a:p>
        </p:txBody>
      </p:sp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5664" y="1772816"/>
            <a:ext cx="5976664" cy="3096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3. 조정후 + vgg</a:t>
            </a:r>
            <a:endParaRPr/>
          </a:p>
        </p:txBody>
      </p:sp>
      <p:sp>
        <p:nvSpPr>
          <p:cNvPr id="202" name="Google Shape;202;p2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정확도 70%</a:t>
            </a:r>
            <a:endParaRPr/>
          </a:p>
        </p:txBody>
      </p:sp>
      <p:pic>
        <p:nvPicPr>
          <p:cNvPr id="203" name="Google Shape;203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726528"/>
            <a:ext cx="4038600" cy="4273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4. 조정후 + vgg + 데이터 조정</a:t>
            </a:r>
            <a:endParaRPr/>
          </a:p>
        </p:txBody>
      </p:sp>
      <p:pic>
        <p:nvPicPr>
          <p:cNvPr id="209" name="Google Shape;209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922" y="1600200"/>
            <a:ext cx="8046156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4. 조정후 + vgg + 데이터 조정</a:t>
            </a:r>
            <a:endParaRPr/>
          </a:p>
        </p:txBody>
      </p:sp>
      <p:sp>
        <p:nvSpPr>
          <p:cNvPr id="215" name="Google Shape;215;p2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정확도 64%</a:t>
            </a:r>
            <a:endParaRPr/>
          </a:p>
        </p:txBody>
      </p:sp>
      <p:pic>
        <p:nvPicPr>
          <p:cNvPr id="216" name="Google Shape;216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933073"/>
            <a:ext cx="4038600" cy="3860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5. Best 결과</a:t>
            </a:r>
            <a:endParaRPr/>
          </a:p>
        </p:txBody>
      </p:sp>
      <p:pic>
        <p:nvPicPr>
          <p:cNvPr id="222" name="Google Shape;222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922" y="1600200"/>
            <a:ext cx="8046156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5. Best 결과</a:t>
            </a:r>
            <a:endParaRPr/>
          </a:p>
        </p:txBody>
      </p:sp>
      <p:sp>
        <p:nvSpPr>
          <p:cNvPr id="228" name="Google Shape;228;p2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정확도 73%</a:t>
            </a:r>
            <a:endParaRPr/>
          </a:p>
        </p:txBody>
      </p:sp>
      <p:pic>
        <p:nvPicPr>
          <p:cNvPr id="229" name="Google Shape;229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3972" y="1600200"/>
            <a:ext cx="3865055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6. 데이터 증식</a:t>
            </a:r>
            <a:endParaRPr/>
          </a:p>
        </p:txBody>
      </p:sp>
      <p:pic>
        <p:nvPicPr>
          <p:cNvPr id="235" name="Google Shape;235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922" y="1600200"/>
            <a:ext cx="8046156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6. 데이터 증식</a:t>
            </a:r>
            <a:endParaRPr/>
          </a:p>
        </p:txBody>
      </p:sp>
      <p:sp>
        <p:nvSpPr>
          <p:cNvPr id="241" name="Google Shape;241;p2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정확도 60%</a:t>
            </a:r>
            <a:endParaRPr/>
          </a:p>
        </p:txBody>
      </p:sp>
      <p:pic>
        <p:nvPicPr>
          <p:cNvPr id="242" name="Google Shape;242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241" y="1600200"/>
            <a:ext cx="3898518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7. 라벨 변경 -&gt; 장르</a:t>
            </a:r>
            <a:endParaRPr/>
          </a:p>
        </p:txBody>
      </p:sp>
      <p:pic>
        <p:nvPicPr>
          <p:cNvPr id="248" name="Google Shape;248;p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922" y="1600200"/>
            <a:ext cx="8046156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7. 라벨 변경 -&gt; 장르</a:t>
            </a:r>
            <a:endParaRPr/>
          </a:p>
        </p:txBody>
      </p:sp>
      <p:sp>
        <p:nvSpPr>
          <p:cNvPr id="254" name="Google Shape;254;p2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정확도 40%</a:t>
            </a:r>
            <a:endParaRPr/>
          </a:p>
        </p:txBody>
      </p:sp>
      <p:pic>
        <p:nvPicPr>
          <p:cNvPr id="255" name="Google Shape;255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1110" y="1600200"/>
            <a:ext cx="3710779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11" y="908720"/>
            <a:ext cx="8700621" cy="4626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528" y="1772815"/>
            <a:ext cx="8280920" cy="485798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4"/>
          <p:cNvSpPr txBox="1"/>
          <p:nvPr/>
        </p:nvSpPr>
        <p:spPr>
          <a:xfrm>
            <a:off x="539552" y="683985"/>
            <a:ext cx="849694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훈련 셋, 검증셋, 시험 셋  폴더 설정 </a:t>
            </a:r>
            <a:endParaRPr sz="4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9592" y="1916832"/>
            <a:ext cx="7067550" cy="452601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/>
          <p:nvPr/>
        </p:nvSpPr>
        <p:spPr>
          <a:xfrm>
            <a:off x="899592" y="908720"/>
            <a:ext cx="669674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분류한 데이터 </a:t>
            </a:r>
            <a:endParaRPr sz="3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데이터 구조</a:t>
            </a:r>
            <a:endParaRPr/>
          </a:p>
        </p:txBody>
      </p:sp>
      <p:sp>
        <p:nvSpPr>
          <p:cNvPr id="115" name="Google Shape;115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/>
              <a:t>고흐 200 훈련/100 검증/100 테스트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/>
              <a:t>드가 200 훈련/100 검증/100 테스트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/>
              <a:t>피카소 200 훈련/100 검증/100 테스트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데이터 설계</a:t>
            </a:r>
            <a:endParaRPr/>
          </a:p>
        </p:txBody>
      </p:sp>
      <p:sp>
        <p:nvSpPr>
          <p:cNvPr id="121" name="Google Shape;121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/>
              <a:t>훈련, 검증, 테스트 폴더로 이미지 복사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/>
              <a:t>소규모 컨브넷 만듦(네트워크 구성)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22" name="Google Shape;12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7152" y="2738760"/>
            <a:ext cx="8136904" cy="3490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데이터 설계 및 결과</a:t>
            </a:r>
            <a:endParaRPr/>
          </a:p>
        </p:txBody>
      </p:sp>
      <p:sp>
        <p:nvSpPr>
          <p:cNvPr id="128" name="Google Shape;128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/>
              <a:t>Categorical_crossentropy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/>
              <a:t>Adam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/>
              <a:t>ImageDataGenerator를 사용하여 디렉터리에서 이미지 읽기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/>
              <a:t>fit_generator로 모델 훈련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훈련정확도와 손실 그래프</a:t>
            </a:r>
            <a:endParaRPr/>
          </a:p>
        </p:txBody>
      </p:sp>
      <p:pic>
        <p:nvPicPr>
          <p:cNvPr id="134" name="Google Shape;134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1600" y="1600200"/>
            <a:ext cx="7128792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2019-07-18T06:32:25Z</dcterms:created>
  <dc:creator>Windows User</dc:creator>
</cp:coreProperties>
</file>