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2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8F0-DA72-4B93-B4A8-39C8D4B1054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DE05-8C20-4BE2-B836-00A66F16B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1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8F0-DA72-4B93-B4A8-39C8D4B1054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DE05-8C20-4BE2-B836-00A66F16B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8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8F0-DA72-4B93-B4A8-39C8D4B1054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DE05-8C20-4BE2-B836-00A66F16B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9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8F0-DA72-4B93-B4A8-39C8D4B1054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DE05-8C20-4BE2-B836-00A66F16B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4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8F0-DA72-4B93-B4A8-39C8D4B1054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DE05-8C20-4BE2-B836-00A66F16B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6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8F0-DA72-4B93-B4A8-39C8D4B1054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DE05-8C20-4BE2-B836-00A66F16B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8F0-DA72-4B93-B4A8-39C8D4B1054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DE05-8C20-4BE2-B836-00A66F16B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9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8F0-DA72-4B93-B4A8-39C8D4B1054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DE05-8C20-4BE2-B836-00A66F16B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3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8F0-DA72-4B93-B4A8-39C8D4B1054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DE05-8C20-4BE2-B836-00A66F16B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8F0-DA72-4B93-B4A8-39C8D4B1054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DE05-8C20-4BE2-B836-00A66F16B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4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8F0-DA72-4B93-B4A8-39C8D4B1054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DE05-8C20-4BE2-B836-00A66F16B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78F0-DA72-4B93-B4A8-39C8D4B1054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8DE05-8C20-4BE2-B836-00A66F16B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8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트레인 데이터 조정 전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0200"/>
            <a:ext cx="8136904" cy="4525963"/>
          </a:xfrm>
        </p:spPr>
      </p:pic>
    </p:spTree>
    <p:extLst>
      <p:ext uri="{BB962C8B-B14F-4D97-AF65-F5344CB8AC3E}">
        <p14:creationId xmlns:p14="http://schemas.microsoft.com/office/powerpoint/2010/main" val="7989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Best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정확도 </a:t>
            </a:r>
            <a:r>
              <a:rPr lang="en-US" altLang="ko-KR" dirty="0" smtClean="0"/>
              <a:t>73%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2" y="1600200"/>
            <a:ext cx="3865055" cy="4525963"/>
          </a:xfrm>
        </p:spPr>
      </p:pic>
    </p:spTree>
    <p:extLst>
      <p:ext uri="{BB962C8B-B14F-4D97-AF65-F5344CB8AC3E}">
        <p14:creationId xmlns:p14="http://schemas.microsoft.com/office/powerpoint/2010/main" val="302339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증식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3026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증식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정확도 </a:t>
            </a:r>
            <a:r>
              <a:rPr lang="en-US" altLang="ko-KR" dirty="0" smtClean="0"/>
              <a:t>60%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1" y="1600200"/>
            <a:ext cx="3898518" cy="4525963"/>
          </a:xfrm>
        </p:spPr>
      </p:pic>
    </p:spTree>
    <p:extLst>
      <p:ext uri="{BB962C8B-B14F-4D97-AF65-F5344CB8AC3E}">
        <p14:creationId xmlns:p14="http://schemas.microsoft.com/office/powerpoint/2010/main" val="175595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라벨 변경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장르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6394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라벨 변경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장르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정확도 </a:t>
            </a:r>
            <a:r>
              <a:rPr lang="en-US" altLang="ko-KR" dirty="0" smtClean="0"/>
              <a:t>40%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0" y="1600200"/>
            <a:ext cx="3710779" cy="4525963"/>
          </a:xfrm>
        </p:spPr>
      </p:pic>
    </p:spTree>
    <p:extLst>
      <p:ext uri="{BB962C8B-B14F-4D97-AF65-F5344CB8AC3E}">
        <p14:creationId xmlns:p14="http://schemas.microsoft.com/office/powerpoint/2010/main" val="169643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트레인 데이터 조정 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정확도 </a:t>
            </a:r>
            <a:r>
              <a:rPr lang="en-US" altLang="ko-KR" dirty="0" smtClean="0"/>
              <a:t>30%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4032447" cy="4525963"/>
          </a:xfrm>
        </p:spPr>
      </p:pic>
    </p:spTree>
    <p:extLst>
      <p:ext uri="{BB962C8B-B14F-4D97-AF65-F5344CB8AC3E}">
        <p14:creationId xmlns:p14="http://schemas.microsoft.com/office/powerpoint/2010/main" val="59448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트레인 데이터 조정 후 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1947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트레인 데이터 조정 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정확도 </a:t>
            </a:r>
            <a:r>
              <a:rPr lang="en-US" altLang="ko-KR" dirty="0"/>
              <a:t>7</a:t>
            </a:r>
            <a:r>
              <a:rPr lang="en-US" altLang="ko-KR" dirty="0" smtClean="0"/>
              <a:t>0%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989"/>
            <a:ext cx="4038600" cy="4168384"/>
          </a:xfrm>
        </p:spPr>
      </p:pic>
    </p:spTree>
    <p:extLst>
      <p:ext uri="{BB962C8B-B14F-4D97-AF65-F5344CB8AC3E}">
        <p14:creationId xmlns:p14="http://schemas.microsoft.com/office/powerpoint/2010/main" val="202215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조정후</a:t>
            </a:r>
            <a:r>
              <a:rPr lang="ko-KR" altLang="en-US" dirty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vgg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9530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조정후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vgg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정확도 </a:t>
            </a:r>
            <a:r>
              <a:rPr lang="en-US" altLang="ko-KR" dirty="0"/>
              <a:t>7</a:t>
            </a:r>
            <a:r>
              <a:rPr lang="en-US" altLang="ko-KR" dirty="0" smtClean="0"/>
              <a:t>0%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6528"/>
            <a:ext cx="4038600" cy="4273307"/>
          </a:xfrm>
        </p:spPr>
      </p:pic>
    </p:spTree>
    <p:extLst>
      <p:ext uri="{BB962C8B-B14F-4D97-AF65-F5344CB8AC3E}">
        <p14:creationId xmlns:p14="http://schemas.microsoft.com/office/powerpoint/2010/main" val="350376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조정후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vgg</a:t>
            </a:r>
            <a:r>
              <a:rPr lang="en-US" altLang="ko-KR" dirty="0" smtClean="0"/>
              <a:t> + </a:t>
            </a:r>
            <a:r>
              <a:rPr lang="ko-KR" altLang="en-US" dirty="0" smtClean="0"/>
              <a:t>데이터 조정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215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조정후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vgg</a:t>
            </a:r>
            <a:r>
              <a:rPr lang="en-US" altLang="ko-KR" dirty="0" smtClean="0"/>
              <a:t> + </a:t>
            </a:r>
            <a:r>
              <a:rPr lang="ko-KR" altLang="en-US" dirty="0" smtClean="0"/>
              <a:t>데이터 조정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정확도 </a:t>
            </a:r>
            <a:r>
              <a:rPr lang="en-US" altLang="ko-KR" dirty="0" smtClean="0"/>
              <a:t>64%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3073"/>
            <a:ext cx="4038600" cy="3860216"/>
          </a:xfrm>
        </p:spPr>
      </p:pic>
    </p:spTree>
    <p:extLst>
      <p:ext uri="{BB962C8B-B14F-4D97-AF65-F5344CB8AC3E}">
        <p14:creationId xmlns:p14="http://schemas.microsoft.com/office/powerpoint/2010/main" val="429456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Best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027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99</Words>
  <Application>Microsoft Office PowerPoint</Application>
  <PresentationFormat>화면 슬라이드 쇼(4:3)</PresentationFormat>
  <Paragraphs>21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1. 트레인 데이터 조정 전</vt:lpstr>
      <vt:lpstr>1. 트레인 데이터 조정 전</vt:lpstr>
      <vt:lpstr>2. 트레인 데이터 조정 후 </vt:lpstr>
      <vt:lpstr>2. 트레인 데이터 조정 후</vt:lpstr>
      <vt:lpstr>3. 조정후 + vgg</vt:lpstr>
      <vt:lpstr>3. 조정후 + vgg</vt:lpstr>
      <vt:lpstr>4. 조정후 + vgg + 데이터 조정</vt:lpstr>
      <vt:lpstr>4. 조정후 + vgg + 데이터 조정</vt:lpstr>
      <vt:lpstr>5. Best 결과</vt:lpstr>
      <vt:lpstr>5. Best 결과</vt:lpstr>
      <vt:lpstr>6. 데이터 증식</vt:lpstr>
      <vt:lpstr>6. 데이터 증식</vt:lpstr>
      <vt:lpstr>7. 라벨 변경 -&gt; 장르</vt:lpstr>
      <vt:lpstr>7. 라벨 변경 -&gt; 장르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트레인 데이터 조정 전</dc:title>
  <dc:creator>Windows User</dc:creator>
  <cp:lastModifiedBy>Windows User</cp:lastModifiedBy>
  <cp:revision>2</cp:revision>
  <dcterms:created xsi:type="dcterms:W3CDTF">2019-07-18T06:55:28Z</dcterms:created>
  <dcterms:modified xsi:type="dcterms:W3CDTF">2019-07-18T07:07:47Z</dcterms:modified>
</cp:coreProperties>
</file>