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9265005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9265005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92650055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92650055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9265005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9265005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92650055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92650055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92650055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92650055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92650055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92650055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화재예측 공모전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재선이 7등 짱짱맨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8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공모전 설명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데이터 와 목표 설명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EDA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범주형 변수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연속형 변수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변수간 상관관계 파악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전처리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변수제거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변수 변경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결측치 처리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예측 알고리즘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모델링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파라미터 최적화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chemeClr val="dk2"/>
                </a:solidFill>
              </a:rPr>
              <a:t>공모전 설명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데이터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총 180개의 feature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크게 두개의 집합으로 나눠짐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ko"/>
              <a:t>전기 가스 사용 시계열 데이터 120 feature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ko"/>
              <a:t>기타 화재관련 60 feature </a:t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목표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label이 불균형하기 때문에 정확도가 아닌 f1-score를 가장 높게 화재 가능성을 예측할 것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dk2"/>
                </a:solidFill>
              </a:rPr>
              <a:t>EDA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범주형 변수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약 20개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연속형 변수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표현은 연속형이나 실제로는 범주형인 변수가 존재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변수간 상관관계 파악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ar변수 이외에는 특별한 상관관계가 보이지 않음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dk2"/>
                </a:solidFill>
              </a:rPr>
              <a:t>전처리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변수제거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top-down or bottom-up 방식으로 변수 중요도별 평균 f1-score를 측정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영향력 없는 변수 제거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결측치가 너무 많인 변수 제거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변수 변경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상관관계가 있는 변수 압축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특정 연속형 변수 -&gt; 범주형 변수로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결측치 처리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mean, median 방식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KNN방식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deep-learning 방식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dk2"/>
                </a:solidFill>
              </a:rPr>
              <a:t>예측 알고리즘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438150" y="1304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모델링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random forest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xgboost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lgbm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>
                <a:solidFill>
                  <a:srgbClr val="6A6A6A"/>
                </a:solidFill>
                <a:highlight>
                  <a:srgbClr val="FFFFFF"/>
                </a:highlight>
              </a:rPr>
              <a:t>ensemble 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파라미터 최적화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randomsearchCV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gridsearchCV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결론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ex)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화재에 있어 가장 중요한 점은 사람이다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결측치 처리가 중요하더라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