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2cdff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2cdff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2cdff2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2cdff2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2cdff2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2cdff2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2cdff2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2cdff2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2cdff2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2cdff2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2cdff2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2cdff2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Predicting Dog Licenses Dispensed per Day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study using AI on historical data to predict the number of dog licenses dispensed per day in Allegheny county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was obtained through data.gov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Allegheny county has posted a wealth of dog licensing information from 2007-2018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 of this study, 2015-2017 were used to train, and 2018 to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dataset contained information on Dog Name, Breed, Color, Owner’s Zip, License Type, and Valid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scrubbed of null and “hidden” null values and given a timestamp index using the Valid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univariate model that contained only daily totals of licenses dispensed was created for the purpose of this study that excluded weekends and holidays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SARIMA Model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ARIMA requires stationarity, which proved to be extremely difficult with this data (see peaks at the end and beginning of year)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Ultimately SARIMA was used, and a gridsearch determined the best parameters, but it took a lot of time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forecast was generated, but there were very large confidence intervals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Testing against observed data yielded an MSE of 145,107.43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750" y="928500"/>
            <a:ext cx="5719499" cy="296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LSTM Model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Next a more complex neural network was attempted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was prepared to fit an LSTM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was built and trained on historical data, then tweaked until it yielded the lowest feasible MSE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function was written to recursively forecast licenses for a given number of steps into the future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MSE for this forecast was 115,307.38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975" y="1004350"/>
            <a:ext cx="4820850" cy="3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mean for the business?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not use the SARIMA because of the long amount of time to find the best parameters, and the seasonal spikes negatively affect the forecast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recommend using the LSTM model, with the caveat that it should not be used for a large number of steps. We can see that the model will begin to converge on itself over time, reducing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benefit of the LSTM is that it handles the seasonality well, and despite being a neural network, took only 5 seconds to train.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manager, this data can be used to predict short term trends, and help provide staffing and resources in dog licensing centers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here?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should be completed as to why there are significant spikes in December and January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always room to tune the LSTM model. I would recommend optimizing the number of days the model lags on, and potentially adding more years of data to try and make the model smarter.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multivariate model using the categorical data could potentially yield some unexpected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Reframing the data into a SQL database could also be useful to further investigate any relationships in the data that may not be obvious otherwise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participation!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