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5" r:id="rId1"/>
  </p:sldMasterIdLst>
  <p:sldIdLst>
    <p:sldId id="256" r:id="rId2"/>
    <p:sldId id="259" r:id="rId3"/>
    <p:sldId id="260" r:id="rId4"/>
    <p:sldId id="261" r:id="rId5"/>
    <p:sldId id="257" r:id="rId6"/>
    <p:sldId id="264" r:id="rId7"/>
    <p:sldId id="258" r:id="rId8"/>
    <p:sldId id="262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4" userDrawn="1">
          <p15:clr>
            <a:srgbClr val="A4A3A4"/>
          </p15:clr>
        </p15:guide>
        <p15:guide id="2" orient="horz" pos="4224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/>
  </p:normalViewPr>
  <p:slideViewPr>
    <p:cSldViewPr snapToGrid="0">
      <p:cViewPr varScale="1">
        <p:scale>
          <a:sx n="76" d="100"/>
          <a:sy n="76" d="100"/>
        </p:scale>
        <p:origin x="486" y="60"/>
      </p:cViewPr>
      <p:guideLst>
        <p:guide orient="horz" pos="744"/>
        <p:guide orient="horz" pos="42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B14394-52EC-4817-A9F0-E580360CAB14}" type="doc">
      <dgm:prSet loTypeId="urn:microsoft.com/office/officeart/2005/8/layout/process1" loCatId="process" qsTypeId="urn:microsoft.com/office/officeart/2005/8/quickstyle/3d2" qsCatId="3D" csTypeId="urn:microsoft.com/office/officeart/2005/8/colors/colorful1" csCatId="colorful" phldr="1"/>
      <dgm:spPr/>
    </dgm:pt>
    <dgm:pt modelId="{90CC6007-79B0-4ECC-9339-0982D2111D8A}">
      <dgm:prSet phldrT="[Text]"/>
      <dgm:spPr/>
      <dgm:t>
        <a:bodyPr/>
        <a:lstStyle/>
        <a:p>
          <a:r>
            <a:rPr lang="en-US" dirty="0" smtClean="0">
              <a:latin typeface="Hallo Sans" panose="02000500000000000000" pitchFamily="2" charset="0"/>
            </a:rPr>
            <a:t>Register </a:t>
          </a:r>
          <a:endParaRPr lang="en-US" dirty="0">
            <a:latin typeface="Hallo Sans" panose="02000500000000000000" pitchFamily="2" charset="0"/>
          </a:endParaRPr>
        </a:p>
      </dgm:t>
    </dgm:pt>
    <dgm:pt modelId="{9F9067D5-DA9A-4296-8D1B-A077B8C6EFA7}" type="parTrans" cxnId="{2BD97773-2542-4D54-8146-9AC4A8FD90E1}">
      <dgm:prSet/>
      <dgm:spPr/>
      <dgm:t>
        <a:bodyPr/>
        <a:lstStyle/>
        <a:p>
          <a:endParaRPr lang="en-US"/>
        </a:p>
      </dgm:t>
    </dgm:pt>
    <dgm:pt modelId="{36ADEBEE-9140-46E3-870E-9DE1822C066E}" type="sibTrans" cxnId="{2BD97773-2542-4D54-8146-9AC4A8FD90E1}">
      <dgm:prSet/>
      <dgm:spPr/>
      <dgm:t>
        <a:bodyPr/>
        <a:lstStyle/>
        <a:p>
          <a:endParaRPr lang="en-US"/>
        </a:p>
      </dgm:t>
    </dgm:pt>
    <dgm:pt modelId="{5F3BE49F-BA26-4FDC-A9AC-06654757C00F}">
      <dgm:prSet phldrT="[Text]"/>
      <dgm:spPr/>
      <dgm:t>
        <a:bodyPr/>
        <a:lstStyle/>
        <a:p>
          <a:r>
            <a:rPr lang="en-US" dirty="0" smtClean="0">
              <a:latin typeface="Hallo Sans" panose="02000500000000000000" pitchFamily="2" charset="0"/>
            </a:rPr>
            <a:t>Login</a:t>
          </a:r>
          <a:endParaRPr lang="en-US" dirty="0">
            <a:latin typeface="Hallo Sans" panose="02000500000000000000" pitchFamily="2" charset="0"/>
          </a:endParaRPr>
        </a:p>
      </dgm:t>
    </dgm:pt>
    <dgm:pt modelId="{E918281C-E818-402B-A5B2-EF0688F04F0B}" type="parTrans" cxnId="{0553F642-E6BF-4696-AEF0-34AE5DD3483C}">
      <dgm:prSet/>
      <dgm:spPr/>
      <dgm:t>
        <a:bodyPr/>
        <a:lstStyle/>
        <a:p>
          <a:endParaRPr lang="en-US"/>
        </a:p>
      </dgm:t>
    </dgm:pt>
    <dgm:pt modelId="{8AF85A34-94DD-4935-A24A-5D1CDCFDB6BB}" type="sibTrans" cxnId="{0553F642-E6BF-4696-AEF0-34AE5DD3483C}">
      <dgm:prSet/>
      <dgm:spPr/>
      <dgm:t>
        <a:bodyPr/>
        <a:lstStyle/>
        <a:p>
          <a:endParaRPr lang="en-US"/>
        </a:p>
      </dgm:t>
    </dgm:pt>
    <dgm:pt modelId="{92537E78-9F4D-41A2-94C8-9B9B11D1B518}">
      <dgm:prSet phldrT="[Text]"/>
      <dgm:spPr/>
      <dgm:t>
        <a:bodyPr/>
        <a:lstStyle/>
        <a:p>
          <a:r>
            <a:rPr lang="en-US" dirty="0" smtClean="0">
              <a:latin typeface="Hallo Sans" panose="02000500000000000000" pitchFamily="2" charset="0"/>
            </a:rPr>
            <a:t>Select Experiment</a:t>
          </a:r>
          <a:endParaRPr lang="en-US" dirty="0">
            <a:latin typeface="Hallo Sans" panose="02000500000000000000" pitchFamily="2" charset="0"/>
          </a:endParaRPr>
        </a:p>
      </dgm:t>
    </dgm:pt>
    <dgm:pt modelId="{FEF4AF2E-83BD-43DD-8029-7F8D8BCFFBC8}" type="parTrans" cxnId="{84394351-5766-4A71-A82A-F1F126A2EC70}">
      <dgm:prSet/>
      <dgm:spPr/>
      <dgm:t>
        <a:bodyPr/>
        <a:lstStyle/>
        <a:p>
          <a:endParaRPr lang="en-US"/>
        </a:p>
      </dgm:t>
    </dgm:pt>
    <dgm:pt modelId="{F6CDCB70-8C1C-44ED-A1EC-FD3AD16AD0B4}" type="sibTrans" cxnId="{84394351-5766-4A71-A82A-F1F126A2EC70}">
      <dgm:prSet/>
      <dgm:spPr/>
      <dgm:t>
        <a:bodyPr/>
        <a:lstStyle/>
        <a:p>
          <a:endParaRPr lang="en-US"/>
        </a:p>
      </dgm:t>
    </dgm:pt>
    <dgm:pt modelId="{17850314-E453-4B59-B0BF-1690B425634D}">
      <dgm:prSet phldrT="[Text]"/>
      <dgm:spPr/>
      <dgm:t>
        <a:bodyPr/>
        <a:lstStyle/>
        <a:p>
          <a:r>
            <a:rPr lang="en-US" dirty="0" smtClean="0">
              <a:latin typeface="Hallo Sans" panose="02000500000000000000" pitchFamily="2" charset="0"/>
            </a:rPr>
            <a:t>Select Subjects</a:t>
          </a:r>
          <a:endParaRPr lang="en-US" dirty="0">
            <a:latin typeface="Hallo Sans" panose="02000500000000000000" pitchFamily="2" charset="0"/>
          </a:endParaRPr>
        </a:p>
      </dgm:t>
    </dgm:pt>
    <dgm:pt modelId="{3DD817CF-BD01-4C12-9E09-B580D6BD7060}" type="parTrans" cxnId="{5F7A1514-4CAC-402E-AB50-DEA1BE007C15}">
      <dgm:prSet/>
      <dgm:spPr/>
      <dgm:t>
        <a:bodyPr/>
        <a:lstStyle/>
        <a:p>
          <a:endParaRPr lang="en-US"/>
        </a:p>
      </dgm:t>
    </dgm:pt>
    <dgm:pt modelId="{925B43C8-1846-409C-8705-7E15526AD281}" type="sibTrans" cxnId="{5F7A1514-4CAC-402E-AB50-DEA1BE007C15}">
      <dgm:prSet/>
      <dgm:spPr/>
      <dgm:t>
        <a:bodyPr/>
        <a:lstStyle/>
        <a:p>
          <a:endParaRPr lang="en-US"/>
        </a:p>
      </dgm:t>
    </dgm:pt>
    <dgm:pt modelId="{ADA47442-8454-48F3-8C6D-AC8B3C26F9EC}">
      <dgm:prSet phldrT="[Text]"/>
      <dgm:spPr/>
      <dgm:t>
        <a:bodyPr/>
        <a:lstStyle/>
        <a:p>
          <a:r>
            <a:rPr lang="en-US" dirty="0" smtClean="0">
              <a:latin typeface="Hallo Sans" panose="02000500000000000000" pitchFamily="2" charset="0"/>
            </a:rPr>
            <a:t>Enter code in compiler</a:t>
          </a:r>
          <a:endParaRPr lang="en-US" dirty="0">
            <a:latin typeface="Hallo Sans" panose="02000500000000000000" pitchFamily="2" charset="0"/>
          </a:endParaRPr>
        </a:p>
      </dgm:t>
    </dgm:pt>
    <dgm:pt modelId="{56F8F35D-2E8A-4FA0-9CB5-DF36A6B0C214}" type="parTrans" cxnId="{51AAFCD2-FB69-4464-8757-3B7BCBCC6DEF}">
      <dgm:prSet/>
      <dgm:spPr/>
      <dgm:t>
        <a:bodyPr/>
        <a:lstStyle/>
        <a:p>
          <a:endParaRPr lang="en-US"/>
        </a:p>
      </dgm:t>
    </dgm:pt>
    <dgm:pt modelId="{63D32EF3-8C15-4FC6-B4E0-98D4856872D0}" type="sibTrans" cxnId="{51AAFCD2-FB69-4464-8757-3B7BCBCC6DEF}">
      <dgm:prSet/>
      <dgm:spPr/>
      <dgm:t>
        <a:bodyPr/>
        <a:lstStyle/>
        <a:p>
          <a:endParaRPr lang="en-US"/>
        </a:p>
      </dgm:t>
    </dgm:pt>
    <dgm:pt modelId="{D5444A5A-0CA1-4F53-8680-9F3FC53886B3}">
      <dgm:prSet phldrT="[Text]"/>
      <dgm:spPr/>
      <dgm:t>
        <a:bodyPr/>
        <a:lstStyle/>
        <a:p>
          <a:r>
            <a:rPr lang="en-US" dirty="0" err="1" smtClean="0">
              <a:latin typeface="Hallo Sans" panose="02000500000000000000" pitchFamily="2" charset="0"/>
            </a:rPr>
            <a:t>Autograder</a:t>
          </a:r>
          <a:endParaRPr lang="en-US" dirty="0">
            <a:latin typeface="Hallo Sans" panose="02000500000000000000" pitchFamily="2" charset="0"/>
          </a:endParaRPr>
        </a:p>
      </dgm:t>
    </dgm:pt>
    <dgm:pt modelId="{F91DBD8C-EE5C-4D2E-A596-022DB99F0591}" type="parTrans" cxnId="{A40E72FF-974E-4684-B747-34DB2234FD16}">
      <dgm:prSet/>
      <dgm:spPr/>
      <dgm:t>
        <a:bodyPr/>
        <a:lstStyle/>
        <a:p>
          <a:endParaRPr lang="en-US"/>
        </a:p>
      </dgm:t>
    </dgm:pt>
    <dgm:pt modelId="{8F6C36FC-890E-4BA2-A9CF-A4AE874D858D}" type="sibTrans" cxnId="{A40E72FF-974E-4684-B747-34DB2234FD16}">
      <dgm:prSet/>
      <dgm:spPr/>
      <dgm:t>
        <a:bodyPr/>
        <a:lstStyle/>
        <a:p>
          <a:endParaRPr lang="en-US"/>
        </a:p>
      </dgm:t>
    </dgm:pt>
    <dgm:pt modelId="{4B5D17B2-5EB1-4112-AEA4-282855148FA3}">
      <dgm:prSet phldrT="[Text]"/>
      <dgm:spPr/>
      <dgm:t>
        <a:bodyPr/>
        <a:lstStyle/>
        <a:p>
          <a:r>
            <a:rPr lang="en-US" dirty="0" smtClean="0">
              <a:latin typeface="Hallo Sans" panose="02000500000000000000" pitchFamily="2" charset="0"/>
            </a:rPr>
            <a:t>DB </a:t>
          </a:r>
          <a:r>
            <a:rPr lang="en-US" dirty="0" smtClean="0">
              <a:latin typeface="Hallo Sans" panose="02000500000000000000" pitchFamily="2" charset="0"/>
            </a:rPr>
            <a:t>STUDENT</a:t>
          </a:r>
          <a:endParaRPr lang="en-US" dirty="0">
            <a:latin typeface="Hallo Sans" panose="02000500000000000000" pitchFamily="2" charset="0"/>
          </a:endParaRPr>
        </a:p>
      </dgm:t>
    </dgm:pt>
    <dgm:pt modelId="{B8091C79-D121-4DEC-B983-153DD1CD957D}" type="parTrans" cxnId="{4278479D-C51E-430B-8A45-399C9E0BDFD1}">
      <dgm:prSet/>
      <dgm:spPr/>
      <dgm:t>
        <a:bodyPr/>
        <a:lstStyle/>
        <a:p>
          <a:endParaRPr lang="en-US"/>
        </a:p>
      </dgm:t>
    </dgm:pt>
    <dgm:pt modelId="{FBBEC3F7-D9F4-4615-B552-D330D4D6FF10}" type="sibTrans" cxnId="{4278479D-C51E-430B-8A45-399C9E0BDFD1}">
      <dgm:prSet/>
      <dgm:spPr/>
      <dgm:t>
        <a:bodyPr/>
        <a:lstStyle/>
        <a:p>
          <a:endParaRPr lang="en-US"/>
        </a:p>
      </dgm:t>
    </dgm:pt>
    <dgm:pt modelId="{D091A15C-1D4C-4172-98DE-FA911B3DC1D2}" type="pres">
      <dgm:prSet presAssocID="{F2B14394-52EC-4817-A9F0-E580360CAB14}" presName="Name0" presStyleCnt="0">
        <dgm:presLayoutVars>
          <dgm:dir/>
          <dgm:resizeHandles val="exact"/>
        </dgm:presLayoutVars>
      </dgm:prSet>
      <dgm:spPr/>
    </dgm:pt>
    <dgm:pt modelId="{1ACABDC4-0491-4311-9264-86A6364D68A3}" type="pres">
      <dgm:prSet presAssocID="{90CC6007-79B0-4ECC-9339-0982D2111D8A}" presName="node" presStyleLbl="node1" presStyleIdx="0" presStyleCnt="7" custLinFactX="36217" custLinFactY="-100000" custLinFactNeighborX="100000" custLinFactNeighborY="-1980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D5E94A-BE32-43D2-A89C-E890DCA61C0C}" type="pres">
      <dgm:prSet presAssocID="{36ADEBEE-9140-46E3-870E-9DE1822C066E}" presName="sibTrans" presStyleLbl="sibTrans2D1" presStyleIdx="0" presStyleCnt="6"/>
      <dgm:spPr/>
      <dgm:t>
        <a:bodyPr/>
        <a:lstStyle/>
        <a:p>
          <a:endParaRPr lang="en-US"/>
        </a:p>
      </dgm:t>
    </dgm:pt>
    <dgm:pt modelId="{BA2B7504-6946-4053-AEB7-0267605E914B}" type="pres">
      <dgm:prSet presAssocID="{36ADEBEE-9140-46E3-870E-9DE1822C066E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0E8548E0-A402-49BC-8930-ABCEAA176A7C}" type="pres">
      <dgm:prSet presAssocID="{5F3BE49F-BA26-4FDC-A9AC-06654757C00F}" presName="node" presStyleLbl="node1" presStyleIdx="1" presStyleCnt="7" custLinFactX="-25957" custLinFactY="-14814" custLinFactNeighborX="-10000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872E22-0C81-4AFB-9D7D-9B806453B08F}" type="pres">
      <dgm:prSet presAssocID="{8AF85A34-94DD-4935-A24A-5D1CDCFDB6BB}" presName="sibTrans" presStyleLbl="sibTrans2D1" presStyleIdx="1" presStyleCnt="6"/>
      <dgm:spPr/>
      <dgm:t>
        <a:bodyPr/>
        <a:lstStyle/>
        <a:p>
          <a:endParaRPr lang="en-US"/>
        </a:p>
      </dgm:t>
    </dgm:pt>
    <dgm:pt modelId="{54B76401-4A4A-4587-9441-C8CCB76DDCA0}" type="pres">
      <dgm:prSet presAssocID="{8AF85A34-94DD-4935-A24A-5D1CDCFDB6BB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09834D74-8FF5-4A3E-B79B-1B9500459697}" type="pres">
      <dgm:prSet presAssocID="{17850314-E453-4B59-B0BF-1690B425634D}" presName="node" presStyleLbl="node1" presStyleIdx="2" presStyleCnt="7" custLinFactNeighborX="-95272" custLinFactNeighborY="-24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F7F107-2879-4FD1-AAF8-BEB2EDED0AF1}" type="pres">
      <dgm:prSet presAssocID="{925B43C8-1846-409C-8705-7E15526AD28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AF144795-B4B3-46E3-840B-DA3CD1E78533}" type="pres">
      <dgm:prSet presAssocID="{925B43C8-1846-409C-8705-7E15526AD28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8B157E1A-028B-44A0-86AB-FDE56F9897A1}" type="pres">
      <dgm:prSet presAssocID="{92537E78-9F4D-41A2-94C8-9B9B11D1B518}" presName="node" presStyleLbl="node1" presStyleIdx="3" presStyleCnt="7" custLinFactNeighborX="-14656" custLinFactNeighborY="48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412B60-137D-4310-8346-8F6A7B5FA878}" type="pres">
      <dgm:prSet presAssocID="{F6CDCB70-8C1C-44ED-A1EC-FD3AD16AD0B4}" presName="sibTrans" presStyleLbl="sibTrans2D1" presStyleIdx="3" presStyleCnt="6"/>
      <dgm:spPr/>
      <dgm:t>
        <a:bodyPr/>
        <a:lstStyle/>
        <a:p>
          <a:endParaRPr lang="en-US"/>
        </a:p>
      </dgm:t>
    </dgm:pt>
    <dgm:pt modelId="{FF4C58F2-74C3-4643-84BD-1357D1490392}" type="pres">
      <dgm:prSet presAssocID="{F6CDCB70-8C1C-44ED-A1EC-FD3AD16AD0B4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4E332C30-4DF4-4F0A-A90F-BFD355A3A4EC}" type="pres">
      <dgm:prSet presAssocID="{ADA47442-8454-48F3-8C6D-AC8B3C26F9EC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E09CDB-831A-42DB-95F9-1F96A6565D6E}" type="pres">
      <dgm:prSet presAssocID="{63D32EF3-8C15-4FC6-B4E0-98D4856872D0}" presName="sibTrans" presStyleLbl="sibTrans2D1" presStyleIdx="4" presStyleCnt="6"/>
      <dgm:spPr/>
      <dgm:t>
        <a:bodyPr/>
        <a:lstStyle/>
        <a:p>
          <a:endParaRPr lang="en-US"/>
        </a:p>
      </dgm:t>
    </dgm:pt>
    <dgm:pt modelId="{313FAB2C-DEB8-42D6-8ED8-F298B5BD4221}" type="pres">
      <dgm:prSet presAssocID="{63D32EF3-8C15-4FC6-B4E0-98D4856872D0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E94F912D-43A4-4911-9348-F7F378E54C0A}" type="pres">
      <dgm:prSet presAssocID="{D5444A5A-0CA1-4F53-8680-9F3FC53886B3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9339CC-D71B-455A-ACA1-303DEBCE502A}" type="pres">
      <dgm:prSet presAssocID="{8F6C36FC-890E-4BA2-A9CF-A4AE874D858D}" presName="sibTrans" presStyleLbl="sibTrans2D1" presStyleIdx="5" presStyleCnt="6"/>
      <dgm:spPr/>
      <dgm:t>
        <a:bodyPr/>
        <a:lstStyle/>
        <a:p>
          <a:endParaRPr lang="en-US"/>
        </a:p>
      </dgm:t>
    </dgm:pt>
    <dgm:pt modelId="{900C8B88-487B-4D0D-9F46-7F67FD4353B3}" type="pres">
      <dgm:prSet presAssocID="{8F6C36FC-890E-4BA2-A9CF-A4AE874D858D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F56FC9FB-5D6C-49F0-90D9-24C2E1382D2F}" type="pres">
      <dgm:prSet presAssocID="{4B5D17B2-5EB1-4112-AEA4-282855148FA3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E98186-78FA-44FA-BC7F-B7137046CE43}" type="presOf" srcId="{92537E78-9F4D-41A2-94C8-9B9B11D1B518}" destId="{8B157E1A-028B-44A0-86AB-FDE56F9897A1}" srcOrd="0" destOrd="0" presId="urn:microsoft.com/office/officeart/2005/8/layout/process1"/>
    <dgm:cxn modelId="{6694E9ED-ABD6-4384-9A44-A9B3FBF79DBD}" type="presOf" srcId="{925B43C8-1846-409C-8705-7E15526AD281}" destId="{F0F7F107-2879-4FD1-AAF8-BEB2EDED0AF1}" srcOrd="0" destOrd="0" presId="urn:microsoft.com/office/officeart/2005/8/layout/process1"/>
    <dgm:cxn modelId="{5939A42F-21AD-4138-BCAE-25BD97687FD1}" type="presOf" srcId="{925B43C8-1846-409C-8705-7E15526AD281}" destId="{AF144795-B4B3-46E3-840B-DA3CD1E78533}" srcOrd="1" destOrd="0" presId="urn:microsoft.com/office/officeart/2005/8/layout/process1"/>
    <dgm:cxn modelId="{E7612F87-55B4-4EA3-9298-6607C370A558}" type="presOf" srcId="{4B5D17B2-5EB1-4112-AEA4-282855148FA3}" destId="{F56FC9FB-5D6C-49F0-90D9-24C2E1382D2F}" srcOrd="0" destOrd="0" presId="urn:microsoft.com/office/officeart/2005/8/layout/process1"/>
    <dgm:cxn modelId="{AA227CC4-EF87-4815-978A-717BE7269139}" type="presOf" srcId="{5F3BE49F-BA26-4FDC-A9AC-06654757C00F}" destId="{0E8548E0-A402-49BC-8930-ABCEAA176A7C}" srcOrd="0" destOrd="0" presId="urn:microsoft.com/office/officeart/2005/8/layout/process1"/>
    <dgm:cxn modelId="{4278479D-C51E-430B-8A45-399C9E0BDFD1}" srcId="{F2B14394-52EC-4817-A9F0-E580360CAB14}" destId="{4B5D17B2-5EB1-4112-AEA4-282855148FA3}" srcOrd="6" destOrd="0" parTransId="{B8091C79-D121-4DEC-B983-153DD1CD957D}" sibTransId="{FBBEC3F7-D9F4-4615-B552-D330D4D6FF10}"/>
    <dgm:cxn modelId="{A40E72FF-974E-4684-B747-34DB2234FD16}" srcId="{F2B14394-52EC-4817-A9F0-E580360CAB14}" destId="{D5444A5A-0CA1-4F53-8680-9F3FC53886B3}" srcOrd="5" destOrd="0" parTransId="{F91DBD8C-EE5C-4D2E-A596-022DB99F0591}" sibTransId="{8F6C36FC-890E-4BA2-A9CF-A4AE874D858D}"/>
    <dgm:cxn modelId="{D867D63B-3C18-44EF-AA54-3A4BF3BF8E87}" type="presOf" srcId="{8F6C36FC-890E-4BA2-A9CF-A4AE874D858D}" destId="{900C8B88-487B-4D0D-9F46-7F67FD4353B3}" srcOrd="1" destOrd="0" presId="urn:microsoft.com/office/officeart/2005/8/layout/process1"/>
    <dgm:cxn modelId="{4085BC6A-F74E-46B0-B152-1A748D5D55BB}" type="presOf" srcId="{F6CDCB70-8C1C-44ED-A1EC-FD3AD16AD0B4}" destId="{61412B60-137D-4310-8346-8F6A7B5FA878}" srcOrd="0" destOrd="0" presId="urn:microsoft.com/office/officeart/2005/8/layout/process1"/>
    <dgm:cxn modelId="{DD623E02-1C98-4018-AAC9-E2AE428C2E16}" type="presOf" srcId="{36ADEBEE-9140-46E3-870E-9DE1822C066E}" destId="{67D5E94A-BE32-43D2-A89C-E890DCA61C0C}" srcOrd="0" destOrd="0" presId="urn:microsoft.com/office/officeart/2005/8/layout/process1"/>
    <dgm:cxn modelId="{242C042B-87F2-4885-8531-E60B4BE4029F}" type="presOf" srcId="{8AF85A34-94DD-4935-A24A-5D1CDCFDB6BB}" destId="{54B76401-4A4A-4587-9441-C8CCB76DDCA0}" srcOrd="1" destOrd="0" presId="urn:microsoft.com/office/officeart/2005/8/layout/process1"/>
    <dgm:cxn modelId="{A0B478EC-A8DC-43AD-BC01-E2A84BA183F0}" type="presOf" srcId="{F6CDCB70-8C1C-44ED-A1EC-FD3AD16AD0B4}" destId="{FF4C58F2-74C3-4643-84BD-1357D1490392}" srcOrd="1" destOrd="0" presId="urn:microsoft.com/office/officeart/2005/8/layout/process1"/>
    <dgm:cxn modelId="{0EC825DB-92FE-4997-8A91-63EC3882ECCC}" type="presOf" srcId="{90CC6007-79B0-4ECC-9339-0982D2111D8A}" destId="{1ACABDC4-0491-4311-9264-86A6364D68A3}" srcOrd="0" destOrd="0" presId="urn:microsoft.com/office/officeart/2005/8/layout/process1"/>
    <dgm:cxn modelId="{0553F642-E6BF-4696-AEF0-34AE5DD3483C}" srcId="{F2B14394-52EC-4817-A9F0-E580360CAB14}" destId="{5F3BE49F-BA26-4FDC-A9AC-06654757C00F}" srcOrd="1" destOrd="0" parTransId="{E918281C-E818-402B-A5B2-EF0688F04F0B}" sibTransId="{8AF85A34-94DD-4935-A24A-5D1CDCFDB6BB}"/>
    <dgm:cxn modelId="{A75A5F3A-B55A-4E8F-90B0-B14D33A17120}" type="presOf" srcId="{ADA47442-8454-48F3-8C6D-AC8B3C26F9EC}" destId="{4E332C30-4DF4-4F0A-A90F-BFD355A3A4EC}" srcOrd="0" destOrd="0" presId="urn:microsoft.com/office/officeart/2005/8/layout/process1"/>
    <dgm:cxn modelId="{C3EE6F8F-A3D8-4F77-BECB-C0D904F4DC7B}" type="presOf" srcId="{36ADEBEE-9140-46E3-870E-9DE1822C066E}" destId="{BA2B7504-6946-4053-AEB7-0267605E914B}" srcOrd="1" destOrd="0" presId="urn:microsoft.com/office/officeart/2005/8/layout/process1"/>
    <dgm:cxn modelId="{191DE0A7-88DB-408C-B20E-798C70F3B2F5}" type="presOf" srcId="{8AF85A34-94DD-4935-A24A-5D1CDCFDB6BB}" destId="{FB872E22-0C81-4AFB-9D7D-9B806453B08F}" srcOrd="0" destOrd="0" presId="urn:microsoft.com/office/officeart/2005/8/layout/process1"/>
    <dgm:cxn modelId="{A6574FFB-7E84-4240-8862-271CEF1BE737}" type="presOf" srcId="{63D32EF3-8C15-4FC6-B4E0-98D4856872D0}" destId="{B2E09CDB-831A-42DB-95F9-1F96A6565D6E}" srcOrd="0" destOrd="0" presId="urn:microsoft.com/office/officeart/2005/8/layout/process1"/>
    <dgm:cxn modelId="{56EC0DBA-A82F-4B0A-96FB-17FEA88EFB0D}" type="presOf" srcId="{F2B14394-52EC-4817-A9F0-E580360CAB14}" destId="{D091A15C-1D4C-4172-98DE-FA911B3DC1D2}" srcOrd="0" destOrd="0" presId="urn:microsoft.com/office/officeart/2005/8/layout/process1"/>
    <dgm:cxn modelId="{5F7A1514-4CAC-402E-AB50-DEA1BE007C15}" srcId="{F2B14394-52EC-4817-A9F0-E580360CAB14}" destId="{17850314-E453-4B59-B0BF-1690B425634D}" srcOrd="2" destOrd="0" parTransId="{3DD817CF-BD01-4C12-9E09-B580D6BD7060}" sibTransId="{925B43C8-1846-409C-8705-7E15526AD281}"/>
    <dgm:cxn modelId="{420F1CE8-792F-4C4F-99A4-9648D56CAD99}" type="presOf" srcId="{D5444A5A-0CA1-4F53-8680-9F3FC53886B3}" destId="{E94F912D-43A4-4911-9348-F7F378E54C0A}" srcOrd="0" destOrd="0" presId="urn:microsoft.com/office/officeart/2005/8/layout/process1"/>
    <dgm:cxn modelId="{8C8C620A-E83B-4806-89CF-B99C36387702}" type="presOf" srcId="{17850314-E453-4B59-B0BF-1690B425634D}" destId="{09834D74-8FF5-4A3E-B79B-1B9500459697}" srcOrd="0" destOrd="0" presId="urn:microsoft.com/office/officeart/2005/8/layout/process1"/>
    <dgm:cxn modelId="{06B5E761-A88D-49E3-AE33-EBD2B51F7D3C}" type="presOf" srcId="{8F6C36FC-890E-4BA2-A9CF-A4AE874D858D}" destId="{FD9339CC-D71B-455A-ACA1-303DEBCE502A}" srcOrd="0" destOrd="0" presId="urn:microsoft.com/office/officeart/2005/8/layout/process1"/>
    <dgm:cxn modelId="{D2738040-E92E-4349-B711-77F6FCB597FD}" type="presOf" srcId="{63D32EF3-8C15-4FC6-B4E0-98D4856872D0}" destId="{313FAB2C-DEB8-42D6-8ED8-F298B5BD4221}" srcOrd="1" destOrd="0" presId="urn:microsoft.com/office/officeart/2005/8/layout/process1"/>
    <dgm:cxn modelId="{51AAFCD2-FB69-4464-8757-3B7BCBCC6DEF}" srcId="{F2B14394-52EC-4817-A9F0-E580360CAB14}" destId="{ADA47442-8454-48F3-8C6D-AC8B3C26F9EC}" srcOrd="4" destOrd="0" parTransId="{56F8F35D-2E8A-4FA0-9CB5-DF36A6B0C214}" sibTransId="{63D32EF3-8C15-4FC6-B4E0-98D4856872D0}"/>
    <dgm:cxn modelId="{84394351-5766-4A71-A82A-F1F126A2EC70}" srcId="{F2B14394-52EC-4817-A9F0-E580360CAB14}" destId="{92537E78-9F4D-41A2-94C8-9B9B11D1B518}" srcOrd="3" destOrd="0" parTransId="{FEF4AF2E-83BD-43DD-8029-7F8D8BCFFBC8}" sibTransId="{F6CDCB70-8C1C-44ED-A1EC-FD3AD16AD0B4}"/>
    <dgm:cxn modelId="{2BD97773-2542-4D54-8146-9AC4A8FD90E1}" srcId="{F2B14394-52EC-4817-A9F0-E580360CAB14}" destId="{90CC6007-79B0-4ECC-9339-0982D2111D8A}" srcOrd="0" destOrd="0" parTransId="{9F9067D5-DA9A-4296-8D1B-A077B8C6EFA7}" sibTransId="{36ADEBEE-9140-46E3-870E-9DE1822C066E}"/>
    <dgm:cxn modelId="{AC1F9DC4-06D2-402A-8C39-5EBE78041A99}" type="presParOf" srcId="{D091A15C-1D4C-4172-98DE-FA911B3DC1D2}" destId="{1ACABDC4-0491-4311-9264-86A6364D68A3}" srcOrd="0" destOrd="0" presId="urn:microsoft.com/office/officeart/2005/8/layout/process1"/>
    <dgm:cxn modelId="{32794E3F-C4F9-4456-91BD-751F89507BE1}" type="presParOf" srcId="{D091A15C-1D4C-4172-98DE-FA911B3DC1D2}" destId="{67D5E94A-BE32-43D2-A89C-E890DCA61C0C}" srcOrd="1" destOrd="0" presId="urn:microsoft.com/office/officeart/2005/8/layout/process1"/>
    <dgm:cxn modelId="{B4F54EB9-98F9-4C44-9992-B8027E39927A}" type="presParOf" srcId="{67D5E94A-BE32-43D2-A89C-E890DCA61C0C}" destId="{BA2B7504-6946-4053-AEB7-0267605E914B}" srcOrd="0" destOrd="0" presId="urn:microsoft.com/office/officeart/2005/8/layout/process1"/>
    <dgm:cxn modelId="{B3FCD8EE-B465-40BB-9398-A9FC126B3364}" type="presParOf" srcId="{D091A15C-1D4C-4172-98DE-FA911B3DC1D2}" destId="{0E8548E0-A402-49BC-8930-ABCEAA176A7C}" srcOrd="2" destOrd="0" presId="urn:microsoft.com/office/officeart/2005/8/layout/process1"/>
    <dgm:cxn modelId="{31C1E01D-F761-4A5D-8093-E59DF21CDB16}" type="presParOf" srcId="{D091A15C-1D4C-4172-98DE-FA911B3DC1D2}" destId="{FB872E22-0C81-4AFB-9D7D-9B806453B08F}" srcOrd="3" destOrd="0" presId="urn:microsoft.com/office/officeart/2005/8/layout/process1"/>
    <dgm:cxn modelId="{4EBD421E-4254-4795-8A01-B1C905FDD703}" type="presParOf" srcId="{FB872E22-0C81-4AFB-9D7D-9B806453B08F}" destId="{54B76401-4A4A-4587-9441-C8CCB76DDCA0}" srcOrd="0" destOrd="0" presId="urn:microsoft.com/office/officeart/2005/8/layout/process1"/>
    <dgm:cxn modelId="{D50EF525-4176-434D-B570-46A78074F8F7}" type="presParOf" srcId="{D091A15C-1D4C-4172-98DE-FA911B3DC1D2}" destId="{09834D74-8FF5-4A3E-B79B-1B9500459697}" srcOrd="4" destOrd="0" presId="urn:microsoft.com/office/officeart/2005/8/layout/process1"/>
    <dgm:cxn modelId="{C72E3B08-36A9-4BA2-ABF3-FA5ADF3F4FDE}" type="presParOf" srcId="{D091A15C-1D4C-4172-98DE-FA911B3DC1D2}" destId="{F0F7F107-2879-4FD1-AAF8-BEB2EDED0AF1}" srcOrd="5" destOrd="0" presId="urn:microsoft.com/office/officeart/2005/8/layout/process1"/>
    <dgm:cxn modelId="{25C3A666-F792-4A26-9016-23A7D4EB0504}" type="presParOf" srcId="{F0F7F107-2879-4FD1-AAF8-BEB2EDED0AF1}" destId="{AF144795-B4B3-46E3-840B-DA3CD1E78533}" srcOrd="0" destOrd="0" presId="urn:microsoft.com/office/officeart/2005/8/layout/process1"/>
    <dgm:cxn modelId="{E684AF10-5A74-4FFB-A792-15881C41FCEF}" type="presParOf" srcId="{D091A15C-1D4C-4172-98DE-FA911B3DC1D2}" destId="{8B157E1A-028B-44A0-86AB-FDE56F9897A1}" srcOrd="6" destOrd="0" presId="urn:microsoft.com/office/officeart/2005/8/layout/process1"/>
    <dgm:cxn modelId="{C865CD7F-805E-427D-9323-FF726C8EA472}" type="presParOf" srcId="{D091A15C-1D4C-4172-98DE-FA911B3DC1D2}" destId="{61412B60-137D-4310-8346-8F6A7B5FA878}" srcOrd="7" destOrd="0" presId="urn:microsoft.com/office/officeart/2005/8/layout/process1"/>
    <dgm:cxn modelId="{7E5E8373-346F-4FE1-A481-ACDEA81E8EEE}" type="presParOf" srcId="{61412B60-137D-4310-8346-8F6A7B5FA878}" destId="{FF4C58F2-74C3-4643-84BD-1357D1490392}" srcOrd="0" destOrd="0" presId="urn:microsoft.com/office/officeart/2005/8/layout/process1"/>
    <dgm:cxn modelId="{66F752DC-1E98-4B3E-8A2F-00CC6154CB18}" type="presParOf" srcId="{D091A15C-1D4C-4172-98DE-FA911B3DC1D2}" destId="{4E332C30-4DF4-4F0A-A90F-BFD355A3A4EC}" srcOrd="8" destOrd="0" presId="urn:microsoft.com/office/officeart/2005/8/layout/process1"/>
    <dgm:cxn modelId="{307171C3-C3D9-4AEF-A589-E8DE05420B84}" type="presParOf" srcId="{D091A15C-1D4C-4172-98DE-FA911B3DC1D2}" destId="{B2E09CDB-831A-42DB-95F9-1F96A6565D6E}" srcOrd="9" destOrd="0" presId="urn:microsoft.com/office/officeart/2005/8/layout/process1"/>
    <dgm:cxn modelId="{63B4D942-F35B-436E-8929-615B1AD7C681}" type="presParOf" srcId="{B2E09CDB-831A-42DB-95F9-1F96A6565D6E}" destId="{313FAB2C-DEB8-42D6-8ED8-F298B5BD4221}" srcOrd="0" destOrd="0" presId="urn:microsoft.com/office/officeart/2005/8/layout/process1"/>
    <dgm:cxn modelId="{985C5526-D6FC-4F88-98A7-BC3BA243A56D}" type="presParOf" srcId="{D091A15C-1D4C-4172-98DE-FA911B3DC1D2}" destId="{E94F912D-43A4-4911-9348-F7F378E54C0A}" srcOrd="10" destOrd="0" presId="urn:microsoft.com/office/officeart/2005/8/layout/process1"/>
    <dgm:cxn modelId="{3DEC44C3-CDE1-4BCB-9318-37BA19CD07EB}" type="presParOf" srcId="{D091A15C-1D4C-4172-98DE-FA911B3DC1D2}" destId="{FD9339CC-D71B-455A-ACA1-303DEBCE502A}" srcOrd="11" destOrd="0" presId="urn:microsoft.com/office/officeart/2005/8/layout/process1"/>
    <dgm:cxn modelId="{E8CE4696-A092-4E57-B029-A58835E9DFE5}" type="presParOf" srcId="{FD9339CC-D71B-455A-ACA1-303DEBCE502A}" destId="{900C8B88-487B-4D0D-9F46-7F67FD4353B3}" srcOrd="0" destOrd="0" presId="urn:microsoft.com/office/officeart/2005/8/layout/process1"/>
    <dgm:cxn modelId="{765C11AB-1906-46F9-B730-5CA8E5F1B664}" type="presParOf" srcId="{D091A15C-1D4C-4172-98DE-FA911B3DC1D2}" destId="{F56FC9FB-5D6C-49F0-90D9-24C2E1382D2F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9B544E-3BA9-4441-AC11-5BD38A5A320E}" type="doc">
      <dgm:prSet loTypeId="urn:microsoft.com/office/officeart/2005/8/layout/process1" loCatId="process" qsTypeId="urn:microsoft.com/office/officeart/2005/8/quickstyle/3d2" qsCatId="3D" csTypeId="urn:microsoft.com/office/officeart/2005/8/colors/colorful1" csCatId="colorful" phldr="1"/>
      <dgm:spPr/>
    </dgm:pt>
    <dgm:pt modelId="{E6254AD2-5FA7-4B89-9D2C-DE43C05F32E2}">
      <dgm:prSet phldrT="[Text]"/>
      <dgm:spPr/>
      <dgm:t>
        <a:bodyPr/>
        <a:lstStyle/>
        <a:p>
          <a:r>
            <a:rPr lang="en-US" dirty="0" smtClean="0"/>
            <a:t>Login</a:t>
          </a:r>
          <a:endParaRPr lang="en-US" dirty="0"/>
        </a:p>
      </dgm:t>
    </dgm:pt>
    <dgm:pt modelId="{B67E5577-8BFC-493E-A2D2-3F507866F8C5}" type="sibTrans" cxnId="{C6FCA2F2-9196-4373-9186-2EF18BE2E011}">
      <dgm:prSet/>
      <dgm:spPr/>
      <dgm:t>
        <a:bodyPr/>
        <a:lstStyle/>
        <a:p>
          <a:endParaRPr lang="en-US"/>
        </a:p>
      </dgm:t>
    </dgm:pt>
    <dgm:pt modelId="{C93D1464-C1E1-4391-B13C-E8DB6C4F2575}" type="parTrans" cxnId="{C6FCA2F2-9196-4373-9186-2EF18BE2E011}">
      <dgm:prSet/>
      <dgm:spPr/>
      <dgm:t>
        <a:bodyPr/>
        <a:lstStyle/>
        <a:p>
          <a:endParaRPr lang="en-US"/>
        </a:p>
      </dgm:t>
    </dgm:pt>
    <dgm:pt modelId="{FDD3C703-7F26-4A51-AA7B-58F595478A87}">
      <dgm:prSet phldrT="[Text]"/>
      <dgm:spPr/>
      <dgm:t>
        <a:bodyPr/>
        <a:lstStyle/>
        <a:p>
          <a:r>
            <a:rPr lang="en-US" dirty="0" smtClean="0"/>
            <a:t>Select Semester</a:t>
          </a:r>
          <a:endParaRPr lang="en-US" dirty="0"/>
        </a:p>
      </dgm:t>
    </dgm:pt>
    <dgm:pt modelId="{C45F1517-72E8-4E93-AD89-078725E21A44}" type="sibTrans" cxnId="{81EAB42D-FC66-48CD-B456-1AE11AF5DA0F}">
      <dgm:prSet/>
      <dgm:spPr/>
      <dgm:t>
        <a:bodyPr/>
        <a:lstStyle/>
        <a:p>
          <a:endParaRPr lang="en-US"/>
        </a:p>
      </dgm:t>
    </dgm:pt>
    <dgm:pt modelId="{0429315C-71B3-4800-B0CB-28944F12D217}" type="parTrans" cxnId="{81EAB42D-FC66-48CD-B456-1AE11AF5DA0F}">
      <dgm:prSet/>
      <dgm:spPr/>
      <dgm:t>
        <a:bodyPr/>
        <a:lstStyle/>
        <a:p>
          <a:endParaRPr lang="en-US"/>
        </a:p>
      </dgm:t>
    </dgm:pt>
    <dgm:pt modelId="{0D52A38E-AD34-457D-81E6-A630BD6F0AE0}">
      <dgm:prSet phldrT="[Text]"/>
      <dgm:spPr/>
      <dgm:t>
        <a:bodyPr/>
        <a:lstStyle/>
        <a:p>
          <a:r>
            <a:rPr lang="en-US" dirty="0" smtClean="0"/>
            <a:t>Upload Experiment List and Write-up</a:t>
          </a:r>
          <a:endParaRPr lang="en-US" dirty="0"/>
        </a:p>
      </dgm:t>
    </dgm:pt>
    <dgm:pt modelId="{7912F7D2-3843-4CE4-8222-E6B279D1238E}" type="sibTrans" cxnId="{8999DACA-7CC6-404A-B4E8-1BB7E25FDBB0}">
      <dgm:prSet/>
      <dgm:spPr/>
      <dgm:t>
        <a:bodyPr/>
        <a:lstStyle/>
        <a:p>
          <a:endParaRPr lang="en-US"/>
        </a:p>
      </dgm:t>
    </dgm:pt>
    <dgm:pt modelId="{0DC42416-04B6-4F54-A4D8-649691228D41}" type="parTrans" cxnId="{8999DACA-7CC6-404A-B4E8-1BB7E25FDBB0}">
      <dgm:prSet/>
      <dgm:spPr/>
      <dgm:t>
        <a:bodyPr/>
        <a:lstStyle/>
        <a:p>
          <a:endParaRPr lang="en-US"/>
        </a:p>
      </dgm:t>
    </dgm:pt>
    <dgm:pt modelId="{CC322422-568B-4251-939E-6976EA1D0AFA}">
      <dgm:prSet phldrT="[Text]"/>
      <dgm:spPr/>
      <dgm:t>
        <a:bodyPr/>
        <a:lstStyle/>
        <a:p>
          <a:r>
            <a:rPr lang="en-US" dirty="0" smtClean="0"/>
            <a:t>DB </a:t>
          </a:r>
          <a:r>
            <a:rPr lang="en-US" dirty="0" smtClean="0"/>
            <a:t>FACULTY</a:t>
          </a:r>
          <a:endParaRPr lang="en-US" dirty="0"/>
        </a:p>
      </dgm:t>
    </dgm:pt>
    <dgm:pt modelId="{51A8680A-D228-4FC5-B719-30D2172A5582}" type="sibTrans" cxnId="{E122F472-2C7F-4013-BD31-6EC7096D110D}">
      <dgm:prSet/>
      <dgm:spPr/>
      <dgm:t>
        <a:bodyPr/>
        <a:lstStyle/>
        <a:p>
          <a:endParaRPr lang="en-US"/>
        </a:p>
      </dgm:t>
    </dgm:pt>
    <dgm:pt modelId="{BA3C2B43-7503-4252-B752-7A8BC5AFE95E}" type="parTrans" cxnId="{E122F472-2C7F-4013-BD31-6EC7096D110D}">
      <dgm:prSet/>
      <dgm:spPr/>
      <dgm:t>
        <a:bodyPr/>
        <a:lstStyle/>
        <a:p>
          <a:endParaRPr lang="en-US"/>
        </a:p>
      </dgm:t>
    </dgm:pt>
    <dgm:pt modelId="{1D5BE5D5-2DC0-4DA9-B5E8-1663ADB9E711}" type="pres">
      <dgm:prSet presAssocID="{F39B544E-3BA9-4441-AC11-5BD38A5A320E}" presName="Name0" presStyleCnt="0">
        <dgm:presLayoutVars>
          <dgm:dir/>
          <dgm:resizeHandles val="exact"/>
        </dgm:presLayoutVars>
      </dgm:prSet>
      <dgm:spPr/>
    </dgm:pt>
    <dgm:pt modelId="{FBE02357-68A6-4188-B5B3-EE861EE0309B}" type="pres">
      <dgm:prSet presAssocID="{E6254AD2-5FA7-4B89-9D2C-DE43C05F32E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E4DD37-615B-4344-B281-6FFF76D65E76}" type="pres">
      <dgm:prSet presAssocID="{B67E5577-8BFC-493E-A2D2-3F507866F8C5}" presName="sibTrans" presStyleLbl="sibTrans2D1" presStyleIdx="0" presStyleCnt="3"/>
      <dgm:spPr/>
      <dgm:t>
        <a:bodyPr/>
        <a:lstStyle/>
        <a:p>
          <a:endParaRPr lang="en-US"/>
        </a:p>
      </dgm:t>
    </dgm:pt>
    <dgm:pt modelId="{932E1F86-AD49-4058-809B-F5C8578273A4}" type="pres">
      <dgm:prSet presAssocID="{B67E5577-8BFC-493E-A2D2-3F507866F8C5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164E1E85-6423-453F-AB98-49DF91DBAB02}" type="pres">
      <dgm:prSet presAssocID="{FDD3C703-7F26-4A51-AA7B-58F595478A8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F75173-9CF4-4F3F-B8FB-4C224295691A}" type="pres">
      <dgm:prSet presAssocID="{C45F1517-72E8-4E93-AD89-078725E21A4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C5BC069F-537B-4B74-8326-FE333ABC7013}" type="pres">
      <dgm:prSet presAssocID="{C45F1517-72E8-4E93-AD89-078725E21A4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9D622A6D-BAF7-4D53-BDE3-5DCE8E74BEEA}" type="pres">
      <dgm:prSet presAssocID="{0D52A38E-AD34-457D-81E6-A630BD6F0AE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3E244E-7ACC-441A-8556-0640317655B2}" type="pres">
      <dgm:prSet presAssocID="{7912F7D2-3843-4CE4-8222-E6B279D1238E}" presName="sibTrans" presStyleLbl="sibTrans2D1" presStyleIdx="2" presStyleCnt="3"/>
      <dgm:spPr/>
      <dgm:t>
        <a:bodyPr/>
        <a:lstStyle/>
        <a:p>
          <a:endParaRPr lang="en-US"/>
        </a:p>
      </dgm:t>
    </dgm:pt>
    <dgm:pt modelId="{B3F3897C-8A77-4D65-A9B0-3AC462D222E4}" type="pres">
      <dgm:prSet presAssocID="{7912F7D2-3843-4CE4-8222-E6B279D1238E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34C632B8-1AB0-4A68-9B22-BC9366F7A76F}" type="pres">
      <dgm:prSet presAssocID="{CC322422-568B-4251-939E-6976EA1D0AF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33B0B8-5DAC-4B8B-B28E-176A7CB13513}" type="presOf" srcId="{F39B544E-3BA9-4441-AC11-5BD38A5A320E}" destId="{1D5BE5D5-2DC0-4DA9-B5E8-1663ADB9E711}" srcOrd="0" destOrd="0" presId="urn:microsoft.com/office/officeart/2005/8/layout/process1"/>
    <dgm:cxn modelId="{AB3E6768-7577-4EF3-8B0F-FD663D30DC82}" type="presOf" srcId="{0D52A38E-AD34-457D-81E6-A630BD6F0AE0}" destId="{9D622A6D-BAF7-4D53-BDE3-5DCE8E74BEEA}" srcOrd="0" destOrd="0" presId="urn:microsoft.com/office/officeart/2005/8/layout/process1"/>
    <dgm:cxn modelId="{8D1A74F2-22AB-4ACE-84EE-30659A2A965F}" type="presOf" srcId="{FDD3C703-7F26-4A51-AA7B-58F595478A87}" destId="{164E1E85-6423-453F-AB98-49DF91DBAB02}" srcOrd="0" destOrd="0" presId="urn:microsoft.com/office/officeart/2005/8/layout/process1"/>
    <dgm:cxn modelId="{8999DACA-7CC6-404A-B4E8-1BB7E25FDBB0}" srcId="{F39B544E-3BA9-4441-AC11-5BD38A5A320E}" destId="{0D52A38E-AD34-457D-81E6-A630BD6F0AE0}" srcOrd="2" destOrd="0" parTransId="{0DC42416-04B6-4F54-A4D8-649691228D41}" sibTransId="{7912F7D2-3843-4CE4-8222-E6B279D1238E}"/>
    <dgm:cxn modelId="{251AF714-72F7-49A5-89F0-9F75123F5F65}" type="presOf" srcId="{CC322422-568B-4251-939E-6976EA1D0AFA}" destId="{34C632B8-1AB0-4A68-9B22-BC9366F7A76F}" srcOrd="0" destOrd="0" presId="urn:microsoft.com/office/officeart/2005/8/layout/process1"/>
    <dgm:cxn modelId="{3D09482C-091B-4DD3-9481-5602BDBD1941}" type="presOf" srcId="{E6254AD2-5FA7-4B89-9D2C-DE43C05F32E2}" destId="{FBE02357-68A6-4188-B5B3-EE861EE0309B}" srcOrd="0" destOrd="0" presId="urn:microsoft.com/office/officeart/2005/8/layout/process1"/>
    <dgm:cxn modelId="{AE563ADC-3C73-48DD-B353-D63EE82D4B83}" type="presOf" srcId="{7912F7D2-3843-4CE4-8222-E6B279D1238E}" destId="{6E3E244E-7ACC-441A-8556-0640317655B2}" srcOrd="0" destOrd="0" presId="urn:microsoft.com/office/officeart/2005/8/layout/process1"/>
    <dgm:cxn modelId="{81EAB42D-FC66-48CD-B456-1AE11AF5DA0F}" srcId="{F39B544E-3BA9-4441-AC11-5BD38A5A320E}" destId="{FDD3C703-7F26-4A51-AA7B-58F595478A87}" srcOrd="1" destOrd="0" parTransId="{0429315C-71B3-4800-B0CB-28944F12D217}" sibTransId="{C45F1517-72E8-4E93-AD89-078725E21A44}"/>
    <dgm:cxn modelId="{4E85DC85-F4AC-4D2A-91A9-D2326B481E8D}" type="presOf" srcId="{7912F7D2-3843-4CE4-8222-E6B279D1238E}" destId="{B3F3897C-8A77-4D65-A9B0-3AC462D222E4}" srcOrd="1" destOrd="0" presId="urn:microsoft.com/office/officeart/2005/8/layout/process1"/>
    <dgm:cxn modelId="{D6DA6BA6-8884-4C8A-BB2F-6DEE993A2173}" type="presOf" srcId="{C45F1517-72E8-4E93-AD89-078725E21A44}" destId="{C5BC069F-537B-4B74-8326-FE333ABC7013}" srcOrd="1" destOrd="0" presId="urn:microsoft.com/office/officeart/2005/8/layout/process1"/>
    <dgm:cxn modelId="{F8FFA88D-7C82-4966-B459-1807C851888F}" type="presOf" srcId="{B67E5577-8BFC-493E-A2D2-3F507866F8C5}" destId="{50E4DD37-615B-4344-B281-6FFF76D65E76}" srcOrd="0" destOrd="0" presId="urn:microsoft.com/office/officeart/2005/8/layout/process1"/>
    <dgm:cxn modelId="{C6FCA2F2-9196-4373-9186-2EF18BE2E011}" srcId="{F39B544E-3BA9-4441-AC11-5BD38A5A320E}" destId="{E6254AD2-5FA7-4B89-9D2C-DE43C05F32E2}" srcOrd="0" destOrd="0" parTransId="{C93D1464-C1E1-4391-B13C-E8DB6C4F2575}" sibTransId="{B67E5577-8BFC-493E-A2D2-3F507866F8C5}"/>
    <dgm:cxn modelId="{3028DF5B-A507-443C-BF87-B897573487EE}" type="presOf" srcId="{C45F1517-72E8-4E93-AD89-078725E21A44}" destId="{A3F75173-9CF4-4F3F-B8FB-4C224295691A}" srcOrd="0" destOrd="0" presId="urn:microsoft.com/office/officeart/2005/8/layout/process1"/>
    <dgm:cxn modelId="{E122F472-2C7F-4013-BD31-6EC7096D110D}" srcId="{F39B544E-3BA9-4441-AC11-5BD38A5A320E}" destId="{CC322422-568B-4251-939E-6976EA1D0AFA}" srcOrd="3" destOrd="0" parTransId="{BA3C2B43-7503-4252-B752-7A8BC5AFE95E}" sibTransId="{51A8680A-D228-4FC5-B719-30D2172A5582}"/>
    <dgm:cxn modelId="{0C33342D-2FAB-4FE4-B39A-D780095FE903}" type="presOf" srcId="{B67E5577-8BFC-493E-A2D2-3F507866F8C5}" destId="{932E1F86-AD49-4058-809B-F5C8578273A4}" srcOrd="1" destOrd="0" presId="urn:microsoft.com/office/officeart/2005/8/layout/process1"/>
    <dgm:cxn modelId="{3C84603C-6712-4593-A3FE-EDEB9418826D}" type="presParOf" srcId="{1D5BE5D5-2DC0-4DA9-B5E8-1663ADB9E711}" destId="{FBE02357-68A6-4188-B5B3-EE861EE0309B}" srcOrd="0" destOrd="0" presId="urn:microsoft.com/office/officeart/2005/8/layout/process1"/>
    <dgm:cxn modelId="{DF6D9647-E657-4F27-B44C-9290B2EF25D0}" type="presParOf" srcId="{1D5BE5D5-2DC0-4DA9-B5E8-1663ADB9E711}" destId="{50E4DD37-615B-4344-B281-6FFF76D65E76}" srcOrd="1" destOrd="0" presId="urn:microsoft.com/office/officeart/2005/8/layout/process1"/>
    <dgm:cxn modelId="{62586085-1207-4AB2-92CC-683C71C1B1B3}" type="presParOf" srcId="{50E4DD37-615B-4344-B281-6FFF76D65E76}" destId="{932E1F86-AD49-4058-809B-F5C8578273A4}" srcOrd="0" destOrd="0" presId="urn:microsoft.com/office/officeart/2005/8/layout/process1"/>
    <dgm:cxn modelId="{D9CDFD8C-8638-4AEE-A2B3-89C681655597}" type="presParOf" srcId="{1D5BE5D5-2DC0-4DA9-B5E8-1663ADB9E711}" destId="{164E1E85-6423-453F-AB98-49DF91DBAB02}" srcOrd="2" destOrd="0" presId="urn:microsoft.com/office/officeart/2005/8/layout/process1"/>
    <dgm:cxn modelId="{A7922361-44DD-4A75-A95B-B9C0FAEF9D1B}" type="presParOf" srcId="{1D5BE5D5-2DC0-4DA9-B5E8-1663ADB9E711}" destId="{A3F75173-9CF4-4F3F-B8FB-4C224295691A}" srcOrd="3" destOrd="0" presId="urn:microsoft.com/office/officeart/2005/8/layout/process1"/>
    <dgm:cxn modelId="{1498603F-8672-4FE6-8B11-29E5CCFEFECE}" type="presParOf" srcId="{A3F75173-9CF4-4F3F-B8FB-4C224295691A}" destId="{C5BC069F-537B-4B74-8326-FE333ABC7013}" srcOrd="0" destOrd="0" presId="urn:microsoft.com/office/officeart/2005/8/layout/process1"/>
    <dgm:cxn modelId="{9150911C-3EB9-4076-B3B4-F68C2E76283F}" type="presParOf" srcId="{1D5BE5D5-2DC0-4DA9-B5E8-1663ADB9E711}" destId="{9D622A6D-BAF7-4D53-BDE3-5DCE8E74BEEA}" srcOrd="4" destOrd="0" presId="urn:microsoft.com/office/officeart/2005/8/layout/process1"/>
    <dgm:cxn modelId="{1DF609D5-E15B-487C-9DCC-2F8CD4024ADA}" type="presParOf" srcId="{1D5BE5D5-2DC0-4DA9-B5E8-1663ADB9E711}" destId="{6E3E244E-7ACC-441A-8556-0640317655B2}" srcOrd="5" destOrd="0" presId="urn:microsoft.com/office/officeart/2005/8/layout/process1"/>
    <dgm:cxn modelId="{57A79D99-DC45-4ECA-BA6D-7541F2F89E17}" type="presParOf" srcId="{6E3E244E-7ACC-441A-8556-0640317655B2}" destId="{B3F3897C-8A77-4D65-A9B0-3AC462D222E4}" srcOrd="0" destOrd="0" presId="urn:microsoft.com/office/officeart/2005/8/layout/process1"/>
    <dgm:cxn modelId="{127AF4F7-A9C0-430B-A8CB-68A6F5EDEA21}" type="presParOf" srcId="{1D5BE5D5-2DC0-4DA9-B5E8-1663ADB9E711}" destId="{34C632B8-1AB0-4A68-9B22-BC9366F7A76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CABDC4-0491-4311-9264-86A6364D68A3}">
      <dsp:nvSpPr>
        <dsp:cNvPr id="0" name=""/>
        <dsp:cNvSpPr/>
      </dsp:nvSpPr>
      <dsp:spPr>
        <a:xfrm>
          <a:off x="843384" y="262630"/>
          <a:ext cx="1102736" cy="6926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Hallo Sans" panose="02000500000000000000" pitchFamily="2" charset="0"/>
            </a:rPr>
            <a:t>Register </a:t>
          </a:r>
          <a:endParaRPr lang="en-US" sz="1800" kern="1200" dirty="0">
            <a:latin typeface="Hallo Sans" panose="02000500000000000000" pitchFamily="2" charset="0"/>
          </a:endParaRPr>
        </a:p>
      </dsp:txBody>
      <dsp:txXfrm>
        <a:off x="863671" y="282917"/>
        <a:ext cx="1062162" cy="652082"/>
      </dsp:txXfrm>
    </dsp:sp>
    <dsp:sp modelId="{67D5E94A-BE32-43D2-A89C-E890DCA61C0C}">
      <dsp:nvSpPr>
        <dsp:cNvPr id="0" name=""/>
        <dsp:cNvSpPr/>
      </dsp:nvSpPr>
      <dsp:spPr>
        <a:xfrm rot="5464935">
          <a:off x="1229835" y="1115383"/>
          <a:ext cx="305536" cy="2734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1271631" y="1129065"/>
        <a:ext cx="223493" cy="164086"/>
      </dsp:txXfrm>
    </dsp:sp>
    <dsp:sp modelId="{0E8548E0-A402-49BC-8930-ABCEAA176A7C}">
      <dsp:nvSpPr>
        <dsp:cNvPr id="0" name=""/>
        <dsp:cNvSpPr/>
      </dsp:nvSpPr>
      <dsp:spPr>
        <a:xfrm>
          <a:off x="819411" y="1531667"/>
          <a:ext cx="1102736" cy="6926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Hallo Sans" panose="02000500000000000000" pitchFamily="2" charset="0"/>
            </a:rPr>
            <a:t>Login</a:t>
          </a:r>
          <a:endParaRPr lang="en-US" sz="1800" kern="1200" dirty="0">
            <a:latin typeface="Hallo Sans" panose="02000500000000000000" pitchFamily="2" charset="0"/>
          </a:endParaRPr>
        </a:p>
      </dsp:txBody>
      <dsp:txXfrm>
        <a:off x="839698" y="1551954"/>
        <a:ext cx="1062162" cy="652082"/>
      </dsp:txXfrm>
    </dsp:sp>
    <dsp:sp modelId="{FB872E22-0C81-4AFB-9D7D-9B806453B08F}">
      <dsp:nvSpPr>
        <dsp:cNvPr id="0" name=""/>
        <dsp:cNvSpPr/>
      </dsp:nvSpPr>
      <dsp:spPr>
        <a:xfrm rot="1368455">
          <a:off x="2092377" y="2135148"/>
          <a:ext cx="430173" cy="2734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095584" y="2173943"/>
        <a:ext cx="348130" cy="164086"/>
      </dsp:txXfrm>
    </dsp:sp>
    <dsp:sp modelId="{09834D74-8FF5-4A3E-B79B-1B9500459697}">
      <dsp:nvSpPr>
        <dsp:cNvPr id="0" name=""/>
        <dsp:cNvSpPr/>
      </dsp:nvSpPr>
      <dsp:spPr>
        <a:xfrm>
          <a:off x="2670335" y="2310012"/>
          <a:ext cx="1102736" cy="6926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Hallo Sans" panose="02000500000000000000" pitchFamily="2" charset="0"/>
            </a:rPr>
            <a:t>Select Subjects</a:t>
          </a:r>
          <a:endParaRPr lang="en-US" sz="1800" kern="1200" dirty="0">
            <a:latin typeface="Hallo Sans" panose="02000500000000000000" pitchFamily="2" charset="0"/>
          </a:endParaRPr>
        </a:p>
      </dsp:txBody>
      <dsp:txXfrm>
        <a:off x="2690622" y="2330299"/>
        <a:ext cx="1062162" cy="652082"/>
      </dsp:txXfrm>
    </dsp:sp>
    <dsp:sp modelId="{F0F7F107-2879-4FD1-AAF8-BEB2EDED0AF1}">
      <dsp:nvSpPr>
        <dsp:cNvPr id="0" name=""/>
        <dsp:cNvSpPr/>
      </dsp:nvSpPr>
      <dsp:spPr>
        <a:xfrm rot="91857">
          <a:off x="3972168" y="2545303"/>
          <a:ext cx="422395" cy="2734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972183" y="2598903"/>
        <a:ext cx="340352" cy="164086"/>
      </dsp:txXfrm>
    </dsp:sp>
    <dsp:sp modelId="{8B157E1A-028B-44A0-86AB-FDE56F9897A1}">
      <dsp:nvSpPr>
        <dsp:cNvPr id="0" name=""/>
        <dsp:cNvSpPr/>
      </dsp:nvSpPr>
      <dsp:spPr>
        <a:xfrm>
          <a:off x="4569760" y="2360777"/>
          <a:ext cx="1102736" cy="6926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Hallo Sans" panose="02000500000000000000" pitchFamily="2" charset="0"/>
            </a:rPr>
            <a:t>Select Experiment</a:t>
          </a:r>
          <a:endParaRPr lang="en-US" sz="1800" kern="1200" dirty="0">
            <a:latin typeface="Hallo Sans" panose="02000500000000000000" pitchFamily="2" charset="0"/>
          </a:endParaRPr>
        </a:p>
      </dsp:txBody>
      <dsp:txXfrm>
        <a:off x="4590047" y="2381064"/>
        <a:ext cx="1062162" cy="652082"/>
      </dsp:txXfrm>
    </dsp:sp>
    <dsp:sp modelId="{61412B60-137D-4310-8346-8F6A7B5FA878}">
      <dsp:nvSpPr>
        <dsp:cNvPr id="0" name=""/>
        <dsp:cNvSpPr/>
      </dsp:nvSpPr>
      <dsp:spPr>
        <a:xfrm rot="21527679">
          <a:off x="5798902" y="2553285"/>
          <a:ext cx="268102" cy="2734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5798911" y="2608827"/>
        <a:ext cx="187671" cy="164086"/>
      </dsp:txXfrm>
    </dsp:sp>
    <dsp:sp modelId="{4E332C30-4DF4-4F0A-A90F-BFD355A3A4EC}">
      <dsp:nvSpPr>
        <dsp:cNvPr id="0" name=""/>
        <dsp:cNvSpPr/>
      </dsp:nvSpPr>
      <dsp:spPr>
        <a:xfrm>
          <a:off x="6178238" y="2326934"/>
          <a:ext cx="1102736" cy="6926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Hallo Sans" panose="02000500000000000000" pitchFamily="2" charset="0"/>
            </a:rPr>
            <a:t>Enter code in compiler</a:t>
          </a:r>
          <a:endParaRPr lang="en-US" sz="1800" kern="1200" dirty="0">
            <a:latin typeface="Hallo Sans" panose="02000500000000000000" pitchFamily="2" charset="0"/>
          </a:endParaRPr>
        </a:p>
      </dsp:txBody>
      <dsp:txXfrm>
        <a:off x="6198525" y="2347221"/>
        <a:ext cx="1062162" cy="652082"/>
      </dsp:txXfrm>
    </dsp:sp>
    <dsp:sp modelId="{B2E09CDB-831A-42DB-95F9-1F96A6565D6E}">
      <dsp:nvSpPr>
        <dsp:cNvPr id="0" name=""/>
        <dsp:cNvSpPr/>
      </dsp:nvSpPr>
      <dsp:spPr>
        <a:xfrm>
          <a:off x="7391249" y="2536523"/>
          <a:ext cx="233780" cy="2734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7391249" y="2591219"/>
        <a:ext cx="163646" cy="164086"/>
      </dsp:txXfrm>
    </dsp:sp>
    <dsp:sp modelId="{E94F912D-43A4-4911-9348-F7F378E54C0A}">
      <dsp:nvSpPr>
        <dsp:cNvPr id="0" name=""/>
        <dsp:cNvSpPr/>
      </dsp:nvSpPr>
      <dsp:spPr>
        <a:xfrm>
          <a:off x="7722070" y="2326934"/>
          <a:ext cx="1102736" cy="6926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latin typeface="Hallo Sans" panose="02000500000000000000" pitchFamily="2" charset="0"/>
            </a:rPr>
            <a:t>Autograder</a:t>
          </a:r>
          <a:endParaRPr lang="en-US" sz="1800" kern="1200" dirty="0">
            <a:latin typeface="Hallo Sans" panose="02000500000000000000" pitchFamily="2" charset="0"/>
          </a:endParaRPr>
        </a:p>
      </dsp:txBody>
      <dsp:txXfrm>
        <a:off x="7742357" y="2347221"/>
        <a:ext cx="1062162" cy="652082"/>
      </dsp:txXfrm>
    </dsp:sp>
    <dsp:sp modelId="{FD9339CC-D71B-455A-ACA1-303DEBCE502A}">
      <dsp:nvSpPr>
        <dsp:cNvPr id="0" name=""/>
        <dsp:cNvSpPr/>
      </dsp:nvSpPr>
      <dsp:spPr>
        <a:xfrm>
          <a:off x="8935081" y="2536523"/>
          <a:ext cx="233780" cy="2734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8935081" y="2591219"/>
        <a:ext cx="163646" cy="164086"/>
      </dsp:txXfrm>
    </dsp:sp>
    <dsp:sp modelId="{F56FC9FB-5D6C-49F0-90D9-24C2E1382D2F}">
      <dsp:nvSpPr>
        <dsp:cNvPr id="0" name=""/>
        <dsp:cNvSpPr/>
      </dsp:nvSpPr>
      <dsp:spPr>
        <a:xfrm>
          <a:off x="9265902" y="2326934"/>
          <a:ext cx="1102736" cy="6926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Hallo Sans" panose="02000500000000000000" pitchFamily="2" charset="0"/>
            </a:rPr>
            <a:t>DB </a:t>
          </a:r>
          <a:r>
            <a:rPr lang="en-US" sz="1800" kern="1200" dirty="0" smtClean="0">
              <a:latin typeface="Hallo Sans" panose="02000500000000000000" pitchFamily="2" charset="0"/>
            </a:rPr>
            <a:t>STUDENT</a:t>
          </a:r>
          <a:endParaRPr lang="en-US" sz="1800" kern="1200" dirty="0">
            <a:latin typeface="Hallo Sans" panose="02000500000000000000" pitchFamily="2" charset="0"/>
          </a:endParaRPr>
        </a:p>
      </dsp:txBody>
      <dsp:txXfrm>
        <a:off x="9286189" y="2347221"/>
        <a:ext cx="1062162" cy="6520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E02357-68A6-4188-B5B3-EE861EE0309B}">
      <dsp:nvSpPr>
        <dsp:cNvPr id="0" name=""/>
        <dsp:cNvSpPr/>
      </dsp:nvSpPr>
      <dsp:spPr>
        <a:xfrm>
          <a:off x="4155" y="1988525"/>
          <a:ext cx="1817080" cy="10902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Login</a:t>
          </a:r>
          <a:endParaRPr lang="en-US" sz="1800" kern="1200" dirty="0"/>
        </a:p>
      </dsp:txBody>
      <dsp:txXfrm>
        <a:off x="36087" y="2020457"/>
        <a:ext cx="1753216" cy="1026384"/>
      </dsp:txXfrm>
    </dsp:sp>
    <dsp:sp modelId="{50E4DD37-615B-4344-B281-6FFF76D65E76}">
      <dsp:nvSpPr>
        <dsp:cNvPr id="0" name=""/>
        <dsp:cNvSpPr/>
      </dsp:nvSpPr>
      <dsp:spPr>
        <a:xfrm>
          <a:off x="2002943" y="2308332"/>
          <a:ext cx="385220" cy="4506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002943" y="2398459"/>
        <a:ext cx="269654" cy="270381"/>
      </dsp:txXfrm>
    </dsp:sp>
    <dsp:sp modelId="{164E1E85-6423-453F-AB98-49DF91DBAB02}">
      <dsp:nvSpPr>
        <dsp:cNvPr id="0" name=""/>
        <dsp:cNvSpPr/>
      </dsp:nvSpPr>
      <dsp:spPr>
        <a:xfrm>
          <a:off x="2548067" y="1988525"/>
          <a:ext cx="1817080" cy="10902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Select Semester</a:t>
          </a:r>
          <a:endParaRPr lang="en-US" sz="1800" kern="1200" dirty="0"/>
        </a:p>
      </dsp:txBody>
      <dsp:txXfrm>
        <a:off x="2579999" y="2020457"/>
        <a:ext cx="1753216" cy="1026384"/>
      </dsp:txXfrm>
    </dsp:sp>
    <dsp:sp modelId="{A3F75173-9CF4-4F3F-B8FB-4C224295691A}">
      <dsp:nvSpPr>
        <dsp:cNvPr id="0" name=""/>
        <dsp:cNvSpPr/>
      </dsp:nvSpPr>
      <dsp:spPr>
        <a:xfrm>
          <a:off x="4546855" y="2308332"/>
          <a:ext cx="385220" cy="4506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546855" y="2398459"/>
        <a:ext cx="269654" cy="270381"/>
      </dsp:txXfrm>
    </dsp:sp>
    <dsp:sp modelId="{9D622A6D-BAF7-4D53-BDE3-5DCE8E74BEEA}">
      <dsp:nvSpPr>
        <dsp:cNvPr id="0" name=""/>
        <dsp:cNvSpPr/>
      </dsp:nvSpPr>
      <dsp:spPr>
        <a:xfrm>
          <a:off x="5091980" y="1988525"/>
          <a:ext cx="1817080" cy="10902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Upload Experiment List and Write-up</a:t>
          </a:r>
          <a:endParaRPr lang="en-US" sz="1800" kern="1200" dirty="0"/>
        </a:p>
      </dsp:txBody>
      <dsp:txXfrm>
        <a:off x="5123912" y="2020457"/>
        <a:ext cx="1753216" cy="1026384"/>
      </dsp:txXfrm>
    </dsp:sp>
    <dsp:sp modelId="{6E3E244E-7ACC-441A-8556-0640317655B2}">
      <dsp:nvSpPr>
        <dsp:cNvPr id="0" name=""/>
        <dsp:cNvSpPr/>
      </dsp:nvSpPr>
      <dsp:spPr>
        <a:xfrm>
          <a:off x="7090768" y="2308332"/>
          <a:ext cx="385220" cy="4506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7090768" y="2398459"/>
        <a:ext cx="269654" cy="270381"/>
      </dsp:txXfrm>
    </dsp:sp>
    <dsp:sp modelId="{34C632B8-1AB0-4A68-9B22-BC9366F7A76F}">
      <dsp:nvSpPr>
        <dsp:cNvPr id="0" name=""/>
        <dsp:cNvSpPr/>
      </dsp:nvSpPr>
      <dsp:spPr>
        <a:xfrm>
          <a:off x="7635892" y="1988525"/>
          <a:ext cx="1817080" cy="10902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DB </a:t>
          </a:r>
          <a:r>
            <a:rPr lang="en-US" sz="1800" kern="1200" dirty="0" smtClean="0"/>
            <a:t>FACULTY</a:t>
          </a:r>
          <a:endParaRPr lang="en-US" sz="1800" kern="1200" dirty="0"/>
        </a:p>
      </dsp:txBody>
      <dsp:txXfrm>
        <a:off x="7667824" y="2020457"/>
        <a:ext cx="1753216" cy="1026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666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182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05767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423370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8130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67372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93424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662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89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69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4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10/7/2017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86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10/7/2017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42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10/7/2017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67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10/7/2017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6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10/7/2017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08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10/7/2017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534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10/7/2017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717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allo Sans" panose="02000500000000000000" pitchFamily="2" charset="0"/>
              </a:rPr>
              <a:t>SCHOLAR VISION</a:t>
            </a:r>
            <a:endParaRPr lang="en-US" dirty="0">
              <a:latin typeface="Hallo Sans" panose="020005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Berlin Sans FB Demi" panose="020E0802020502020306" pitchFamily="34" charset="0"/>
              </a:rPr>
              <a:t>THE AUTOMATED WRITEUP AND GRADING SYSTEM</a:t>
            </a:r>
            <a:endParaRPr lang="en-US" dirty="0">
              <a:solidFill>
                <a:srgbClr val="FFFFFF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23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8382"/>
          </a:xfrm>
        </p:spPr>
        <p:txBody>
          <a:bodyPr/>
          <a:lstStyle/>
          <a:p>
            <a:r>
              <a:rPr lang="en-US" dirty="0" smtClean="0">
                <a:latin typeface="Hallo Sans" panose="02000500000000000000" pitchFamily="2" charset="0"/>
              </a:rPr>
              <a:t>WORKING:</a:t>
            </a:r>
            <a:endParaRPr lang="en-US" dirty="0">
              <a:latin typeface="Hallo Sans" panose="020005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503124"/>
            <a:ext cx="9403742" cy="4745276"/>
          </a:xfrm>
        </p:spPr>
        <p:txBody>
          <a:bodyPr/>
          <a:lstStyle/>
          <a:p>
            <a:r>
              <a:rPr lang="en-US" sz="2200" dirty="0" smtClean="0">
                <a:latin typeface="Franklin Gothic Demi" panose="020B0703020102020204" pitchFamily="34" charset="0"/>
              </a:rPr>
              <a:t>Students will </a:t>
            </a:r>
            <a:r>
              <a:rPr lang="en-US" sz="2200" dirty="0" smtClean="0">
                <a:solidFill>
                  <a:srgbClr val="FFC000"/>
                </a:solidFill>
                <a:latin typeface="Franklin Gothic Demi" panose="020B0703020102020204" pitchFamily="34" charset="0"/>
              </a:rPr>
              <a:t>register and login with roll no as username</a:t>
            </a:r>
            <a:r>
              <a:rPr lang="en-US" sz="2200" dirty="0" smtClean="0">
                <a:latin typeface="Franklin Gothic Demi" panose="020B0703020102020204" pitchFamily="34" charset="0"/>
              </a:rPr>
              <a:t>. </a:t>
            </a:r>
          </a:p>
          <a:p>
            <a:r>
              <a:rPr lang="en-US" sz="2200" dirty="0" smtClean="0">
                <a:latin typeface="Franklin Gothic Demi" panose="020B0703020102020204" pitchFamily="34" charset="0"/>
              </a:rPr>
              <a:t>After </a:t>
            </a:r>
            <a:r>
              <a:rPr lang="en-US" sz="2200" dirty="0" smtClean="0">
                <a:solidFill>
                  <a:srgbClr val="FFC000"/>
                </a:solidFill>
                <a:latin typeface="Franklin Gothic Demi" panose="020B0703020102020204" pitchFamily="34" charset="0"/>
              </a:rPr>
              <a:t>selecting subject and experiment from list they will be redirect to compiler</a:t>
            </a:r>
            <a:r>
              <a:rPr lang="en-US" sz="2200" dirty="0" smtClean="0">
                <a:latin typeface="Franklin Gothic Demi" panose="020B0703020102020204" pitchFamily="34" charset="0"/>
              </a:rPr>
              <a:t>.</a:t>
            </a:r>
          </a:p>
          <a:p>
            <a:r>
              <a:rPr lang="en-US" sz="2200" dirty="0" smtClean="0">
                <a:latin typeface="Franklin Gothic Demi" panose="020B0703020102020204" pitchFamily="34" charset="0"/>
              </a:rPr>
              <a:t>Compiler compiles </a:t>
            </a:r>
            <a:r>
              <a:rPr lang="en-US" sz="2200" dirty="0" smtClean="0">
                <a:solidFill>
                  <a:srgbClr val="FFC000"/>
                </a:solidFill>
                <a:latin typeface="Franklin Gothic Demi" panose="020B0703020102020204" pitchFamily="34" charset="0"/>
              </a:rPr>
              <a:t>java, </a:t>
            </a:r>
            <a:r>
              <a:rPr lang="en-US" sz="2200" dirty="0" smtClean="0">
                <a:solidFill>
                  <a:srgbClr val="FFC000"/>
                </a:solidFill>
                <a:latin typeface="Franklin Gothic Demi" panose="020B0703020102020204" pitchFamily="34" charset="0"/>
              </a:rPr>
              <a:t>python</a:t>
            </a:r>
            <a:r>
              <a:rPr lang="en-US" sz="2200" dirty="0" smtClean="0">
                <a:solidFill>
                  <a:srgbClr val="FFC000"/>
                </a:solidFill>
                <a:latin typeface="Franklin Gothic Demi" panose="020B0703020102020204" pitchFamily="34" charset="0"/>
              </a:rPr>
              <a:t>, c, </a:t>
            </a:r>
            <a:r>
              <a:rPr lang="en-US" sz="2200" dirty="0" err="1" smtClean="0">
                <a:solidFill>
                  <a:srgbClr val="FFC000"/>
                </a:solidFill>
                <a:latin typeface="Franklin Gothic Demi" panose="020B0703020102020204" pitchFamily="34" charset="0"/>
              </a:rPr>
              <a:t>c++</a:t>
            </a:r>
            <a:r>
              <a:rPr lang="en-US" sz="2200" dirty="0" smtClean="0">
                <a:latin typeface="Franklin Gothic Demi" panose="020B0703020102020204" pitchFamily="34" charset="0"/>
              </a:rPr>
              <a:t> </a:t>
            </a:r>
            <a:r>
              <a:rPr lang="en-US" sz="2200" dirty="0" err="1" smtClean="0">
                <a:latin typeface="Franklin Gothic Demi" panose="020B0703020102020204" pitchFamily="34" charset="0"/>
              </a:rPr>
              <a:t>etc</a:t>
            </a:r>
            <a:r>
              <a:rPr lang="en-US" sz="2200" dirty="0" smtClean="0">
                <a:latin typeface="Franklin Gothic Demi" panose="020B0703020102020204" pitchFamily="34" charset="0"/>
              </a:rPr>
              <a:t> languages.</a:t>
            </a:r>
          </a:p>
          <a:p>
            <a:r>
              <a:rPr lang="en-US" sz="2200" dirty="0" smtClean="0">
                <a:latin typeface="Franklin Gothic Demi" panose="020B0703020102020204" pitchFamily="34" charset="0"/>
              </a:rPr>
              <a:t>When Student Click on Submit button </a:t>
            </a:r>
            <a:r>
              <a:rPr lang="en-US" sz="2200" dirty="0" smtClean="0">
                <a:solidFill>
                  <a:srgbClr val="FFC000"/>
                </a:solidFill>
                <a:latin typeface="Franklin Gothic Demi" panose="020B0703020102020204" pitchFamily="34" charset="0"/>
              </a:rPr>
              <a:t>on backend the python script will check the plagiarism in code</a:t>
            </a:r>
            <a:r>
              <a:rPr lang="en-US" sz="2200" dirty="0" smtClean="0">
                <a:latin typeface="Franklin Gothic Demi" panose="020B0703020102020204" pitchFamily="34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486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8252" y="595135"/>
            <a:ext cx="5699343" cy="700265"/>
          </a:xfrm>
        </p:spPr>
        <p:txBody>
          <a:bodyPr/>
          <a:lstStyle/>
          <a:p>
            <a:r>
              <a:rPr lang="en-US" dirty="0" smtClean="0">
                <a:latin typeface="Hallo Sans" panose="02000500000000000000" pitchFamily="2" charset="0"/>
              </a:rPr>
              <a:t>TEAM NAME: </a:t>
            </a:r>
            <a:r>
              <a:rPr lang="en-US" dirty="0" smtClean="0">
                <a:solidFill>
                  <a:srgbClr val="FFC000"/>
                </a:solidFill>
                <a:latin typeface="Hallo Sans" panose="02000500000000000000" pitchFamily="2" charset="0"/>
              </a:rPr>
              <a:t>CODEFIGHTER</a:t>
            </a:r>
            <a:endParaRPr lang="en-US" dirty="0">
              <a:solidFill>
                <a:srgbClr val="FFC000"/>
              </a:solidFill>
              <a:latin typeface="Hallo Sans" panose="020005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0334" y="1295400"/>
            <a:ext cx="3319397" cy="5410200"/>
          </a:xfrm>
        </p:spPr>
        <p:txBody>
          <a:bodyPr>
            <a:normAutofit/>
          </a:bodyPr>
          <a:lstStyle/>
          <a:p>
            <a:endParaRPr lang="en-US" dirty="0" smtClean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    TEAM MEMBERS:</a:t>
            </a:r>
          </a:p>
          <a:p>
            <a:pPr marL="457200" indent="-457200">
              <a:buAutoNum type="arabicParenR"/>
            </a:pPr>
            <a:r>
              <a:rPr lang="en-US" sz="2800" dirty="0" smtClean="0"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MUNAF HAJIR</a:t>
            </a:r>
          </a:p>
          <a:p>
            <a:pPr marL="457200" indent="-457200">
              <a:buAutoNum type="arabicParenR"/>
            </a:pPr>
            <a:r>
              <a:rPr lang="en-US" sz="2800" dirty="0" smtClean="0"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MOIN GADKARI</a:t>
            </a:r>
          </a:p>
          <a:p>
            <a:pPr marL="457200" indent="-457200">
              <a:buAutoNum type="arabicParenR"/>
            </a:pPr>
            <a:r>
              <a:rPr lang="en-US" sz="2800" dirty="0" smtClean="0"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KHAN SULEMAN</a:t>
            </a:r>
          </a:p>
          <a:p>
            <a:pPr marL="457200" indent="-457200">
              <a:buAutoNum type="arabicParenR"/>
            </a:pPr>
            <a:r>
              <a:rPr lang="en-US" sz="2800" dirty="0" smtClean="0"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SANA ANSARI</a:t>
            </a:r>
          </a:p>
          <a:p>
            <a:pPr marL="457200" indent="-457200">
              <a:buAutoNum type="arabicParenR"/>
            </a:pPr>
            <a:r>
              <a:rPr lang="en-US" sz="2800" dirty="0" smtClean="0"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SOBIYA SARDAR</a:t>
            </a:r>
          </a:p>
          <a:p>
            <a:pPr marL="0" indent="0">
              <a:buNone/>
            </a:pPr>
            <a:endParaRPr lang="en-US" sz="2800" dirty="0">
              <a:latin typeface="Franklin Gothic Demi Cond" panose="020B0706030402020204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marL="0" indent="0" algn="ctr">
              <a:buNone/>
            </a:pPr>
            <a:r>
              <a:rPr lang="en-US" sz="2800" dirty="0" smtClean="0"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COLLEGE : AIKTC</a:t>
            </a:r>
            <a:endParaRPr lang="en-US" sz="2800" dirty="0">
              <a:latin typeface="Franklin Gothic Demi Cond" panose="020B0706030402020204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141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926" y="452718"/>
            <a:ext cx="9123908" cy="842682"/>
          </a:xfrm>
        </p:spPr>
        <p:txBody>
          <a:bodyPr/>
          <a:lstStyle/>
          <a:p>
            <a:r>
              <a:rPr lang="en-US" dirty="0" smtClean="0">
                <a:latin typeface="Hallo Sans" panose="02000500000000000000" pitchFamily="2" charset="0"/>
              </a:rPr>
              <a:t>PROBLEM</a:t>
            </a:r>
            <a:endParaRPr lang="en-US" dirty="0">
              <a:latin typeface="Hallo Sans" panose="020005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613" y="1181100"/>
            <a:ext cx="9645041" cy="5207174"/>
          </a:xfrm>
        </p:spPr>
        <p:txBody>
          <a:bodyPr/>
          <a:lstStyle/>
          <a:p>
            <a:r>
              <a:rPr lang="en-US" sz="2200" dirty="0" smtClean="0">
                <a:latin typeface="Franklin Gothic Demi" panose="020B0703020102020204" pitchFamily="34" charset="0"/>
              </a:rPr>
              <a:t>WHY THERE IS </a:t>
            </a:r>
            <a:r>
              <a:rPr lang="en-US" sz="2200" dirty="0" smtClean="0">
                <a:solidFill>
                  <a:srgbClr val="FFC000"/>
                </a:solidFill>
                <a:latin typeface="Franklin Gothic Demi" panose="020B0703020102020204" pitchFamily="34" charset="0"/>
              </a:rPr>
              <a:t>LACK OF </a:t>
            </a:r>
            <a:r>
              <a:rPr lang="en-US" sz="2200" dirty="0" smtClean="0">
                <a:solidFill>
                  <a:srgbClr val="FFC000"/>
                </a:solidFill>
                <a:latin typeface="Franklin Gothic Demi" panose="020B0703020102020204" pitchFamily="34" charset="0"/>
              </a:rPr>
              <a:t>TECHNICAL SKILLS </a:t>
            </a:r>
            <a:r>
              <a:rPr lang="en-US" sz="2200" dirty="0" smtClean="0">
                <a:latin typeface="Franklin Gothic Demi" panose="020B0703020102020204" pitchFamily="34" charset="0"/>
              </a:rPr>
              <a:t>IN COMPUTER ENGG </a:t>
            </a:r>
            <a:r>
              <a:rPr lang="en-US" sz="2200" dirty="0" smtClean="0">
                <a:latin typeface="Franklin Gothic Demi" panose="020B0703020102020204" pitchFamily="34" charset="0"/>
              </a:rPr>
              <a:t>STUDENT</a:t>
            </a:r>
            <a:r>
              <a:rPr lang="en-US" sz="2200" dirty="0" smtClean="0">
                <a:latin typeface="Franklin Gothic Demi" panose="020B0703020102020204" pitchFamily="34" charset="0"/>
              </a:rPr>
              <a:t>??</a:t>
            </a:r>
            <a:endParaRPr lang="en-US" sz="2200" dirty="0" smtClean="0">
              <a:latin typeface="Franklin Gothic Demi" panose="020B0703020102020204" pitchFamily="34" charset="0"/>
            </a:endParaRPr>
          </a:p>
          <a:p>
            <a:pPr marL="457200" indent="-457200">
              <a:buAutoNum type="arabicParenR"/>
            </a:pPr>
            <a:r>
              <a:rPr lang="en-US" sz="2200" dirty="0" smtClean="0">
                <a:latin typeface="Franklin Gothic Demi" panose="020B0703020102020204" pitchFamily="34" charset="0"/>
              </a:rPr>
              <a:t>BECAUSE THEY </a:t>
            </a:r>
            <a:r>
              <a:rPr lang="en-US" sz="2200" dirty="0" smtClean="0">
                <a:solidFill>
                  <a:srgbClr val="FFC000"/>
                </a:solidFill>
                <a:latin typeface="Franklin Gothic Demi" panose="020B0703020102020204" pitchFamily="34" charset="0"/>
              </a:rPr>
              <a:t>WASTE MOST OF THE TIME ON WRITING </a:t>
            </a:r>
            <a:r>
              <a:rPr lang="en-US" sz="2200" dirty="0" smtClean="0">
                <a:solidFill>
                  <a:srgbClr val="FFC000"/>
                </a:solidFill>
                <a:latin typeface="Franklin Gothic Demi" panose="020B0703020102020204" pitchFamily="34" charset="0"/>
              </a:rPr>
              <a:t>EXPERIMENTS</a:t>
            </a:r>
            <a:r>
              <a:rPr lang="en-US" sz="2200" dirty="0" smtClean="0">
                <a:latin typeface="Franklin Gothic Demi" panose="020B0703020102020204" pitchFamily="34" charset="0"/>
              </a:rPr>
              <a:t>.</a:t>
            </a:r>
            <a:endParaRPr lang="en-US" sz="2200" dirty="0" smtClean="0">
              <a:latin typeface="Franklin Gothic Demi" panose="020B0703020102020204" pitchFamily="34" charset="0"/>
            </a:endParaRPr>
          </a:p>
          <a:p>
            <a:pPr marL="457200" indent="-457200">
              <a:buAutoNum type="arabicParenR"/>
            </a:pPr>
            <a:r>
              <a:rPr lang="en-US" sz="2200" dirty="0" smtClean="0">
                <a:latin typeface="Franklin Gothic Demi" panose="020B0703020102020204" pitchFamily="34" charset="0"/>
              </a:rPr>
              <a:t>STUDENTS </a:t>
            </a:r>
            <a:r>
              <a:rPr lang="en-US" sz="2200" dirty="0">
                <a:latin typeface="Franklin Gothic Demi" panose="020B0703020102020204" pitchFamily="34" charset="0"/>
              </a:rPr>
              <a:t>DON’T MAKE CODE ON </a:t>
            </a:r>
            <a:r>
              <a:rPr lang="en-US" sz="2200" dirty="0" smtClean="0">
                <a:latin typeface="Franklin Gothic Demi" panose="020B0703020102020204" pitchFamily="34" charset="0"/>
              </a:rPr>
              <a:t>THEIR</a:t>
            </a:r>
            <a:r>
              <a:rPr lang="en-US" sz="2200" dirty="0" smtClean="0">
                <a:latin typeface="Franklin Gothic Demi" panose="020B0703020102020204" pitchFamily="34" charset="0"/>
              </a:rPr>
              <a:t> </a:t>
            </a:r>
            <a:r>
              <a:rPr lang="en-US" sz="2200" dirty="0">
                <a:latin typeface="Franklin Gothic Demi" panose="020B0703020102020204" pitchFamily="34" charset="0"/>
              </a:rPr>
              <a:t>OWN </a:t>
            </a:r>
            <a:r>
              <a:rPr lang="en-US" sz="2200" dirty="0" smtClean="0">
                <a:latin typeface="Franklin Gothic Demi" panose="020B0703020102020204" pitchFamily="34" charset="0"/>
              </a:rPr>
              <a:t>INSTEAD THEY</a:t>
            </a:r>
            <a:r>
              <a:rPr lang="en-US" sz="2200" dirty="0" smtClean="0">
                <a:latin typeface="Franklin Gothic Demi" panose="020B0703020102020204" pitchFamily="34" charset="0"/>
              </a:rPr>
              <a:t> </a:t>
            </a:r>
            <a:r>
              <a:rPr lang="en-US" sz="2200" dirty="0">
                <a:solidFill>
                  <a:srgbClr val="FFC000"/>
                </a:solidFill>
                <a:latin typeface="Franklin Gothic Demi" panose="020B0703020102020204" pitchFamily="34" charset="0"/>
              </a:rPr>
              <a:t>COPY THE CODE FROM </a:t>
            </a:r>
            <a:r>
              <a:rPr lang="en-US" sz="2200" dirty="0" smtClean="0">
                <a:solidFill>
                  <a:srgbClr val="FFC000"/>
                </a:solidFill>
                <a:latin typeface="Franklin Gothic Demi" panose="020B0703020102020204" pitchFamily="34" charset="0"/>
              </a:rPr>
              <a:t>GOOGLE</a:t>
            </a:r>
            <a:r>
              <a:rPr lang="en-US" sz="2200" dirty="0" smtClean="0">
                <a:latin typeface="Franklin Gothic Demi" panose="020B0703020102020204" pitchFamily="34" charset="0"/>
              </a:rPr>
              <a:t>(OR ANY REVALANT WEBSITE).</a:t>
            </a:r>
          </a:p>
          <a:p>
            <a:pPr marL="457200" indent="-457200">
              <a:buFont typeface="Wingdings 3" charset="2"/>
              <a:buAutoNum type="arabicParenR"/>
            </a:pPr>
            <a:r>
              <a:rPr lang="en-US" sz="2200" dirty="0" smtClean="0">
                <a:solidFill>
                  <a:srgbClr val="FFC000"/>
                </a:solidFill>
                <a:latin typeface="Franklin Gothic Demi" panose="020B0703020102020204" pitchFamily="34" charset="0"/>
              </a:rPr>
              <a:t>MARKING SCHEME </a:t>
            </a:r>
            <a:r>
              <a:rPr lang="en-US" sz="2200" dirty="0">
                <a:latin typeface="Franklin Gothic Demi" panose="020B0703020102020204" pitchFamily="34" charset="0"/>
              </a:rPr>
              <a:t>IS </a:t>
            </a:r>
            <a:r>
              <a:rPr lang="en-US" sz="2200" dirty="0" smtClean="0">
                <a:latin typeface="Franklin Gothic Demi" panose="020B0703020102020204" pitchFamily="34" charset="0"/>
              </a:rPr>
              <a:t>NOT BASED ON CODE </a:t>
            </a:r>
            <a:r>
              <a:rPr lang="en-US" sz="2200" dirty="0" smtClean="0">
                <a:latin typeface="Franklin Gothic Demi" panose="020B0703020102020204" pitchFamily="34" charset="0"/>
              </a:rPr>
              <a:t> </a:t>
            </a:r>
            <a:r>
              <a:rPr lang="en-US" sz="2200" dirty="0" smtClean="0">
                <a:latin typeface="Franklin Gothic Demi" panose="020B0703020102020204" pitchFamily="34" charset="0"/>
              </a:rPr>
              <a:t>AND </a:t>
            </a:r>
            <a:r>
              <a:rPr lang="en-US" sz="2200" dirty="0" smtClean="0">
                <a:latin typeface="Franklin Gothic Demi" panose="020B0703020102020204" pitchFamily="34" charset="0"/>
              </a:rPr>
              <a:t>PARTIALITY IN </a:t>
            </a:r>
            <a:r>
              <a:rPr lang="en-US" sz="2200" dirty="0">
                <a:latin typeface="Franklin Gothic Demi" panose="020B0703020102020204" pitchFamily="34" charset="0"/>
              </a:rPr>
              <a:t>MANY ENGG COLLEGES</a:t>
            </a:r>
            <a:r>
              <a:rPr lang="en-US" sz="2200" dirty="0" smtClean="0">
                <a:latin typeface="Franklin Gothic Demi" panose="020B0703020102020204" pitchFamily="34" charset="0"/>
              </a:rPr>
              <a:t>.</a:t>
            </a:r>
          </a:p>
          <a:p>
            <a:pPr marL="457200" indent="-457200">
              <a:buFont typeface="Wingdings 3" charset="2"/>
              <a:buAutoNum type="arabicParenR"/>
            </a:pPr>
            <a:r>
              <a:rPr lang="en-US" sz="2200" dirty="0" smtClean="0">
                <a:solidFill>
                  <a:srgbClr val="FFC000"/>
                </a:solidFill>
                <a:latin typeface="Franklin Gothic Demi" panose="020B0703020102020204" pitchFamily="34" charset="0"/>
              </a:rPr>
              <a:t>STUDENTS AND FACULTIES </a:t>
            </a:r>
            <a:r>
              <a:rPr lang="en-US" sz="2200" dirty="0" smtClean="0">
                <a:solidFill>
                  <a:srgbClr val="FFC000"/>
                </a:solidFill>
                <a:latin typeface="Franklin Gothic Demi" panose="020B0703020102020204" pitchFamily="34" charset="0"/>
              </a:rPr>
              <a:t>WASTE MOST OF THE TIMES </a:t>
            </a:r>
            <a:r>
              <a:rPr lang="en-US" sz="2200" dirty="0" smtClean="0">
                <a:latin typeface="Franklin Gothic Demi" panose="020B0703020102020204" pitchFamily="34" charset="0"/>
              </a:rPr>
              <a:t>ON SUCH THINGS</a:t>
            </a:r>
            <a:r>
              <a:rPr lang="en-US" sz="2200" dirty="0" smtClean="0">
                <a:latin typeface="Franklin Gothic Demi" panose="020B0703020102020204" pitchFamily="34" charset="0"/>
              </a:rPr>
              <a:t>.</a:t>
            </a:r>
            <a:endParaRPr lang="en-US" dirty="0">
              <a:latin typeface="Franklin Gothic Demi" panose="020B0703020102020204" pitchFamily="34" charset="0"/>
            </a:endParaRPr>
          </a:p>
          <a:p>
            <a:pPr marL="0" indent="0">
              <a:buNone/>
            </a:pPr>
            <a:endParaRPr lang="en-US" dirty="0"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49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92" y="452718"/>
            <a:ext cx="9236642" cy="842682"/>
          </a:xfrm>
        </p:spPr>
        <p:txBody>
          <a:bodyPr/>
          <a:lstStyle/>
          <a:p>
            <a:r>
              <a:rPr lang="en-US" dirty="0" smtClean="0">
                <a:latin typeface="Hallo Sans" panose="02000500000000000000" pitchFamily="2" charset="0"/>
              </a:rPr>
              <a:t>HOW OUR SYSTEM </a:t>
            </a:r>
            <a:r>
              <a:rPr lang="en-US" dirty="0" smtClean="0">
                <a:latin typeface="Hallo Sans" panose="02000500000000000000" pitchFamily="2" charset="0"/>
              </a:rPr>
              <a:t>SOLVE SUCH PROBLEMS??</a:t>
            </a:r>
            <a:endParaRPr lang="en-US" dirty="0">
              <a:latin typeface="Hallo Sans" panose="020005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192" y="1295400"/>
            <a:ext cx="9236642" cy="470456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Franklin Gothic Demi" panose="020B0703020102020204" pitchFamily="34" charset="0"/>
              </a:rPr>
              <a:t>We have </a:t>
            </a:r>
            <a:r>
              <a:rPr lang="en-US" sz="2400" dirty="0" smtClean="0">
                <a:latin typeface="Franklin Gothic Demi" panose="020B0703020102020204" pitchFamily="34" charset="0"/>
              </a:rPr>
              <a:t>design the </a:t>
            </a:r>
            <a:r>
              <a:rPr lang="en-US" sz="2400" dirty="0" smtClean="0">
                <a:solidFill>
                  <a:srgbClr val="FFC000"/>
                </a:solidFill>
                <a:latin typeface="Franklin Gothic Demi" panose="020B0703020102020204" pitchFamily="34" charset="0"/>
              </a:rPr>
              <a:t>Automated Write-up and Auto-Grading System</a:t>
            </a:r>
            <a:r>
              <a:rPr lang="en-US" sz="2400" dirty="0" smtClean="0">
                <a:latin typeface="Franklin Gothic Demi" panose="020B0703020102020204" pitchFamily="34" charset="0"/>
              </a:rPr>
              <a:t>.</a:t>
            </a:r>
          </a:p>
          <a:p>
            <a:r>
              <a:rPr lang="en-US" sz="2400" dirty="0" smtClean="0">
                <a:latin typeface="Franklin Gothic Demi" panose="020B0703020102020204" pitchFamily="34" charset="0"/>
              </a:rPr>
              <a:t>The </a:t>
            </a:r>
            <a:r>
              <a:rPr lang="en-US" sz="2400" dirty="0" smtClean="0">
                <a:solidFill>
                  <a:srgbClr val="FFC000"/>
                </a:solidFill>
                <a:latin typeface="Franklin Gothic Demi" panose="020B0703020102020204" pitchFamily="34" charset="0"/>
              </a:rPr>
              <a:t>Faculties will upload the </a:t>
            </a:r>
            <a:r>
              <a:rPr lang="en-US" sz="2400" dirty="0" smtClean="0">
                <a:solidFill>
                  <a:srgbClr val="FFC000"/>
                </a:solidFill>
                <a:latin typeface="Franklin Gothic Demi" panose="020B0703020102020204" pitchFamily="34" charset="0"/>
              </a:rPr>
              <a:t>write-up’s and </a:t>
            </a:r>
            <a:r>
              <a:rPr lang="en-US" sz="2400" dirty="0" smtClean="0">
                <a:solidFill>
                  <a:srgbClr val="FFC000"/>
                </a:solidFill>
                <a:latin typeface="Franklin Gothic Demi" panose="020B0703020102020204" pitchFamily="34" charset="0"/>
              </a:rPr>
              <a:t>Students will upload </a:t>
            </a:r>
            <a:endParaRPr lang="en-US" sz="2400" dirty="0">
              <a:solidFill>
                <a:srgbClr val="FFC000"/>
              </a:solidFill>
              <a:latin typeface="Franklin Gothic Demi" panose="020B07030201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C000"/>
                </a:solidFill>
                <a:latin typeface="Franklin Gothic Demi" panose="020B0703020102020204" pitchFamily="34" charset="0"/>
              </a:rPr>
              <a:t>their respective code</a:t>
            </a:r>
            <a:r>
              <a:rPr lang="en-US" sz="2400" dirty="0" smtClean="0">
                <a:latin typeface="Franklin Gothic Demi" panose="020B0703020102020204" pitchFamily="34" charset="0"/>
              </a:rPr>
              <a:t>.</a:t>
            </a:r>
            <a:endParaRPr lang="en-US" sz="2400" dirty="0" smtClean="0">
              <a:latin typeface="Franklin Gothic Demi" panose="020B0703020102020204" pitchFamily="34" charset="0"/>
            </a:endParaRPr>
          </a:p>
          <a:p>
            <a:r>
              <a:rPr lang="en-US" sz="2400" dirty="0" smtClean="0">
                <a:latin typeface="Franklin Gothic Demi" panose="020B0703020102020204" pitchFamily="34" charset="0"/>
              </a:rPr>
              <a:t>It will check </a:t>
            </a:r>
            <a:r>
              <a:rPr lang="en-US" sz="2400" dirty="0" smtClean="0">
                <a:solidFill>
                  <a:srgbClr val="FFC000"/>
                </a:solidFill>
                <a:latin typeface="Franklin Gothic Demi" panose="020B0703020102020204" pitchFamily="34" charset="0"/>
              </a:rPr>
              <a:t>plagiarism in code ,check code submission date and output</a:t>
            </a:r>
            <a:r>
              <a:rPr lang="en-US" sz="2400" dirty="0" smtClean="0">
                <a:latin typeface="Franklin Gothic Demi" panose="020B0703020102020204" pitchFamily="34" charset="0"/>
              </a:rPr>
              <a:t> and then accordingly </a:t>
            </a:r>
            <a:r>
              <a:rPr lang="en-US" sz="2400" dirty="0" smtClean="0">
                <a:solidFill>
                  <a:srgbClr val="FFC000"/>
                </a:solidFill>
                <a:latin typeface="Franklin Gothic Demi" panose="020B0703020102020204" pitchFamily="34" charset="0"/>
              </a:rPr>
              <a:t>allot marks</a:t>
            </a:r>
            <a:r>
              <a:rPr lang="en-US" sz="2400" dirty="0" smtClean="0">
                <a:latin typeface="Franklin Gothic Demi" panose="020B0703020102020204" pitchFamily="34" charset="0"/>
              </a:rPr>
              <a:t> to each student</a:t>
            </a:r>
            <a:r>
              <a:rPr lang="en-US" sz="2400" dirty="0" smtClean="0">
                <a:latin typeface="Franklin Gothic Demi" panose="020B0703020102020204" pitchFamily="34" charset="0"/>
              </a:rPr>
              <a:t>.</a:t>
            </a:r>
          </a:p>
          <a:p>
            <a:r>
              <a:rPr lang="en-US" sz="2400" dirty="0" smtClean="0">
                <a:latin typeface="Franklin Gothic Demi" panose="020B0703020102020204" pitchFamily="34" charset="0"/>
              </a:rPr>
              <a:t>This </a:t>
            </a:r>
            <a:r>
              <a:rPr lang="en-US" sz="2400" dirty="0" smtClean="0">
                <a:latin typeface="Franklin Gothic Demi" panose="020B0703020102020204" pitchFamily="34" charset="0"/>
              </a:rPr>
              <a:t>will </a:t>
            </a:r>
            <a:r>
              <a:rPr lang="en-US" sz="2400" dirty="0" smtClean="0">
                <a:solidFill>
                  <a:srgbClr val="FFC000"/>
                </a:solidFill>
                <a:latin typeface="Franklin Gothic Demi" panose="020B0703020102020204" pitchFamily="34" charset="0"/>
              </a:rPr>
              <a:t>save </a:t>
            </a:r>
            <a:r>
              <a:rPr lang="en-US" sz="2400" dirty="0" smtClean="0">
                <a:solidFill>
                  <a:srgbClr val="FFC000"/>
                </a:solidFill>
                <a:latin typeface="Franklin Gothic Demi" panose="020B0703020102020204" pitchFamily="34" charset="0"/>
              </a:rPr>
              <a:t>time </a:t>
            </a:r>
            <a:r>
              <a:rPr lang="en-US" sz="2400" dirty="0" smtClean="0">
                <a:solidFill>
                  <a:srgbClr val="FFC000"/>
                </a:solidFill>
                <a:latin typeface="Franklin Gothic Demi" panose="020B0703020102020204" pitchFamily="34" charset="0"/>
              </a:rPr>
              <a:t>of </a:t>
            </a:r>
            <a:r>
              <a:rPr lang="en-US" sz="2400" dirty="0" smtClean="0">
                <a:solidFill>
                  <a:srgbClr val="FFC000"/>
                </a:solidFill>
                <a:latin typeface="Franklin Gothic Demi" panose="020B0703020102020204" pitchFamily="34" charset="0"/>
              </a:rPr>
              <a:t>faculties and </a:t>
            </a:r>
            <a:r>
              <a:rPr lang="en-US" sz="2400" dirty="0" smtClean="0">
                <a:solidFill>
                  <a:srgbClr val="FFC000"/>
                </a:solidFill>
                <a:latin typeface="Franklin Gothic Demi" panose="020B0703020102020204" pitchFamily="34" charset="0"/>
              </a:rPr>
              <a:t>students</a:t>
            </a:r>
            <a:r>
              <a:rPr lang="en-US" sz="2400" dirty="0" smtClean="0">
                <a:latin typeface="Franklin Gothic Demi" panose="020B0703020102020204" pitchFamily="34" charset="0"/>
              </a:rPr>
              <a:t>. It will be helpful for students to enhance their technical skills.</a:t>
            </a:r>
            <a:endParaRPr lang="en-US" sz="2400" dirty="0" smtClean="0">
              <a:latin typeface="Franklin Gothic Demi" panose="020B0703020102020204" pitchFamily="34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689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6035764"/>
          </a:xfrm>
        </p:spPr>
        <p:txBody>
          <a:bodyPr/>
          <a:lstStyle/>
          <a:p>
            <a:r>
              <a:rPr lang="en-US" dirty="0" smtClean="0">
                <a:latin typeface="Hallo Sans" panose="02000500000000000000" pitchFamily="2" charset="0"/>
              </a:rPr>
              <a:t>    Features</a:t>
            </a:r>
            <a:br>
              <a:rPr lang="en-US" dirty="0" smtClean="0">
                <a:latin typeface="Hallo Sans" panose="02000500000000000000" pitchFamily="2" charset="0"/>
              </a:rPr>
            </a:br>
            <a:r>
              <a:rPr lang="en-US" dirty="0" smtClean="0">
                <a:latin typeface="Hallo Sans" panose="02000500000000000000" pitchFamily="2" charset="0"/>
              </a:rPr>
              <a:t/>
            </a:r>
            <a:br>
              <a:rPr lang="en-US" dirty="0" smtClean="0">
                <a:latin typeface="Hallo Sans" panose="02000500000000000000" pitchFamily="2" charset="0"/>
              </a:rPr>
            </a:br>
            <a:r>
              <a:rPr lang="en-US" dirty="0" smtClean="0">
                <a:latin typeface="Hallo Sans" panose="02000500000000000000" pitchFamily="2" charset="0"/>
              </a:rPr>
              <a:t>1) Automatic </a:t>
            </a:r>
            <a:r>
              <a:rPr lang="en-US" dirty="0" err="1" smtClean="0">
                <a:latin typeface="Hallo Sans" panose="02000500000000000000" pitchFamily="2" charset="0"/>
              </a:rPr>
              <a:t>Writeup</a:t>
            </a:r>
            <a:r>
              <a:rPr lang="en-US" dirty="0" smtClean="0">
                <a:latin typeface="Hallo Sans" panose="02000500000000000000" pitchFamily="2" charset="0"/>
              </a:rPr>
              <a:t> Completion</a:t>
            </a:r>
            <a:br>
              <a:rPr lang="en-US" dirty="0" smtClean="0">
                <a:latin typeface="Hallo Sans" panose="02000500000000000000" pitchFamily="2" charset="0"/>
              </a:rPr>
            </a:br>
            <a:r>
              <a:rPr lang="en-US" dirty="0" smtClean="0">
                <a:latin typeface="Hallo Sans" panose="02000500000000000000" pitchFamily="2" charset="0"/>
              </a:rPr>
              <a:t>2) </a:t>
            </a:r>
            <a:r>
              <a:rPr lang="en-US" dirty="0" err="1" smtClean="0">
                <a:latin typeface="Hallo Sans" panose="02000500000000000000" pitchFamily="2" charset="0"/>
              </a:rPr>
              <a:t>Autograding</a:t>
            </a:r>
            <a:r>
              <a:rPr lang="en-US" dirty="0" smtClean="0">
                <a:latin typeface="Hallo Sans" panose="02000500000000000000" pitchFamily="2" charset="0"/>
              </a:rPr>
              <a:t> (marks will be given </a:t>
            </a:r>
            <a:r>
              <a:rPr lang="en-US" dirty="0" smtClean="0">
                <a:latin typeface="Hallo Sans" panose="02000500000000000000" pitchFamily="2" charset="0"/>
              </a:rPr>
              <a:t>based on   	student’s performance)</a:t>
            </a:r>
            <a:r>
              <a:rPr lang="en-US" dirty="0" smtClean="0">
                <a:latin typeface="Hallo Sans" panose="02000500000000000000" pitchFamily="2" charset="0"/>
              </a:rPr>
              <a:t/>
            </a:r>
            <a:br>
              <a:rPr lang="en-US" dirty="0" smtClean="0">
                <a:latin typeface="Hallo Sans" panose="02000500000000000000" pitchFamily="2" charset="0"/>
              </a:rPr>
            </a:br>
            <a:r>
              <a:rPr lang="en-US" dirty="0" smtClean="0">
                <a:latin typeface="Hallo Sans" panose="02000500000000000000" pitchFamily="2" charset="0"/>
              </a:rPr>
              <a:t>3) The </a:t>
            </a:r>
            <a:r>
              <a:rPr lang="en-US" dirty="0" err="1" smtClean="0">
                <a:latin typeface="Hallo Sans" panose="02000500000000000000" pitchFamily="2" charset="0"/>
              </a:rPr>
              <a:t>AutoGrader</a:t>
            </a:r>
            <a:r>
              <a:rPr lang="en-US" dirty="0" smtClean="0">
                <a:latin typeface="Hallo Sans" panose="02000500000000000000" pitchFamily="2" charset="0"/>
              </a:rPr>
              <a:t> also check the code is copied or not</a:t>
            </a:r>
            <a:br>
              <a:rPr lang="en-US" dirty="0" smtClean="0">
                <a:latin typeface="Hallo Sans" panose="02000500000000000000" pitchFamily="2" charset="0"/>
              </a:rPr>
            </a:br>
            <a:r>
              <a:rPr lang="en-US" dirty="0" smtClean="0">
                <a:latin typeface="Hallo Sans" panose="02000500000000000000" pitchFamily="2" charset="0"/>
              </a:rPr>
              <a:t>4) Efficient Time Utilization </a:t>
            </a:r>
            <a:br>
              <a:rPr lang="en-US" dirty="0" smtClean="0">
                <a:latin typeface="Hallo Sans" panose="02000500000000000000" pitchFamily="2" charset="0"/>
              </a:rPr>
            </a:br>
            <a:r>
              <a:rPr lang="en-US" dirty="0">
                <a:latin typeface="Hallo Sans" panose="02000500000000000000" pitchFamily="2" charset="0"/>
              </a:rPr>
              <a:t/>
            </a:r>
            <a:br>
              <a:rPr lang="en-US" dirty="0">
                <a:latin typeface="Hallo Sans" panose="02000500000000000000" pitchFamily="2" charset="0"/>
              </a:rPr>
            </a:br>
            <a:endParaRPr lang="en-US" dirty="0">
              <a:latin typeface="Hallo Sans" panose="02000500000000000000" pitchFamily="2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555069"/>
            <a:ext cx="484591" cy="484591"/>
          </a:xfrm>
        </p:spPr>
      </p:pic>
    </p:spTree>
    <p:extLst>
      <p:ext uri="{BB962C8B-B14F-4D97-AF65-F5344CB8AC3E}">
        <p14:creationId xmlns:p14="http://schemas.microsoft.com/office/powerpoint/2010/main" val="25539161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953759"/>
            <a:ext cx="9404723" cy="1400530"/>
          </a:xfrm>
        </p:spPr>
        <p:txBody>
          <a:bodyPr/>
          <a:lstStyle/>
          <a:p>
            <a:pPr algn="ctr"/>
            <a:r>
              <a:rPr lang="en-US" dirty="0" smtClean="0">
                <a:latin typeface="Hallo Sans" panose="02000500000000000000" pitchFamily="2" charset="0"/>
              </a:rPr>
              <a:t>TECHNOLOGIES USED</a:t>
            </a:r>
            <a:endParaRPr lang="en-US" dirty="0">
              <a:latin typeface="Hallo Sans" panose="02000500000000000000" pitchFamily="2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642" y="2230005"/>
            <a:ext cx="1356856" cy="135685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18" y="2227187"/>
            <a:ext cx="2192482" cy="13596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427" y="2227187"/>
            <a:ext cx="4808603" cy="13596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843" y="4511209"/>
            <a:ext cx="2283295" cy="140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173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92" y="452718"/>
            <a:ext cx="9236642" cy="842682"/>
          </a:xfrm>
        </p:spPr>
        <p:txBody>
          <a:bodyPr/>
          <a:lstStyle/>
          <a:p>
            <a:r>
              <a:rPr lang="en-US" dirty="0" smtClean="0">
                <a:latin typeface="Hallo Sans" panose="02000500000000000000" pitchFamily="2" charset="0"/>
              </a:rPr>
              <a:t>WORKING</a:t>
            </a:r>
            <a:br>
              <a:rPr lang="en-US" dirty="0" smtClean="0">
                <a:latin typeface="Hallo Sans" panose="02000500000000000000" pitchFamily="2" charset="0"/>
              </a:rPr>
            </a:br>
            <a:r>
              <a:rPr lang="en-US" dirty="0" smtClean="0">
                <a:latin typeface="Hallo Sans" panose="02000500000000000000" pitchFamily="2" charset="0"/>
              </a:rPr>
              <a:t>1) STUDENT SIDE WORKING.</a:t>
            </a:r>
            <a:endParaRPr lang="en-US" dirty="0">
              <a:latin typeface="Hallo Sans" panose="02000500000000000000" pitchFamily="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526395"/>
              </p:ext>
            </p:extLst>
          </p:nvPr>
        </p:nvGraphicFramePr>
        <p:xfrm>
          <a:off x="676405" y="1828800"/>
          <a:ext cx="10371551" cy="5346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3963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66" y="452718"/>
            <a:ext cx="9249168" cy="728382"/>
          </a:xfrm>
        </p:spPr>
        <p:txBody>
          <a:bodyPr/>
          <a:lstStyle/>
          <a:p>
            <a:r>
              <a:rPr lang="en-US" dirty="0" smtClean="0">
                <a:latin typeface="Hallo Sans" panose="02000500000000000000" pitchFamily="2" charset="0"/>
              </a:rPr>
              <a:t>2) FACULTY SIDE WORKING</a:t>
            </a:r>
            <a:endParaRPr lang="en-US" dirty="0">
              <a:latin typeface="Hallo Sans" panose="02000500000000000000" pitchFamily="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0704335"/>
              </p:ext>
            </p:extLst>
          </p:nvPr>
        </p:nvGraphicFramePr>
        <p:xfrm>
          <a:off x="801688" y="1181100"/>
          <a:ext cx="9457128" cy="5067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5592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allo Sans" panose="02000500000000000000" pitchFamily="2" charset="0"/>
              </a:rPr>
              <a:t>3) AUTOMATED WRITEUPS WORKING</a:t>
            </a:r>
            <a:endParaRPr lang="en-US" dirty="0">
              <a:latin typeface="Hallo Sans" panose="020005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181100"/>
            <a:ext cx="9403742" cy="5067299"/>
          </a:xfrm>
        </p:spPr>
        <p:txBody>
          <a:bodyPr/>
          <a:lstStyle/>
          <a:p>
            <a:pPr lvl="8"/>
            <a:endParaRPr lang="en-US" dirty="0" smtClean="0"/>
          </a:p>
          <a:p>
            <a:pPr lvl="8"/>
            <a:endParaRPr lang="en-US" dirty="0"/>
          </a:p>
          <a:p>
            <a:pPr marL="3657600" lvl="8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dirty="0" smtClean="0">
                <a:latin typeface="Cooper Black" panose="0208090404030B020404" pitchFamily="18" charset="0"/>
              </a:rPr>
              <a:t>FINAL OUTPUT</a:t>
            </a:r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39244" y="1966586"/>
            <a:ext cx="2154477" cy="12526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allo Sans" panose="02000500000000000000" pitchFamily="2" charset="0"/>
              </a:rPr>
              <a:t>DB STUDENT</a:t>
            </a:r>
            <a:endParaRPr lang="en-US" sz="2000" dirty="0">
              <a:latin typeface="Hallo Sans" panose="02000500000000000000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9244" y="3682652"/>
            <a:ext cx="2154477" cy="135281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allo Sans" panose="02000500000000000000" pitchFamily="2" charset="0"/>
              </a:rPr>
              <a:t>DB FACULTY</a:t>
            </a:r>
            <a:endParaRPr lang="en-US" sz="2000" dirty="0">
              <a:latin typeface="Hallo Sans" panose="02000500000000000000" pitchFamily="2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219189" y="3068877"/>
            <a:ext cx="1427967" cy="96450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73041" y="2116898"/>
            <a:ext cx="4722312" cy="33820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/>
          </a:p>
          <a:p>
            <a:r>
              <a:rPr lang="en-US" dirty="0" smtClean="0">
                <a:latin typeface="Berlin Sans FB" panose="020E0602020502020306" pitchFamily="34" charset="0"/>
              </a:rPr>
              <a:t>ROLL NO </a:t>
            </a:r>
          </a:p>
          <a:p>
            <a:r>
              <a:rPr lang="en-US" dirty="0" smtClean="0">
                <a:latin typeface="Berlin Sans FB" panose="020E0602020502020306" pitchFamily="34" charset="0"/>
              </a:rPr>
              <a:t>NAME</a:t>
            </a:r>
          </a:p>
          <a:p>
            <a:endParaRPr lang="en-US" dirty="0">
              <a:latin typeface="Berlin Sans FB" panose="020E0602020502020306" pitchFamily="34" charset="0"/>
            </a:endParaRPr>
          </a:p>
          <a:p>
            <a:r>
              <a:rPr lang="en-US" dirty="0" smtClean="0">
                <a:latin typeface="Berlin Sans FB" panose="020E0602020502020306" pitchFamily="34" charset="0"/>
              </a:rPr>
              <a:t>EXP AIM</a:t>
            </a:r>
          </a:p>
          <a:p>
            <a:endParaRPr lang="en-US" dirty="0">
              <a:latin typeface="Berlin Sans FB" panose="020E0602020502020306" pitchFamily="34" charset="0"/>
            </a:endParaRPr>
          </a:p>
          <a:p>
            <a:r>
              <a:rPr lang="en-US" dirty="0" smtClean="0">
                <a:latin typeface="Berlin Sans FB" panose="020E0602020502020306" pitchFamily="34" charset="0"/>
              </a:rPr>
              <a:t>WRITEUP</a:t>
            </a:r>
          </a:p>
          <a:p>
            <a:endParaRPr lang="en-US" dirty="0">
              <a:latin typeface="Berlin Sans FB" panose="020E0602020502020306" pitchFamily="34" charset="0"/>
            </a:endParaRPr>
          </a:p>
          <a:p>
            <a:r>
              <a:rPr lang="en-US" dirty="0" smtClean="0">
                <a:latin typeface="Berlin Sans FB" panose="020E0602020502020306" pitchFamily="34" charset="0"/>
              </a:rPr>
              <a:t>CODE</a:t>
            </a:r>
          </a:p>
          <a:p>
            <a:endParaRPr lang="en-US" dirty="0">
              <a:latin typeface="Berlin Sans FB" panose="020E0602020502020306" pitchFamily="34" charset="0"/>
            </a:endParaRPr>
          </a:p>
          <a:p>
            <a:r>
              <a:rPr lang="en-US" dirty="0" smtClean="0">
                <a:latin typeface="Berlin Sans FB" panose="020E0602020502020306" pitchFamily="34" charset="0"/>
              </a:rPr>
              <a:t>OUTPUT</a:t>
            </a:r>
          </a:p>
          <a:p>
            <a:endParaRPr lang="en-US" dirty="0">
              <a:latin typeface="Berlin Sans FB" panose="020E0602020502020306" pitchFamily="34" charset="0"/>
            </a:endParaRPr>
          </a:p>
          <a:p>
            <a:r>
              <a:rPr lang="en-US" dirty="0" smtClean="0">
                <a:latin typeface="Berlin Sans FB" panose="020E0602020502020306" pitchFamily="34" charset="0"/>
              </a:rPr>
              <a:t>MARKS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0447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5" grpId="0" animBg="1"/>
      <p:bldP spid="8" grpId="0" animBg="1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568</TotalTime>
  <Words>283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Berlin Sans FB</vt:lpstr>
      <vt:lpstr>Berlin Sans FB Demi</vt:lpstr>
      <vt:lpstr>Century Gothic</vt:lpstr>
      <vt:lpstr>Cooper Black</vt:lpstr>
      <vt:lpstr>Franklin Gothic Demi</vt:lpstr>
      <vt:lpstr>Franklin Gothic Demi Cond</vt:lpstr>
      <vt:lpstr>Hallo Sans</vt:lpstr>
      <vt:lpstr>Segoe UI Black</vt:lpstr>
      <vt:lpstr>Wingdings 3</vt:lpstr>
      <vt:lpstr>Ion</vt:lpstr>
      <vt:lpstr>SCHOLAR VISION</vt:lpstr>
      <vt:lpstr>TEAM NAME: CODEFIGHTER</vt:lpstr>
      <vt:lpstr>PROBLEM</vt:lpstr>
      <vt:lpstr>HOW OUR SYSTEM SOLVE SUCH PROBLEMS??</vt:lpstr>
      <vt:lpstr>    Features  1) Automatic Writeup Completion 2) Autograding (marks will be given based on    student’s performance) 3) The AutoGrader also check the code is copied or not 4) Efficient Time Utilization   </vt:lpstr>
      <vt:lpstr>TECHNOLOGIES USED</vt:lpstr>
      <vt:lpstr>WORKING 1) STUDENT SIDE WORKING.</vt:lpstr>
      <vt:lpstr>2) FACULTY SIDE WORKING</vt:lpstr>
      <vt:lpstr>3) AUTOMATED WRITEUPS WORKING</vt:lpstr>
      <vt:lpstr>WORKING: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SCHOLAR VISION</dc:title>
  <dc:creator>Munaf Hajir</dc:creator>
  <cp:lastModifiedBy>Munaf Hajir</cp:lastModifiedBy>
  <cp:revision>54</cp:revision>
  <dcterms:created xsi:type="dcterms:W3CDTF">2017-10-06T18:21:58Z</dcterms:created>
  <dcterms:modified xsi:type="dcterms:W3CDTF">2017-10-07T06:49:03Z</dcterms:modified>
</cp:coreProperties>
</file>