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2082-BFD1-4978-BBBE-6B54DF86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7501B-4167-4FCF-887D-559ED95D3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DB5A0-C070-4633-B7FE-D5D6916E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2F392-7B12-4C3E-94A7-69D4EEE3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52852-180A-43BC-AD67-B1C5EDC3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1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D1A77-B8EE-4282-875A-A509D51F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98F51-A450-4E42-A443-F098D426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001F9-DFA9-451C-AD13-4FBCF3C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BBBCD-5989-4FD6-A60A-F02B9137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931B5-82D6-4993-9AC1-89F01A41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4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1D39A-2084-4F25-8F53-D700445F8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B8326-F97A-495B-9FD1-C1B26EE5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F0869-6DC0-4769-8DB2-8AE7DF0A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31A57-C119-47B4-B77A-6C93CAAC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ADA22-6289-4940-8069-31235E1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9A42-AB3C-447C-93CC-F32B2690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4C845-1611-42AF-945C-CFE394F3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89562-726F-4D38-8BD6-24FC25CB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D76E6-A334-4064-B73A-9CDF7CB6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93669-63F9-40A8-98A8-58F373C8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CA37-09DB-4A57-971A-5E4B2C2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C547C-A3E7-4BB9-BD6C-FC7594D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1B326-8F6F-4EEC-AC32-3331E653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EC01B-6F4C-427E-A3DD-3327A23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9D95E-A083-45FB-9469-46F969E5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17F69-EEEC-4882-B8E5-2D37345F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A303B-ED0D-45D5-A14D-2362D0977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36DC4-1989-491A-A8F9-97C4166FB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7D782-C354-476D-8FAC-299E1416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0364D-050D-42C9-89CE-9EF189B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085F-E6A0-4A60-B2BC-17BBDC3B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3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85A4-F39E-4205-B2A5-B37D90D3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3CFFF-A23E-4D6B-9EB5-4603B80F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5D37B-3F7D-43CF-BC5E-F6A4B2C3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12ACD-E0CA-4EE6-AA06-5C65B83BF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C83D6-F53F-410F-BFEB-8ACB0F2DF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6DF68-5F2F-4EFA-9B4C-A2234772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575FC-DCF0-495A-AED5-1BB4BC64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EFC70-A55D-4267-AFEE-1DD5192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09E2E-3641-49D7-AF22-3E782EC4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C2D66D-3775-47E8-896D-5690CBF5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98A0D-E7C2-45E8-AF0E-D9598D2E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09FF3-714D-4D51-8001-205A6E87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F4BB0B-DF1E-4D6B-8255-03C88D14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828805-79C4-404C-97E0-B11A609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560B0-523D-440D-AC90-FA6CAFC5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6E9C2-B86D-4921-8431-E5CFCED7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56D5C-E535-4948-B7E9-F1171E57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D7458-99C0-4832-B98F-C06A0CAE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956F8-6FFE-4BD1-A9CC-36BEA8AF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485F-5FF4-41C0-97BB-7E61C70A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12531-1EFD-4173-9C3A-FAFB6481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7F2E-DFC5-4BCA-870B-D54CF0E1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5010-59C8-4F98-A2F5-DDDE95943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1DF84-EBD9-4BAE-B414-F341609B1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84A56-F42D-4433-8940-9FD11387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00B7D-AAB0-4E15-90B5-65EBA59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31CB3-4AAE-4C5F-987C-AA0CCB8F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82365-102A-4F88-BAE6-15AD74D1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6BBEB-469E-4A6A-80DC-7FF553015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76035-DAB8-4E21-8559-853BA9FFF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0B71-BE3B-4BFB-9367-71FECBC16828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0C541-3090-40D7-854E-CF5BBBA4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B730-D7BB-402A-B031-B2F01D05F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79F3-B168-42F1-9630-A598889E4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9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B2D3-08B7-439F-B2D8-1D230B23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11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S.A.D(space attack and defense)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34B13-3E42-4C8C-9B3E-08F73960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6971"/>
            <a:ext cx="9144000" cy="286082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ko-KR" altLang="en-US" dirty="0"/>
              <a:t>게임 스토리 소개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각 진영당 캐릭터 소개</a:t>
            </a:r>
            <a:endParaRPr lang="en-US" altLang="ko-KR" dirty="0"/>
          </a:p>
          <a:p>
            <a:pPr marL="342900" indent="-342900" algn="l">
              <a:buFontTx/>
              <a:buChar char="-"/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dirty="0"/>
              <a:t>게임 플레이 방식 </a:t>
            </a:r>
          </a:p>
        </p:txBody>
      </p:sp>
    </p:spTree>
    <p:extLst>
      <p:ext uri="{BB962C8B-B14F-4D97-AF65-F5344CB8AC3E}">
        <p14:creationId xmlns:p14="http://schemas.microsoft.com/office/powerpoint/2010/main" val="27608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B2D3-08B7-439F-B2D8-1D230B23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2" y="376639"/>
            <a:ext cx="8472256" cy="5022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게임 스토리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34B13-3E42-4C8C-9B3E-08F73960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734" y="1615736"/>
            <a:ext cx="9144000" cy="4192480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800" dirty="0"/>
              <a:t>지구의 환경오염으로 인해 더 이상 지구에서 살수 없게 된 지구인들은 다른 행성으로 이주계획을 세운다</a:t>
            </a:r>
            <a:r>
              <a:rPr lang="en-US" altLang="ko-KR" sz="1800" dirty="0"/>
              <a:t>. </a:t>
            </a:r>
          </a:p>
          <a:p>
            <a:pPr marL="285750" indent="-285750" algn="l">
              <a:buFontTx/>
              <a:buChar char="-"/>
            </a:pP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지구의 환경과 비슷한 목성이 지구인들의 목표가 되었고 목성을 탐사하게 된다</a:t>
            </a:r>
            <a:r>
              <a:rPr lang="en-US" altLang="ko-KR" sz="1800" dirty="0"/>
              <a:t>. </a:t>
            </a:r>
          </a:p>
          <a:p>
            <a:pPr marL="285750" indent="-285750" algn="l">
              <a:buFontTx/>
              <a:buChar char="-"/>
            </a:pP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목성 탐사도중 목성에서 살고있는 생명체들과 대립이 되었고 대립되는 과정에서 우주인과의 전쟁이 시작된다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1136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B2D3-08B7-439F-B2D8-1D230B23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905"/>
            <a:ext cx="9144000" cy="44010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 진영당 캐릭터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34B13-3E42-4C8C-9B3E-08F73960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3177"/>
            <a:ext cx="9144000" cy="5379868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목성인 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문명이 크게 발달하지 않았지만 기본적인 신체나 체력적인 조건에서 지구인보다 우세하다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파이터 </a:t>
            </a:r>
            <a:r>
              <a:rPr lang="en-US" altLang="ko-KR" sz="1800" dirty="0"/>
              <a:t>( </a:t>
            </a:r>
            <a:r>
              <a:rPr lang="ko-KR" altLang="en-US" sz="1800" dirty="0"/>
              <a:t>무기를 들지 않고 주먹으로 싸우는 가장 기본병사 기본적인 체력과 공격력 </a:t>
            </a:r>
            <a:r>
              <a:rPr lang="en-US" altLang="ko-KR" sz="1800" dirty="0"/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 err="1"/>
              <a:t>돌땡이병사</a:t>
            </a:r>
            <a:r>
              <a:rPr lang="ko-KR" altLang="en-US" sz="1800" dirty="0"/>
              <a:t> </a:t>
            </a:r>
            <a:r>
              <a:rPr lang="en-US" altLang="ko-KR" sz="1800" dirty="0"/>
              <a:t>( </a:t>
            </a:r>
            <a:r>
              <a:rPr lang="ko-KR" altLang="en-US" sz="1800" dirty="0"/>
              <a:t>바닥에 있는 돌을 주워서 던지는 원거리 병사 </a:t>
            </a:r>
            <a:r>
              <a:rPr lang="en-US" altLang="ko-KR" sz="1800" dirty="0"/>
              <a:t>) 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러너 </a:t>
            </a:r>
            <a:r>
              <a:rPr lang="en-US" altLang="ko-KR" sz="1800" dirty="0"/>
              <a:t>( </a:t>
            </a:r>
            <a:r>
              <a:rPr lang="ko-KR" altLang="en-US" sz="1800" dirty="0"/>
              <a:t>스피드가 일반 병사에 </a:t>
            </a:r>
            <a:r>
              <a:rPr lang="en-US" altLang="ko-KR" sz="1800" dirty="0"/>
              <a:t>2</a:t>
            </a:r>
            <a:r>
              <a:rPr lang="ko-KR" altLang="en-US" sz="1800" dirty="0"/>
              <a:t>배이고 빠른 스피드와 빠른 공격속도를 가짐 </a:t>
            </a:r>
            <a:r>
              <a:rPr lang="en-US" altLang="ko-KR" sz="1800" dirty="0"/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마수 </a:t>
            </a:r>
            <a:r>
              <a:rPr lang="en-US" altLang="ko-KR" sz="1800" dirty="0"/>
              <a:t>( </a:t>
            </a:r>
            <a:r>
              <a:rPr lang="ko-KR" altLang="en-US" sz="1800" dirty="0"/>
              <a:t>목성인중에 가장 강하며 강력한 공격력을 지님</a:t>
            </a:r>
            <a:r>
              <a:rPr lang="en-US" altLang="ko-KR" sz="1800" dirty="0"/>
              <a:t>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지구인 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문명이 발달하였지만 신체요건이 목성인들에 비해 낮아 피해를 줄 수 없기 때문에  무기를 사용함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격투가 </a:t>
            </a:r>
            <a:r>
              <a:rPr lang="en-US" altLang="ko-KR" sz="1800" dirty="0"/>
              <a:t>( </a:t>
            </a:r>
            <a:r>
              <a:rPr lang="ko-KR" altLang="en-US" sz="1800" dirty="0"/>
              <a:t>온몸에 격투장비를 두르고 있고 주먹에는 목성인들에게 피해를 줄 수 있는 펀치가 장착됨 </a:t>
            </a:r>
            <a:r>
              <a:rPr lang="en-US" altLang="ko-KR" sz="1800" dirty="0"/>
              <a:t>) 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총잡이 </a:t>
            </a:r>
            <a:r>
              <a:rPr lang="en-US" altLang="ko-KR" sz="1800" dirty="0"/>
              <a:t>( </a:t>
            </a:r>
            <a:r>
              <a:rPr lang="ko-KR" altLang="en-US" sz="1800" dirty="0"/>
              <a:t>라이플을 사용하는 원거리 병사 </a:t>
            </a:r>
            <a:r>
              <a:rPr lang="en-US" altLang="ko-KR" sz="1800" dirty="0"/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저격수 </a:t>
            </a:r>
            <a:r>
              <a:rPr lang="en-US" altLang="ko-KR" sz="1800" dirty="0"/>
              <a:t>( </a:t>
            </a:r>
            <a:r>
              <a:rPr lang="ko-KR" altLang="en-US" sz="1800" dirty="0"/>
              <a:t>사정거리가 긴 원거리 병사</a:t>
            </a:r>
            <a:r>
              <a:rPr lang="en-US" altLang="ko-KR" sz="1800" dirty="0"/>
              <a:t> ) </a:t>
            </a:r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탱크</a:t>
            </a:r>
            <a:r>
              <a:rPr lang="en-US" altLang="ko-KR" sz="1800" dirty="0"/>
              <a:t> (</a:t>
            </a:r>
            <a:r>
              <a:rPr lang="ko-KR" altLang="en-US" sz="1800" dirty="0"/>
              <a:t> 지구인들의 가장 강력한 무기 일반적인 공격력을 가지고 있지만 체력이 높다 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50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B2D3-08B7-439F-B2D8-1D230B23B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49"/>
            <a:ext cx="9144000" cy="502251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/>
              <a:t>게임 플레이 방식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34B13-3E42-4C8C-9B3E-08F73960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0831"/>
            <a:ext cx="9144000" cy="4156969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800" dirty="0"/>
              <a:t>게임의 플레이 방식은 기본적인 디펜스 형식의 게임이고 서로의 진영의 체력이 다 소모하여 이기는 게임 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시간이 흐를수록 강력한 유닛을 뽑을 수 있는 수정구가 늘어나게 되고 그 수정구에 맞게 유닛을 뽑을 수 있음 </a:t>
            </a:r>
            <a:endParaRPr lang="en-US" altLang="ko-KR" sz="1800" dirty="0"/>
          </a:p>
          <a:p>
            <a:pPr marL="285750" indent="-285750" algn="l">
              <a:buFontTx/>
              <a:buChar char="-"/>
            </a:pPr>
            <a:endParaRPr lang="en-US" altLang="ko-KR" sz="1800" dirty="0"/>
          </a:p>
          <a:p>
            <a:pPr algn="l"/>
            <a:r>
              <a:rPr lang="en-US" altLang="ko-KR" sz="1800" dirty="0"/>
              <a:t>	( ex </a:t>
            </a:r>
            <a:r>
              <a:rPr lang="ko-KR" altLang="en-US" sz="1800" dirty="0" err="1"/>
              <a:t>하스스톤의</a:t>
            </a:r>
            <a:r>
              <a:rPr lang="ko-KR" altLang="en-US" sz="1800" dirty="0"/>
              <a:t> 마력수정같이 </a:t>
            </a:r>
            <a:endParaRPr lang="en-US" altLang="ko-KR" sz="1800" dirty="0"/>
          </a:p>
          <a:p>
            <a:pPr algn="l"/>
            <a:r>
              <a:rPr lang="en-US" altLang="ko-KR" sz="1800" dirty="0"/>
              <a:t>	</a:t>
            </a:r>
            <a:r>
              <a:rPr lang="ko-KR" altLang="en-US" sz="1800" dirty="0"/>
              <a:t>마력수정의 개수에 따라 </a:t>
            </a:r>
            <a:endParaRPr lang="en-US" altLang="ko-KR" sz="1800" dirty="0"/>
          </a:p>
          <a:p>
            <a:pPr algn="l"/>
            <a:r>
              <a:rPr lang="en-US" altLang="ko-KR" sz="1800" dirty="0"/>
              <a:t>	</a:t>
            </a:r>
            <a:r>
              <a:rPr lang="ko-KR" altLang="en-US" sz="1800" dirty="0"/>
              <a:t>카드를 뽑을 수 있는것과 같은 형식</a:t>
            </a:r>
            <a:r>
              <a:rPr lang="en-US" altLang="ko-KR" sz="1800" dirty="0"/>
              <a:t>)</a:t>
            </a:r>
          </a:p>
          <a:p>
            <a:pPr algn="l"/>
            <a:endParaRPr lang="en-US" altLang="ko-KR" sz="1800" dirty="0"/>
          </a:p>
          <a:p>
            <a:pPr marL="285750" indent="-285750" algn="l">
              <a:buFontTx/>
              <a:buChar char="-"/>
            </a:pPr>
            <a:r>
              <a:rPr lang="ko-KR" altLang="en-US" sz="1800" dirty="0"/>
              <a:t>중간에 이벤트 형식으로 떨어지는 보급품쟁탈전을 치뤄 보급품 쟁탈전에서 이기면 수정구의 게이지를 획득한다</a:t>
            </a:r>
            <a:r>
              <a:rPr lang="en-US" altLang="ko-KR" sz="1800" dirty="0"/>
              <a:t>. </a:t>
            </a:r>
          </a:p>
          <a:p>
            <a:pPr marL="285750" indent="-285750" algn="l">
              <a:buFontTx/>
              <a:buChar char="-"/>
            </a:pPr>
            <a:endParaRPr lang="en-US" altLang="ko-KR" sz="1800" dirty="0"/>
          </a:p>
          <a:p>
            <a:pPr marL="285750" indent="-285750" algn="l">
              <a:buFontTx/>
              <a:buChar char="-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9217C-97E0-4A01-BB5F-7B3D3DFC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28" y="2726476"/>
            <a:ext cx="2452688" cy="14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212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S.A.D(space attack and defense)</vt:lpstr>
      <vt:lpstr>게임 스토리</vt:lpstr>
      <vt:lpstr>각 진영당 캐릭터 소개</vt:lpstr>
      <vt:lpstr>게임 플레이 방식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2014182046 고진세 입니다</dc:title>
  <dc:creator>KO</dc:creator>
  <cp:lastModifiedBy>KO</cp:lastModifiedBy>
  <cp:revision>5</cp:revision>
  <dcterms:created xsi:type="dcterms:W3CDTF">2017-09-14T09:07:31Z</dcterms:created>
  <dcterms:modified xsi:type="dcterms:W3CDTF">2017-09-14T09:48:30Z</dcterms:modified>
</cp:coreProperties>
</file>