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5" r:id="rId4"/>
    <p:sldId id="273" r:id="rId5"/>
    <p:sldId id="294" r:id="rId6"/>
    <p:sldId id="295" r:id="rId7"/>
    <p:sldId id="292" r:id="rId8"/>
    <p:sldId id="300" r:id="rId9"/>
    <p:sldId id="296" r:id="rId10"/>
    <p:sldId id="293" r:id="rId11"/>
    <p:sldId id="297" r:id="rId12"/>
    <p:sldId id="298" r:id="rId13"/>
    <p:sldId id="29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848"/>
  </p:normalViewPr>
  <p:slideViewPr>
    <p:cSldViewPr snapToGrid="0" snapToObjects="1">
      <p:cViewPr varScale="1">
        <p:scale>
          <a:sx n="91" d="100"/>
          <a:sy n="9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37436E-62D9-E140-AF3F-AECC0F3BE4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Professional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Learning Module #10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D0228-ADED-C24A-8237-02871231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Interest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</a:t>
            </a:r>
          </a:p>
          <a:p>
            <a:pPr marL="0" indent="0">
              <a:buNone/>
            </a:pPr>
            <a:r>
              <a:rPr lang="en-US" dirty="0"/>
              <a:t>1. Within each box number, circle as many (or as few!) statements/attributes that describe you. </a:t>
            </a:r>
          </a:p>
          <a:p>
            <a:pPr marL="0" indent="0">
              <a:buNone/>
            </a:pPr>
            <a:r>
              <a:rPr lang="en-US" dirty="0"/>
              <a:t>     Note: This survey is based completely off of interests!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After you have completed circling, add up the number of statements/attributes that you circled in each box. Write this number in the space on the right hand side of each box. </a:t>
            </a:r>
          </a:p>
        </p:txBody>
      </p:sp>
    </p:spTree>
    <p:extLst>
      <p:ext uri="{BB962C8B-B14F-4D97-AF65-F5344CB8AC3E}">
        <p14:creationId xmlns:p14="http://schemas.microsoft.com/office/powerpoint/2010/main" val="293870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Interest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</a:t>
            </a:r>
          </a:p>
          <a:p>
            <a:pPr marL="0" indent="0">
              <a:buNone/>
            </a:pPr>
            <a:r>
              <a:rPr lang="en-US" dirty="0"/>
              <a:t>3. Now, you will receive ”The Sixteen Career Clusters” information page. Read through this. </a:t>
            </a:r>
          </a:p>
        </p:txBody>
      </p:sp>
    </p:spTree>
    <p:extLst>
      <p:ext uri="{BB962C8B-B14F-4D97-AF65-F5344CB8AC3E}">
        <p14:creationId xmlns:p14="http://schemas.microsoft.com/office/powerpoint/2010/main" val="363425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Interest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Instructions</a:t>
            </a:r>
          </a:p>
          <a:p>
            <a:pPr marL="0" indent="0">
              <a:buNone/>
            </a:pPr>
            <a:r>
              <a:rPr lang="en-US" dirty="0"/>
              <a:t>3. Now, you will receive ”The Sixteen Career Clusters” information page. Read through this.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Identify the three career clusters you scored highest with from your survey. Write these down on the last page.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Answer the two follow up questions on the lesson worksheet. </a:t>
            </a:r>
          </a:p>
        </p:txBody>
      </p:sp>
    </p:spTree>
    <p:extLst>
      <p:ext uri="{BB962C8B-B14F-4D97-AF65-F5344CB8AC3E}">
        <p14:creationId xmlns:p14="http://schemas.microsoft.com/office/powerpoint/2010/main" val="370728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Interest Survey: Discussion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3CEEF-2B29-964C-B409-468F7FA2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out at least one of your career clusters</a:t>
            </a:r>
          </a:p>
          <a:p>
            <a:r>
              <a:rPr lang="en-US" dirty="0"/>
              <a:t>How could you relate this cluster to freshwater science?</a:t>
            </a:r>
          </a:p>
        </p:txBody>
      </p:sp>
    </p:spTree>
    <p:extLst>
      <p:ext uri="{BB962C8B-B14F-4D97-AF65-F5344CB8AC3E}">
        <p14:creationId xmlns:p14="http://schemas.microsoft.com/office/powerpoint/2010/main" val="1400255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Mid-program assessment/survey</a:t>
            </a:r>
          </a:p>
        </p:txBody>
      </p:sp>
    </p:spTree>
    <p:extLst>
      <p:ext uri="{BB962C8B-B14F-4D97-AF65-F5344CB8AC3E}">
        <p14:creationId xmlns:p14="http://schemas.microsoft.com/office/powerpoint/2010/main" val="73212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765014"/>
              </p:ext>
            </p:extLst>
          </p:nvPr>
        </p:nvGraphicFramePr>
        <p:xfrm>
          <a:off x="753533" y="1325563"/>
          <a:ext cx="1051560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sng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Opening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 Panel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3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2:45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 Panel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Career Interest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3:50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04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30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Mid-program assessment/survey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 to the questions on the </a:t>
            </a:r>
            <a:r>
              <a:rPr lang="en-US" sz="3000"/>
              <a:t>lesson worksheet.</a:t>
            </a: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</p:spTree>
    <p:extLst>
      <p:ext uri="{BB962C8B-B14F-4D97-AF65-F5344CB8AC3E}">
        <p14:creationId xmlns:p14="http://schemas.microsoft.com/office/powerpoint/2010/main" val="25014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r>
              <a:rPr lang="en-US" sz="3500" b="1" dirty="0"/>
              <a:t>Question 1:  What do you think are some of your greatest strengths? </a:t>
            </a:r>
          </a:p>
          <a:p>
            <a:pPr marL="0" indent="0">
              <a:buNone/>
            </a:pPr>
            <a:endParaRPr lang="en-US" sz="3500" b="1" dirty="0"/>
          </a:p>
          <a:p>
            <a:r>
              <a:rPr lang="en-US" sz="3500" b="1" dirty="0"/>
              <a:t>Question 2: What are your job/career aspirations? (It’s OK if you don’t know right now – just list some things you might be interested in!)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</p:spTree>
    <p:extLst>
      <p:ext uri="{BB962C8B-B14F-4D97-AF65-F5344CB8AC3E}">
        <p14:creationId xmlns:p14="http://schemas.microsoft.com/office/powerpoint/2010/main" val="20400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 to the questions on the lesson worksheet.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Share your responses with a partner. During the discussion, your partner should share one additional strength about you (and visa versa).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</p:spTree>
    <p:extLst>
      <p:ext uri="{BB962C8B-B14F-4D97-AF65-F5344CB8AC3E}">
        <p14:creationId xmlns:p14="http://schemas.microsoft.com/office/powerpoint/2010/main" val="140263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0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u="sng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Write your response to the questions on the paper.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Share your responses with a partner. During the discussion, your partner should share one additional strength about you (and visa versa).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Class discussion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Opening Activity </a:t>
            </a:r>
          </a:p>
        </p:txBody>
      </p:sp>
    </p:spTree>
    <p:extLst>
      <p:ext uri="{BB962C8B-B14F-4D97-AF65-F5344CB8AC3E}">
        <p14:creationId xmlns:p14="http://schemas.microsoft.com/office/powerpoint/2010/main" val="41796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2E93-74E5-4F45-A571-32165C24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Panel!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5CE92-AE9C-7148-A66F-083C8322B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4310895" y="1074509"/>
            <a:ext cx="3570209" cy="4708981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Take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a </a:t>
            </a:r>
          </a:p>
          <a:p>
            <a:pPr algn="ctr"/>
            <a:r>
              <a:rPr lang="en-US" sz="10000" dirty="0">
                <a:latin typeface="Impact" panose="020B0806030902050204" pitchFamily="34" charset="0"/>
              </a:rPr>
              <a:t>break!</a:t>
            </a:r>
          </a:p>
        </p:txBody>
      </p:sp>
    </p:spTree>
    <p:extLst>
      <p:ext uri="{BB962C8B-B14F-4D97-AF65-F5344CB8AC3E}">
        <p14:creationId xmlns:p14="http://schemas.microsoft.com/office/powerpoint/2010/main" val="1025099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58B2-C37D-0D4B-A945-5C2B946C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Career Panel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4A5D0-5AC8-4B4C-A436-F1383B4B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were some of your thoughts during the career panel?</a:t>
            </a:r>
          </a:p>
          <a:p>
            <a:r>
              <a:rPr lang="en-US" dirty="0"/>
              <a:t>Was there anything about the careers that surprised you or that you didn’t know before?</a:t>
            </a:r>
          </a:p>
          <a:p>
            <a:r>
              <a:rPr lang="en-US" dirty="0"/>
              <a:t>Which career did you think was the most fascinating?</a:t>
            </a:r>
          </a:p>
          <a:p>
            <a:r>
              <a:rPr lang="en-US" dirty="0"/>
              <a:t>Other thoughts?</a:t>
            </a:r>
          </a:p>
        </p:txBody>
      </p:sp>
    </p:spTree>
    <p:extLst>
      <p:ext uri="{BB962C8B-B14F-4D97-AF65-F5344CB8AC3E}">
        <p14:creationId xmlns:p14="http://schemas.microsoft.com/office/powerpoint/2010/main" val="526555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428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Office Theme</vt:lpstr>
      <vt:lpstr>Professional Development</vt:lpstr>
      <vt:lpstr>Agenda</vt:lpstr>
      <vt:lpstr>Opening Activity </vt:lpstr>
      <vt:lpstr>Opening Activity </vt:lpstr>
      <vt:lpstr>Opening Activity </vt:lpstr>
      <vt:lpstr>Opening Activity </vt:lpstr>
      <vt:lpstr>Career Panel! </vt:lpstr>
      <vt:lpstr>PowerPoint Presentation</vt:lpstr>
      <vt:lpstr>Career Panel Discussion</vt:lpstr>
      <vt:lpstr>Career Interest Survey</vt:lpstr>
      <vt:lpstr>Career Interest Survey</vt:lpstr>
      <vt:lpstr>Career Interest Survey</vt:lpstr>
      <vt:lpstr>Career Interest Survey: Discussion</vt:lpstr>
      <vt:lpstr>Mid-program assessment/survey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K. Solomon</cp:lastModifiedBy>
  <cp:revision>83</cp:revision>
  <dcterms:created xsi:type="dcterms:W3CDTF">2021-10-18T14:38:32Z</dcterms:created>
  <dcterms:modified xsi:type="dcterms:W3CDTF">2022-03-29T14:46:00Z</dcterms:modified>
</cp:coreProperties>
</file>