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8" r:id="rId3"/>
    <p:sldId id="275" r:id="rId4"/>
    <p:sldId id="273" r:id="rId5"/>
    <p:sldId id="369" r:id="rId6"/>
    <p:sldId id="295" r:id="rId7"/>
    <p:sldId id="292" r:id="rId8"/>
    <p:sldId id="368" r:id="rId9"/>
    <p:sldId id="296" r:id="rId10"/>
    <p:sldId id="293" r:id="rId11"/>
    <p:sldId id="297" r:id="rId12"/>
    <p:sldId id="298" r:id="rId13"/>
    <p:sldId id="299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793"/>
    <p:restoredTop sz="84826"/>
  </p:normalViewPr>
  <p:slideViewPr>
    <p:cSldViewPr snapToGrid="0" snapToObjects="1">
      <p:cViewPr varScale="1">
        <p:scale>
          <a:sx n="49" d="100"/>
          <a:sy n="49" d="100"/>
        </p:scale>
        <p:origin x="208" y="8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A5CC43-731F-084F-A1B1-D9B9891A0817}" type="datetimeFigureOut">
              <a:rPr lang="en-US" smtClean="0"/>
              <a:t>6/12/23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B54B0F-F909-D442-8ED1-140544A4D89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449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7568D-727F-3A45-BD12-4694607FD6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C039C9-F663-A842-BD73-2B3D5B667D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2C9EDB-0FD9-FF41-9E6D-F1F635746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26A4-490C-9740-A1BE-3306EA400905}" type="datetimeFigureOut">
              <a:rPr lang="en-US" smtClean="0"/>
              <a:t>6/12/23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EA86E1-27F9-3241-9F20-2EE251076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226FA3-1A59-364D-A516-4798C61B2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ACD78-33E6-F14B-A93F-EC19FE720B8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659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12A25-E618-0947-A302-6D8CB36C4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549A9A-DAE1-DB4C-9EA0-F6D95DAE86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87EB16-D9A5-BA42-B270-E9895F69A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26A4-490C-9740-A1BE-3306EA400905}" type="datetimeFigureOut">
              <a:rPr lang="en-US" smtClean="0"/>
              <a:t>6/12/23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138578-5778-3044-B7C5-E27F4FE64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3E24E8-D78B-754A-9270-F80FC5FCE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ACD78-33E6-F14B-A93F-EC19FE720B8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077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32E8D7-8461-0141-9286-68435D4C67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077AB6-0E6B-4A4E-9276-11E107792A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B7C1E3-A3B3-FA4A-A39F-FB06BE271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26A4-490C-9740-A1BE-3306EA400905}" type="datetimeFigureOut">
              <a:rPr lang="en-US" smtClean="0"/>
              <a:t>6/12/23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049AD-5FC6-F145-9DE5-537B33CB9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F34CF4-AF9F-F341-8655-72F26F46A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ACD78-33E6-F14B-A93F-EC19FE720B8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698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439AD-3985-8148-BC4C-6738017EC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80A70-8F20-B64D-9E18-0D850CA7D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ED57B1-BE49-D442-BF1B-6E6BDF0BB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26A4-490C-9740-A1BE-3306EA400905}" type="datetimeFigureOut">
              <a:rPr lang="en-US" smtClean="0"/>
              <a:t>6/12/23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EAACA0-D023-2D44-8BB4-816DDC684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620BB9-5871-264D-A501-4F6EA4EE5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ACD78-33E6-F14B-A93F-EC19FE720B84}" type="slidenum">
              <a:rPr lang="en-US" smtClean="0"/>
              <a:t>‹Nº›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37436E-62D9-E140-AF3F-AECC0F3BE44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02732" y="5896655"/>
            <a:ext cx="1147762" cy="1147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922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F0408-ACD9-D341-A407-AC60BF0C5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931C94-6D94-ED4A-BD1B-29C91DEA2F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D557E7-62E7-4048-96A6-982999F9D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26A4-490C-9740-A1BE-3306EA400905}" type="datetimeFigureOut">
              <a:rPr lang="en-US" smtClean="0"/>
              <a:t>6/12/23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F09EC8-C399-934E-AF0A-A94912BB1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3CC035-FF69-2C4B-BC0C-D216C3403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ACD78-33E6-F14B-A93F-EC19FE720B8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111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64FD9-8B90-E743-B398-9A9CD0F8F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FDE15-ADF6-824A-AAD2-6696F2C0AF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82EE41-3E13-8F46-949C-C354781230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4DF846-CCB2-4941-9434-B7A1F3AAF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26A4-490C-9740-A1BE-3306EA400905}" type="datetimeFigureOut">
              <a:rPr lang="en-US" smtClean="0"/>
              <a:t>6/12/23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C68C12-7766-0D4C-ACE5-E7D1601EA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37C92A-A852-D443-953C-C1179EDA9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ACD78-33E6-F14B-A93F-EC19FE720B8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975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5BAC6-BD18-8F4B-87EF-6F6E2F8FA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6AF71F-4BDF-F349-A2EB-FC3126EE39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F12A71-020C-7044-BCB0-0FDCA387A4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6E1DBA-D4FB-184E-8D42-32A7E7E6B0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50CAB0-5406-D14D-8979-370B460942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751B6D-FD9E-0C41-9201-EB66C9A98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26A4-490C-9740-A1BE-3306EA400905}" type="datetimeFigureOut">
              <a:rPr lang="en-US" smtClean="0"/>
              <a:t>6/12/23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FD04BD-35F4-9943-BF06-E0EC3842D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9AEF12-2A9D-2A46-A153-477B67DA9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ACD78-33E6-F14B-A93F-EC19FE720B8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284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E074B-332C-4249-B090-635D445E9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E594C2-A0E9-2749-B925-9D48CF669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26A4-490C-9740-A1BE-3306EA400905}" type="datetimeFigureOut">
              <a:rPr lang="en-US" smtClean="0"/>
              <a:t>6/12/23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3A96BD-B489-1D49-A6D0-14AC8AFAB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53446F-8749-904B-85B2-A45F98531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ACD78-33E6-F14B-A93F-EC19FE720B8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547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567E30-445B-144E-85CD-00D7809BA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26A4-490C-9740-A1BE-3306EA400905}" type="datetimeFigureOut">
              <a:rPr lang="en-US" smtClean="0"/>
              <a:t>6/12/23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AEF9E4-DF33-A64E-B1ED-BB255CF8B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9B213C-6DA5-F34D-ADD7-96AFF8B72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ACD78-33E6-F14B-A93F-EC19FE720B8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941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A5DBE-848C-A74E-BDC2-C011D96B9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00D72C-5652-2740-AE30-0EC077A787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C00A0F-1EB3-904C-B6A4-DD5A6FEF4A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98D44C-EB58-C742-AF9D-6B08B23B6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26A4-490C-9740-A1BE-3306EA400905}" type="datetimeFigureOut">
              <a:rPr lang="en-US" smtClean="0"/>
              <a:t>6/12/23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9E25BE-7AAD-6249-83B2-765B70226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71FF23-9252-7641-B7EF-046992EA3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ACD78-33E6-F14B-A93F-EC19FE720B8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573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12904-E832-2742-AA75-3B1161625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2E4317-28C2-CD49-AE14-4A1114B403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281E00-4629-074F-84E3-92074F6011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DFDE7B-8B82-5847-8CD4-9C93B6C47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26A4-490C-9740-A1BE-3306EA400905}" type="datetimeFigureOut">
              <a:rPr lang="en-US" smtClean="0"/>
              <a:t>6/12/23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EBCC26-F73D-7244-9788-49EA029FB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1F308-B476-6E43-A3C0-2D5258680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ACD78-33E6-F14B-A93F-EC19FE720B8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743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C8F0BE-BF0A-B242-BB8A-E6EDF7946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AB8B48-2F22-5042-8753-72912406DA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01919B-A2BD-544F-851D-F3F5B20B8F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9726A4-490C-9740-A1BE-3306EA400905}" type="datetimeFigureOut">
              <a:rPr lang="en-US" smtClean="0"/>
              <a:t>6/12/23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9B4409-3E93-C343-96E8-844D470736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CC3577-36FE-3546-9A77-4A6F71D2C1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CACD78-33E6-F14B-A93F-EC19FE720B8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242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7C13D-DCD5-1248-BBB9-60272B5D83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Desarrollo </a:t>
            </a:r>
            <a:r>
              <a:rPr lang="en-US" b="1" dirty="0" err="1"/>
              <a:t>profesional</a:t>
            </a: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3F69CF-A8EC-4140-8A7B-9BEC3A2333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Módulo</a:t>
            </a:r>
            <a:r>
              <a:rPr lang="en-US" dirty="0"/>
              <a:t> de </a:t>
            </a:r>
            <a:r>
              <a:rPr lang="en-US" dirty="0" err="1"/>
              <a:t>aprendizaje</a:t>
            </a:r>
            <a:r>
              <a:rPr lang="en-US" dirty="0"/>
              <a:t> #10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6D0228-ADED-C24A-8237-02871231AB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2732" y="5896655"/>
            <a:ext cx="1147762" cy="1147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5393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A2E93-74E5-4F45-A571-32165C247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sz="36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Cuestionario de orientación vocacional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5CE92-AE9C-7148-A66F-083C8322B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u="sng" dirty="0" err="1"/>
              <a:t>Instrucciones</a:t>
            </a:r>
            <a:endParaRPr lang="en-US" u="sng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s-AR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1. Dentro de cada cuadro, marque con un círculo todas las afirmaciones o atributos que te describan. </a:t>
            </a:r>
          </a:p>
          <a:p>
            <a:pPr marL="457200" lvl="1" indent="0">
              <a:buNone/>
            </a:pPr>
            <a:r>
              <a:rPr lang="es-AR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Nota: ¡Esta encuesta se basa completamente en los intereses! </a:t>
            </a:r>
          </a:p>
          <a:p>
            <a:pPr marL="457200" lvl="1" indent="0">
              <a:buNone/>
            </a:pPr>
            <a:endParaRPr lang="es-AR" sz="2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s-AR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2. Cuando haya terminado de marcar con un círculo, sume el número de afirmaciones/atributos que ha marcado en cada cuadro. Escribe este número en el espacio de la derecha de cada cuadro. </a:t>
            </a:r>
          </a:p>
        </p:txBody>
      </p:sp>
    </p:spTree>
    <p:extLst>
      <p:ext uri="{BB962C8B-B14F-4D97-AF65-F5344CB8AC3E}">
        <p14:creationId xmlns:p14="http://schemas.microsoft.com/office/powerpoint/2010/main" val="29387021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A2E93-74E5-4F45-A571-32165C247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z="44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Cuestionario de orientación vocacional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5CE92-AE9C-7148-A66F-083C8322B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u="sng" dirty="0" err="1"/>
              <a:t>Instrucciones</a:t>
            </a:r>
            <a:endParaRPr lang="en-US" u="sng" dirty="0"/>
          </a:p>
          <a:p>
            <a:pPr marL="0" indent="0">
              <a:buNone/>
            </a:pPr>
            <a:r>
              <a:rPr lang="es-A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 Ahora, recibirá la página de información "Los Dieciséis Grupos de Profesiones". Léala. </a:t>
            </a:r>
          </a:p>
        </p:txBody>
      </p:sp>
    </p:spTree>
    <p:extLst>
      <p:ext uri="{BB962C8B-B14F-4D97-AF65-F5344CB8AC3E}">
        <p14:creationId xmlns:p14="http://schemas.microsoft.com/office/powerpoint/2010/main" val="36342593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A2E93-74E5-4F45-A571-32165C247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z="44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Cuestionario de orientación vocacional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5CE92-AE9C-7148-A66F-083C8322B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u="sng" dirty="0" err="1"/>
              <a:t>Instrucciones</a:t>
            </a:r>
            <a:endParaRPr lang="en-US" u="sng" dirty="0"/>
          </a:p>
          <a:p>
            <a:pPr marL="0" indent="0">
              <a:buNone/>
            </a:pPr>
            <a:r>
              <a:rPr lang="es-A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 Ahora, recibirá la página de información "Los Dieciséis Grupos de Profesiones". Léala. </a:t>
            </a:r>
          </a:p>
          <a:p>
            <a:pPr marL="0" indent="0">
              <a:buNone/>
            </a:pPr>
            <a:r>
              <a:rPr lang="es-A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4. Identifique los tres grupos de carreras con los que obtuvo la puntuación más alta en el cuestionario. Escríbelos en la última página. </a:t>
            </a:r>
          </a:p>
          <a:p>
            <a:pPr marL="0" indent="0">
              <a:buNone/>
            </a:pPr>
            <a:r>
              <a:rPr lang="es-A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5. Responde a las dos preguntas de seguimiento de la hoja de ejercicios de la lección. </a:t>
            </a:r>
          </a:p>
        </p:txBody>
      </p:sp>
    </p:spTree>
    <p:extLst>
      <p:ext uri="{BB962C8B-B14F-4D97-AF65-F5344CB8AC3E}">
        <p14:creationId xmlns:p14="http://schemas.microsoft.com/office/powerpoint/2010/main" val="37072898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A2E93-74E5-4F45-A571-32165C247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z="44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Cuestionario de orientación vocacional: Debate</a:t>
            </a:r>
            <a:endParaRPr lang="en-US" b="1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33CEEF-2B29-964C-B409-468F7FA2F3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Exponga</a:t>
            </a:r>
            <a:r>
              <a:rPr lang="en-US" dirty="0"/>
              <a:t> al </a:t>
            </a:r>
            <a:r>
              <a:rPr lang="en-US" dirty="0" err="1"/>
              <a:t>menos</a:t>
            </a:r>
            <a:r>
              <a:rPr lang="en-US" dirty="0"/>
              <a:t> uno de sus </a:t>
            </a:r>
            <a:r>
              <a:rPr lang="en-US" dirty="0" err="1"/>
              <a:t>grupos</a:t>
            </a:r>
            <a:r>
              <a:rPr lang="en-US" dirty="0"/>
              <a:t> </a:t>
            </a:r>
            <a:r>
              <a:rPr lang="en-US" dirty="0" err="1"/>
              <a:t>profesionales</a:t>
            </a:r>
            <a:endParaRPr lang="en-US" dirty="0"/>
          </a:p>
          <a:p>
            <a:r>
              <a:rPr lang="en-US" dirty="0"/>
              <a:t>¿</a:t>
            </a:r>
            <a:r>
              <a:rPr lang="en-US" dirty="0" err="1"/>
              <a:t>Cómo</a:t>
            </a:r>
            <a:r>
              <a:rPr lang="en-US" dirty="0"/>
              <a:t> </a:t>
            </a:r>
            <a:r>
              <a:rPr lang="en-US" dirty="0" err="1"/>
              <a:t>podría</a:t>
            </a:r>
            <a:r>
              <a:rPr lang="en-US" dirty="0"/>
              <a:t> </a:t>
            </a:r>
            <a:r>
              <a:rPr lang="en-US" dirty="0" err="1"/>
              <a:t>relacionar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grupo</a:t>
            </a:r>
            <a:r>
              <a:rPr lang="en-US" dirty="0"/>
              <a:t> con la </a:t>
            </a:r>
            <a:r>
              <a:rPr lang="en-US" dirty="0" err="1"/>
              <a:t>ciencia</a:t>
            </a:r>
            <a:r>
              <a:rPr lang="en-US" dirty="0"/>
              <a:t> del </a:t>
            </a:r>
            <a:r>
              <a:rPr lang="en-US" dirty="0" err="1"/>
              <a:t>agua</a:t>
            </a:r>
            <a:r>
              <a:rPr lang="en-US" dirty="0"/>
              <a:t> dulce?</a:t>
            </a:r>
          </a:p>
        </p:txBody>
      </p:sp>
    </p:spTree>
    <p:extLst>
      <p:ext uri="{BB962C8B-B14F-4D97-AF65-F5344CB8AC3E}">
        <p14:creationId xmlns:p14="http://schemas.microsoft.com/office/powerpoint/2010/main" val="14002554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479D4-A0B6-FF47-8660-97312C2B2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Evaluación</a:t>
            </a:r>
            <a:r>
              <a:rPr lang="en-US" b="1" dirty="0"/>
              <a:t>/</a:t>
            </a:r>
            <a:r>
              <a:rPr lang="en-US" b="1" dirty="0" err="1"/>
              <a:t>encuesta</a:t>
            </a:r>
            <a:r>
              <a:rPr lang="en-US" b="1" dirty="0"/>
              <a:t> a </a:t>
            </a:r>
            <a:r>
              <a:rPr lang="en-US" b="1" dirty="0" err="1"/>
              <a:t>mitad</a:t>
            </a:r>
            <a:r>
              <a:rPr lang="en-US" b="1" dirty="0"/>
              <a:t> del </a:t>
            </a:r>
            <a:r>
              <a:rPr lang="en-US" b="1" dirty="0" err="1"/>
              <a:t>programa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32121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E7E2C-E84D-1448-8726-EE9B9907D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b="1" dirty="0"/>
              <a:t>Agenda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149E5B5-9B6C-324C-9D31-1E8FB39FC9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1176157"/>
              </p:ext>
            </p:extLst>
          </p:nvPr>
        </p:nvGraphicFramePr>
        <p:xfrm>
          <a:off x="753533" y="1325563"/>
          <a:ext cx="10515600" cy="5303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88752">
                  <a:extLst>
                    <a:ext uri="{9D8B030D-6E8A-4147-A177-3AD203B41FA5}">
                      <a16:colId xmlns:a16="http://schemas.microsoft.com/office/drawing/2014/main" val="1524927852"/>
                    </a:ext>
                  </a:extLst>
                </a:gridCol>
                <a:gridCol w="2777067">
                  <a:extLst>
                    <a:ext uri="{9D8B030D-6E8A-4147-A177-3AD203B41FA5}">
                      <a16:colId xmlns:a16="http://schemas.microsoft.com/office/drawing/2014/main" val="1432199566"/>
                    </a:ext>
                  </a:extLst>
                </a:gridCol>
                <a:gridCol w="6149781">
                  <a:extLst>
                    <a:ext uri="{9D8B030D-6E8A-4147-A177-3AD203B41FA5}">
                      <a16:colId xmlns:a16="http://schemas.microsoft.com/office/drawing/2014/main" val="28687293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000" b="1" u="sng" dirty="0"/>
                        <a:t>Hora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b="1" u="sng" dirty="0" err="1"/>
                        <a:t>Duración</a:t>
                      </a:r>
                      <a:endParaRPr lang="en-US" sz="3000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b="1" u="sng" dirty="0" err="1"/>
                        <a:t>Actividad</a:t>
                      </a:r>
                      <a:endParaRPr lang="en-US" sz="3000" b="1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8274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000" b="1" dirty="0"/>
                        <a:t>1:00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b="1" dirty="0"/>
                        <a:t>30 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b="1" i="0" dirty="0" err="1"/>
                        <a:t>Actividad</a:t>
                      </a:r>
                      <a:r>
                        <a:rPr lang="en-US" sz="3000" b="1" i="0" dirty="0"/>
                        <a:t> de </a:t>
                      </a:r>
                      <a:r>
                        <a:rPr lang="en-US" sz="3000" b="1" i="0" dirty="0" err="1"/>
                        <a:t>inicio</a:t>
                      </a:r>
                      <a:r>
                        <a:rPr lang="en-US" sz="3000" b="1" dirty="0"/>
                        <a:t> </a:t>
                      </a:r>
                      <a:endParaRPr lang="en-US" sz="3000" b="1" i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4362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000" b="1" dirty="0"/>
                        <a:t>1:30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b="1" dirty="0"/>
                        <a:t>1 hora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3000" b="1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Panel de Carreras profesionales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4844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000" b="0" i="1" dirty="0"/>
                        <a:t>2:30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b="0" i="1" dirty="0"/>
                        <a:t>15 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b="0" i="1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BREAK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8830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000" b="1" dirty="0"/>
                        <a:t>2:45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b="1" dirty="0"/>
                        <a:t>15 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3000" b="1" u="none" kern="1200" dirty="0">
                          <a:solidFill>
                            <a:schemeClr val="tx1"/>
                          </a:solidFill>
                          <a:effectLst/>
                          <a:ea typeface="+mn-ea"/>
                          <a:cs typeface="+mn-cs"/>
                        </a:rPr>
                        <a:t>Panel de Carreras: debate</a:t>
                      </a:r>
                      <a:endParaRPr lang="en-US" sz="3000" b="1" i="0" u="non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6795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000" b="1" dirty="0"/>
                        <a:t>3:00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b="1" dirty="0"/>
                        <a:t>50 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3000" b="1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Cuestionario de orientación vocacional</a:t>
                      </a:r>
                      <a:endParaRPr lang="en-US" sz="3000" b="1" u="non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4918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000" b="0" i="1" dirty="0"/>
                        <a:t>3:50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b="0" i="1" dirty="0"/>
                        <a:t>10 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b="0" i="1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BREAK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2004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000" b="1" dirty="0"/>
                        <a:t>4:00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b="1" dirty="0"/>
                        <a:t>30 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b="1" dirty="0" err="1"/>
                        <a:t>Evaluación</a:t>
                      </a:r>
                      <a:r>
                        <a:rPr lang="en-US" sz="3000" b="1" dirty="0"/>
                        <a:t>/</a:t>
                      </a:r>
                      <a:r>
                        <a:rPr lang="en-US" sz="3000" b="1" dirty="0" err="1"/>
                        <a:t>encuesta</a:t>
                      </a:r>
                      <a:r>
                        <a:rPr lang="en-US" sz="3000" b="1" dirty="0"/>
                        <a:t> a </a:t>
                      </a:r>
                      <a:r>
                        <a:rPr lang="en-US" sz="3000" b="1" dirty="0" err="1"/>
                        <a:t>mitad</a:t>
                      </a:r>
                      <a:r>
                        <a:rPr lang="en-US" sz="3000" b="1" dirty="0"/>
                        <a:t> del </a:t>
                      </a:r>
                      <a:r>
                        <a:rPr lang="en-US" sz="3000" b="1" dirty="0" err="1"/>
                        <a:t>programa</a:t>
                      </a:r>
                      <a:endParaRPr lang="en-US" sz="3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50674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2218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54C3BF-62BA-144B-90F1-C9EB464B59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9069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u="sng" dirty="0" err="1"/>
              <a:t>Instrucciones</a:t>
            </a:r>
            <a:r>
              <a:rPr lang="en-US" sz="3000" u="sng" dirty="0"/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dirty="0"/>
              <a:t>Escribe </a:t>
            </a:r>
            <a:r>
              <a:rPr lang="en-US" sz="3000" dirty="0" err="1"/>
              <a:t>tu</a:t>
            </a:r>
            <a:r>
              <a:rPr lang="en-US" sz="3000" dirty="0"/>
              <a:t> </a:t>
            </a:r>
            <a:r>
              <a:rPr lang="en-US" sz="3000" dirty="0" err="1"/>
              <a:t>respuesta</a:t>
            </a:r>
            <a:r>
              <a:rPr lang="en-US" sz="3000" dirty="0"/>
              <a:t> a las </a:t>
            </a:r>
            <a:r>
              <a:rPr lang="en-US" sz="3000" dirty="0" err="1"/>
              <a:t>preguntas</a:t>
            </a:r>
            <a:r>
              <a:rPr lang="en-US" sz="3000" dirty="0"/>
              <a:t> de la hoja de </a:t>
            </a:r>
            <a:r>
              <a:rPr lang="en-US" sz="3000" dirty="0" err="1"/>
              <a:t>ejercicios</a:t>
            </a:r>
            <a:r>
              <a:rPr lang="en-US" sz="3000" dirty="0"/>
              <a:t> de la </a:t>
            </a:r>
            <a:r>
              <a:rPr lang="en-US" sz="3000" dirty="0" err="1"/>
              <a:t>lección</a:t>
            </a:r>
            <a:r>
              <a:rPr lang="en-US" sz="3000" dirty="0"/>
              <a:t>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5B38908-6D6D-9546-90E8-8878026FE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z="4400" b="1" i="0" dirty="0" err="1"/>
              <a:t>Actividad</a:t>
            </a:r>
            <a:r>
              <a:rPr lang="en-US" sz="4400" b="1" i="0" dirty="0"/>
              <a:t> de </a:t>
            </a:r>
            <a:r>
              <a:rPr lang="en-US" sz="4400" b="1" i="0" dirty="0" err="1"/>
              <a:t>inicio</a:t>
            </a:r>
            <a:r>
              <a:rPr lang="en-US" sz="4400" b="1" dirty="0"/>
              <a:t> </a:t>
            </a:r>
            <a:endParaRPr lang="en-US" sz="4400" b="1" i="0" dirty="0"/>
          </a:p>
        </p:txBody>
      </p:sp>
    </p:spTree>
    <p:extLst>
      <p:ext uri="{BB962C8B-B14F-4D97-AF65-F5344CB8AC3E}">
        <p14:creationId xmlns:p14="http://schemas.microsoft.com/office/powerpoint/2010/main" val="2501489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54C3BF-62BA-144B-90F1-C9EB464B59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90695"/>
            <a:ext cx="10515600" cy="4351338"/>
          </a:xfrm>
        </p:spPr>
        <p:txBody>
          <a:bodyPr>
            <a:normAutofit/>
          </a:bodyPr>
          <a:lstStyle/>
          <a:p>
            <a:r>
              <a:rPr lang="en-US" sz="3500" b="1" dirty="0" err="1"/>
              <a:t>Pregunta</a:t>
            </a:r>
            <a:r>
              <a:rPr lang="en-US" sz="3500" b="1" dirty="0"/>
              <a:t> 1: </a:t>
            </a:r>
            <a:r>
              <a:rPr lang="en-US" sz="3500" dirty="0"/>
              <a:t>¿</a:t>
            </a:r>
            <a:r>
              <a:rPr lang="en-US" sz="3500" dirty="0" err="1"/>
              <a:t>Cuáles</a:t>
            </a:r>
            <a:r>
              <a:rPr lang="en-US" sz="3500" dirty="0"/>
              <a:t> cree que son </a:t>
            </a:r>
            <a:r>
              <a:rPr lang="en-US" sz="3500" dirty="0" err="1"/>
              <a:t>algunas</a:t>
            </a:r>
            <a:r>
              <a:rPr lang="en-US" sz="3500" dirty="0"/>
              <a:t> de </a:t>
            </a:r>
            <a:r>
              <a:rPr lang="en-US" sz="3500" dirty="0" err="1"/>
              <a:t>cualidades</a:t>
            </a:r>
            <a:r>
              <a:rPr lang="en-US" sz="3500" dirty="0"/>
              <a:t>? </a:t>
            </a:r>
          </a:p>
          <a:p>
            <a:endParaRPr lang="en-US" sz="3500" b="1" dirty="0"/>
          </a:p>
          <a:p>
            <a:r>
              <a:rPr lang="en-US" sz="3500" b="1" dirty="0" err="1"/>
              <a:t>Pregunta</a:t>
            </a:r>
            <a:r>
              <a:rPr lang="en-US" sz="3500" b="1" dirty="0"/>
              <a:t> 2: </a:t>
            </a:r>
            <a:r>
              <a:rPr lang="en-US" sz="3500" dirty="0"/>
              <a:t>¿</a:t>
            </a:r>
            <a:r>
              <a:rPr lang="en-US" sz="3500" dirty="0" err="1"/>
              <a:t>Cuáles</a:t>
            </a:r>
            <a:r>
              <a:rPr lang="en-US" sz="3500" dirty="0"/>
              <a:t> son </a:t>
            </a:r>
            <a:r>
              <a:rPr lang="en-US" sz="3500" dirty="0" err="1"/>
              <a:t>tus</a:t>
            </a:r>
            <a:r>
              <a:rPr lang="en-US" sz="3500" dirty="0"/>
              <a:t> </a:t>
            </a:r>
            <a:r>
              <a:rPr lang="en-US" sz="3500" dirty="0" err="1"/>
              <a:t>aspiraciones</a:t>
            </a:r>
            <a:r>
              <a:rPr lang="en-US" sz="3500" dirty="0"/>
              <a:t> </a:t>
            </a:r>
            <a:r>
              <a:rPr lang="en-US" sz="3500" dirty="0" err="1"/>
              <a:t>laborales</a:t>
            </a:r>
            <a:r>
              <a:rPr lang="en-US" sz="3500" dirty="0"/>
              <a:t>? (No </a:t>
            </a:r>
            <a:r>
              <a:rPr lang="en-US" sz="3500" dirty="0" err="1"/>
              <a:t>te</a:t>
            </a:r>
            <a:r>
              <a:rPr lang="en-US" sz="3500" dirty="0"/>
              <a:t> </a:t>
            </a:r>
            <a:r>
              <a:rPr lang="en-US" sz="3500" dirty="0" err="1"/>
              <a:t>preocupes</a:t>
            </a:r>
            <a:r>
              <a:rPr lang="en-US" sz="3500" dirty="0"/>
              <a:t> </a:t>
            </a:r>
            <a:r>
              <a:rPr lang="en-US" sz="3500" dirty="0" err="1"/>
              <a:t>si</a:t>
            </a:r>
            <a:r>
              <a:rPr lang="en-US" sz="3500" dirty="0"/>
              <a:t> </a:t>
            </a:r>
            <a:r>
              <a:rPr lang="en-US" sz="3500" dirty="0" err="1"/>
              <a:t>aún</a:t>
            </a:r>
            <a:r>
              <a:rPr lang="en-US" sz="3500" dirty="0"/>
              <a:t> no lo sabes, </a:t>
            </a:r>
            <a:r>
              <a:rPr lang="en-US" sz="3500" dirty="0" err="1"/>
              <a:t>simplemente</a:t>
            </a:r>
            <a:r>
              <a:rPr lang="en-US" sz="3500" dirty="0"/>
              <a:t> </a:t>
            </a:r>
            <a:r>
              <a:rPr lang="en-US" sz="3500" dirty="0" err="1"/>
              <a:t>enumera</a:t>
            </a:r>
            <a:r>
              <a:rPr lang="en-US" sz="3500" dirty="0"/>
              <a:t> </a:t>
            </a:r>
            <a:r>
              <a:rPr lang="en-US" sz="3500" dirty="0" err="1"/>
              <a:t>algunas</a:t>
            </a:r>
            <a:r>
              <a:rPr lang="en-US" sz="3500" dirty="0"/>
              <a:t> </a:t>
            </a:r>
            <a:r>
              <a:rPr lang="en-US" sz="3500" dirty="0" err="1"/>
              <a:t>cosas</a:t>
            </a:r>
            <a:r>
              <a:rPr lang="en-US" sz="3500" dirty="0"/>
              <a:t> que </a:t>
            </a:r>
            <a:r>
              <a:rPr lang="en-US" sz="3500" dirty="0" err="1"/>
              <a:t>podrían</a:t>
            </a:r>
            <a:r>
              <a:rPr lang="en-US" sz="3500" dirty="0"/>
              <a:t> </a:t>
            </a:r>
            <a:r>
              <a:rPr lang="en-US" sz="3500" dirty="0" err="1"/>
              <a:t>interesarte</a:t>
            </a:r>
            <a:r>
              <a:rPr lang="en-US" sz="3500" dirty="0"/>
              <a:t>).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5B38908-6D6D-9546-90E8-8878026FE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z="4400" b="1" i="0" dirty="0" err="1"/>
              <a:t>Actividad</a:t>
            </a:r>
            <a:r>
              <a:rPr lang="en-US" sz="4400" b="1" i="0" dirty="0"/>
              <a:t> de </a:t>
            </a:r>
            <a:r>
              <a:rPr lang="en-US" sz="4400" b="1" i="0" dirty="0" err="1"/>
              <a:t>inicio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40006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54C3BF-62BA-144B-90F1-C9EB464B59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9069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u="sng" dirty="0" err="1"/>
              <a:t>Instrucciones</a:t>
            </a:r>
            <a:r>
              <a:rPr lang="en-US" sz="3000" u="sng" dirty="0"/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dirty="0"/>
              <a:t>Escribe </a:t>
            </a:r>
            <a:r>
              <a:rPr lang="en-US" sz="3000" dirty="0" err="1"/>
              <a:t>tu</a:t>
            </a:r>
            <a:r>
              <a:rPr lang="en-US" sz="3000" dirty="0"/>
              <a:t> </a:t>
            </a:r>
            <a:r>
              <a:rPr lang="en-US" sz="3000" dirty="0" err="1"/>
              <a:t>respuesta</a:t>
            </a:r>
            <a:r>
              <a:rPr lang="en-US" sz="3000" dirty="0"/>
              <a:t> a las </a:t>
            </a:r>
            <a:r>
              <a:rPr lang="en-US" sz="3000" dirty="0" err="1"/>
              <a:t>preguntas</a:t>
            </a:r>
            <a:r>
              <a:rPr lang="en-US" sz="3000" dirty="0"/>
              <a:t> </a:t>
            </a:r>
            <a:r>
              <a:rPr lang="en-US" sz="3000" dirty="0" err="1"/>
              <a:t>en</a:t>
            </a:r>
            <a:r>
              <a:rPr lang="en-US" sz="3000" dirty="0"/>
              <a:t> el </a:t>
            </a:r>
            <a:r>
              <a:rPr lang="en-US" sz="3000" dirty="0" err="1"/>
              <a:t>papel</a:t>
            </a:r>
            <a:r>
              <a:rPr lang="en-US" sz="3000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dirty="0" err="1"/>
              <a:t>Comparte</a:t>
            </a:r>
            <a:r>
              <a:rPr lang="en-US" sz="3000" dirty="0"/>
              <a:t> </a:t>
            </a:r>
            <a:r>
              <a:rPr lang="en-US" sz="3000" dirty="0" err="1"/>
              <a:t>tus</a:t>
            </a:r>
            <a:r>
              <a:rPr lang="en-US" sz="3000" dirty="0"/>
              <a:t> </a:t>
            </a:r>
            <a:r>
              <a:rPr lang="en-US" sz="3000" dirty="0" err="1"/>
              <a:t>respuestas</a:t>
            </a:r>
            <a:r>
              <a:rPr lang="en-US" sz="3000" dirty="0"/>
              <a:t> con un </a:t>
            </a:r>
            <a:r>
              <a:rPr lang="en-US" sz="3000" dirty="0" err="1"/>
              <a:t>compañero</a:t>
            </a:r>
            <a:r>
              <a:rPr lang="en-US" sz="3000" dirty="0"/>
              <a:t>. Durante el debate, </a:t>
            </a:r>
            <a:r>
              <a:rPr lang="en-US" sz="3000" dirty="0" err="1"/>
              <a:t>tu</a:t>
            </a:r>
            <a:r>
              <a:rPr lang="en-US" sz="3000" dirty="0"/>
              <a:t> </a:t>
            </a:r>
            <a:r>
              <a:rPr lang="en-US" sz="3000" dirty="0" err="1"/>
              <a:t>compañero</a:t>
            </a:r>
            <a:r>
              <a:rPr lang="en-US" sz="3000" dirty="0"/>
              <a:t> debe </a:t>
            </a:r>
            <a:r>
              <a:rPr lang="en-US" sz="3000" dirty="0" err="1"/>
              <a:t>compartir</a:t>
            </a:r>
            <a:r>
              <a:rPr lang="en-US" sz="3000" dirty="0"/>
              <a:t> un punto </a:t>
            </a:r>
            <a:r>
              <a:rPr lang="en-US" sz="3000" dirty="0" err="1"/>
              <a:t>fuerte</a:t>
            </a:r>
            <a:r>
              <a:rPr lang="en-US" sz="3000" dirty="0"/>
              <a:t> </a:t>
            </a:r>
            <a:r>
              <a:rPr lang="en-US" sz="3000" dirty="0" err="1"/>
              <a:t>adicional</a:t>
            </a:r>
            <a:r>
              <a:rPr lang="en-US" sz="3000" dirty="0"/>
              <a:t> </a:t>
            </a:r>
            <a:r>
              <a:rPr lang="en-US" sz="3000" dirty="0" err="1"/>
              <a:t>sobre</a:t>
            </a:r>
            <a:r>
              <a:rPr lang="en-US" sz="3000" dirty="0"/>
              <a:t> </a:t>
            </a:r>
            <a:r>
              <a:rPr lang="en-US" sz="3000" dirty="0" err="1"/>
              <a:t>ti</a:t>
            </a:r>
            <a:r>
              <a:rPr lang="en-US" sz="3000" dirty="0"/>
              <a:t> (y </a:t>
            </a:r>
            <a:r>
              <a:rPr lang="en-US" sz="3000" dirty="0" err="1"/>
              <a:t>viceversa</a:t>
            </a:r>
            <a:r>
              <a:rPr lang="en-US" sz="3000" dirty="0"/>
              <a:t>).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5B38908-6D6D-9546-90E8-8878026FE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z="4400" b="1" i="0" dirty="0" err="1"/>
              <a:t>Actividad</a:t>
            </a:r>
            <a:r>
              <a:rPr lang="en-US" sz="4400" b="1" i="0" dirty="0"/>
              <a:t> de </a:t>
            </a:r>
            <a:r>
              <a:rPr lang="en-US" sz="4400" b="1" i="0" dirty="0" err="1"/>
              <a:t>inicio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4378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54C3BF-62BA-144B-90F1-C9EB464B59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9069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u="sng" dirty="0" err="1"/>
              <a:t>Instrucciones</a:t>
            </a:r>
            <a:r>
              <a:rPr lang="en-US" sz="3000" u="sng" dirty="0"/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dirty="0"/>
              <a:t>Escribe </a:t>
            </a:r>
            <a:r>
              <a:rPr lang="en-US" sz="3000" dirty="0" err="1"/>
              <a:t>tu</a:t>
            </a:r>
            <a:r>
              <a:rPr lang="en-US" sz="3000" dirty="0"/>
              <a:t> </a:t>
            </a:r>
            <a:r>
              <a:rPr lang="en-US" sz="3000" dirty="0" err="1"/>
              <a:t>respuesta</a:t>
            </a:r>
            <a:r>
              <a:rPr lang="en-US" sz="3000" dirty="0"/>
              <a:t> a las </a:t>
            </a:r>
            <a:r>
              <a:rPr lang="en-US" sz="3000" dirty="0" err="1"/>
              <a:t>preguntas</a:t>
            </a:r>
            <a:r>
              <a:rPr lang="en-US" sz="3000" dirty="0"/>
              <a:t> </a:t>
            </a:r>
            <a:r>
              <a:rPr lang="en-US" sz="3000" dirty="0" err="1"/>
              <a:t>en</a:t>
            </a:r>
            <a:r>
              <a:rPr lang="en-US" sz="3000" dirty="0"/>
              <a:t> el </a:t>
            </a:r>
            <a:r>
              <a:rPr lang="en-US" sz="3000" dirty="0" err="1"/>
              <a:t>papel</a:t>
            </a:r>
            <a:r>
              <a:rPr lang="en-US" sz="3000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dirty="0" err="1"/>
              <a:t>Comparte</a:t>
            </a:r>
            <a:r>
              <a:rPr lang="en-US" sz="3000" dirty="0"/>
              <a:t> </a:t>
            </a:r>
            <a:r>
              <a:rPr lang="en-US" sz="3000" dirty="0" err="1"/>
              <a:t>tus</a:t>
            </a:r>
            <a:r>
              <a:rPr lang="en-US" sz="3000" dirty="0"/>
              <a:t> </a:t>
            </a:r>
            <a:r>
              <a:rPr lang="en-US" sz="3000" dirty="0" err="1"/>
              <a:t>respuestas</a:t>
            </a:r>
            <a:r>
              <a:rPr lang="en-US" sz="3000" dirty="0"/>
              <a:t> con un </a:t>
            </a:r>
            <a:r>
              <a:rPr lang="en-US" sz="3000" dirty="0" err="1"/>
              <a:t>compañero</a:t>
            </a:r>
            <a:r>
              <a:rPr lang="en-US" sz="3000" dirty="0"/>
              <a:t>. Durante el debate, </a:t>
            </a:r>
            <a:r>
              <a:rPr lang="en-US" sz="3000" dirty="0" err="1"/>
              <a:t>tu</a:t>
            </a:r>
            <a:r>
              <a:rPr lang="en-US" sz="3000" dirty="0"/>
              <a:t> </a:t>
            </a:r>
            <a:r>
              <a:rPr lang="en-US" sz="3000" dirty="0" err="1"/>
              <a:t>compañero</a:t>
            </a:r>
            <a:r>
              <a:rPr lang="en-US" sz="3000" dirty="0"/>
              <a:t> debe </a:t>
            </a:r>
            <a:r>
              <a:rPr lang="en-US" sz="3000" dirty="0" err="1"/>
              <a:t>compartir</a:t>
            </a:r>
            <a:r>
              <a:rPr lang="en-US" sz="3000" dirty="0"/>
              <a:t> un punto </a:t>
            </a:r>
            <a:r>
              <a:rPr lang="en-US" sz="3000" dirty="0" err="1"/>
              <a:t>fuerte</a:t>
            </a:r>
            <a:r>
              <a:rPr lang="en-US" sz="3000" dirty="0"/>
              <a:t> </a:t>
            </a:r>
            <a:r>
              <a:rPr lang="en-US" sz="3000" dirty="0" err="1"/>
              <a:t>adicional</a:t>
            </a:r>
            <a:r>
              <a:rPr lang="en-US" sz="3000" dirty="0"/>
              <a:t> </a:t>
            </a:r>
            <a:r>
              <a:rPr lang="en-US" sz="3000" dirty="0" err="1"/>
              <a:t>sobre</a:t>
            </a:r>
            <a:r>
              <a:rPr lang="en-US" sz="3000" dirty="0"/>
              <a:t> </a:t>
            </a:r>
            <a:r>
              <a:rPr lang="en-US" sz="3000" dirty="0" err="1"/>
              <a:t>ti</a:t>
            </a:r>
            <a:r>
              <a:rPr lang="en-US" sz="3000" dirty="0"/>
              <a:t> (y </a:t>
            </a:r>
            <a:r>
              <a:rPr lang="en-US" sz="3000" dirty="0" err="1"/>
              <a:t>viceversa</a:t>
            </a:r>
            <a:r>
              <a:rPr lang="en-US" sz="3000" dirty="0"/>
              <a:t>).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dirty="0"/>
              <a:t>Debate </a:t>
            </a:r>
            <a:r>
              <a:rPr lang="en-US" sz="3000" dirty="0" err="1"/>
              <a:t>en</a:t>
            </a:r>
            <a:r>
              <a:rPr lang="en-US" sz="3000" dirty="0"/>
              <a:t> </a:t>
            </a:r>
            <a:r>
              <a:rPr lang="en-US" sz="3000" dirty="0" err="1"/>
              <a:t>clase</a:t>
            </a:r>
            <a:endParaRPr lang="en-US" sz="30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5B38908-6D6D-9546-90E8-8878026FE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z="4400" b="1" i="0" dirty="0" err="1"/>
              <a:t>Actividad</a:t>
            </a:r>
            <a:r>
              <a:rPr lang="en-US" sz="4400" b="1" i="0" dirty="0"/>
              <a:t> de </a:t>
            </a:r>
            <a:r>
              <a:rPr lang="en-US" sz="4400" b="1" i="0" dirty="0" err="1"/>
              <a:t>inicio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79609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A2E93-74E5-4F45-A571-32165C247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z="4400" b="1" u="non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Panel de Carreras profesionales</a:t>
            </a:r>
            <a:r>
              <a:rPr lang="en-US" b="1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5CE92-AE9C-7148-A66F-083C8322B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981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90CC058-47A9-BC4F-A31E-767184AB0CD1}"/>
              </a:ext>
            </a:extLst>
          </p:cNvPr>
          <p:cNvSpPr txBox="1"/>
          <p:nvPr/>
        </p:nvSpPr>
        <p:spPr>
          <a:xfrm>
            <a:off x="3240891" y="2613392"/>
            <a:ext cx="5710218" cy="1631216"/>
          </a:xfrm>
          <a:prstGeom prst="rect">
            <a:avLst/>
          </a:prstGeom>
          <a:solidFill>
            <a:srgbClr val="ECC2D8"/>
          </a:solidFill>
          <a:ln w="53975"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0" dirty="0">
                <a:latin typeface="Impact" panose="020B0806030902050204" pitchFamily="34" charset="0"/>
              </a:rPr>
              <a:t>Descanso!</a:t>
            </a:r>
          </a:p>
        </p:txBody>
      </p:sp>
    </p:spTree>
    <p:extLst>
      <p:ext uri="{BB962C8B-B14F-4D97-AF65-F5344CB8AC3E}">
        <p14:creationId xmlns:p14="http://schemas.microsoft.com/office/powerpoint/2010/main" val="8290084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E58B2-C37D-0D4B-A945-5C2B946CF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z="4400" b="1" u="none" kern="1200" dirty="0">
                <a:solidFill>
                  <a:schemeClr val="tx1"/>
                </a:solidFill>
                <a:effectLst/>
                <a:ea typeface="+mn-ea"/>
                <a:cs typeface="+mn-cs"/>
              </a:rPr>
              <a:t>Panel de Carreras: debate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54A5D0-5AC8-4B4C-A436-F1383B4B2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0" indent="-342900">
              <a:buFont typeface="Symbol" pitchFamily="2" charset="2"/>
              <a:buChar char=""/>
            </a:pPr>
            <a:r>
              <a:rPr lang="es-AR" sz="3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Qué te ha parecido la mesa redonda?</a:t>
            </a:r>
          </a:p>
          <a:p>
            <a:pPr marL="342900" lvl="0" indent="-342900">
              <a:buFont typeface="Symbol" pitchFamily="2" charset="2"/>
              <a:buChar char=""/>
            </a:pPr>
            <a:r>
              <a:rPr lang="es-AR" sz="3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¿Qué es lo que más te ha sorprendido?</a:t>
            </a:r>
          </a:p>
          <a:p>
            <a:pPr marL="342900" lvl="0" indent="-342900">
              <a:buFont typeface="Symbol" pitchFamily="2" charset="2"/>
              <a:buChar char=""/>
            </a:pPr>
            <a:r>
              <a:rPr lang="es-AR" sz="3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¿Qué carrera te ha parecido más fascinante?</a:t>
            </a:r>
          </a:p>
          <a:p>
            <a:pPr marL="342900" lvl="0" indent="-342900">
              <a:buFont typeface="Symbol" pitchFamily="2" charset="2"/>
              <a:buChar char=""/>
            </a:pPr>
            <a:r>
              <a:rPr lang="es-AR" sz="3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¿Otras ideas?</a:t>
            </a:r>
          </a:p>
        </p:txBody>
      </p:sp>
    </p:spTree>
    <p:extLst>
      <p:ext uri="{BB962C8B-B14F-4D97-AF65-F5344CB8AC3E}">
        <p14:creationId xmlns:p14="http://schemas.microsoft.com/office/powerpoint/2010/main" val="5265553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3791</TotalTime>
  <Words>446</Words>
  <Application>Microsoft Macintosh PowerPoint</Application>
  <PresentationFormat>Panorámica</PresentationFormat>
  <Paragraphs>68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Impact</vt:lpstr>
      <vt:lpstr>Symbol</vt:lpstr>
      <vt:lpstr>Office Theme</vt:lpstr>
      <vt:lpstr>Desarrollo profesional</vt:lpstr>
      <vt:lpstr>Agenda</vt:lpstr>
      <vt:lpstr>Actividad de inicio </vt:lpstr>
      <vt:lpstr>Actividad de inicio</vt:lpstr>
      <vt:lpstr>Actividad de inicio</vt:lpstr>
      <vt:lpstr>Actividad de inicio</vt:lpstr>
      <vt:lpstr>Panel de Carreras profesionales </vt:lpstr>
      <vt:lpstr>Presentación de PowerPoint</vt:lpstr>
      <vt:lpstr>Panel de Carreras: debate</vt:lpstr>
      <vt:lpstr>Cuestionario de orientación vocacional</vt:lpstr>
      <vt:lpstr>Cuestionario de orientación vocacional</vt:lpstr>
      <vt:lpstr>Cuestionario de orientación vocacional</vt:lpstr>
      <vt:lpstr>Cuestionario de orientación vocacional: Debate</vt:lpstr>
      <vt:lpstr>Evaluación/encuesta a mitad del programa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Urban Watersheds</dc:title>
  <dc:creator>Microsoft Office User</dc:creator>
  <cp:lastModifiedBy>Ma.Verónica Choque Campos</cp:lastModifiedBy>
  <cp:revision>85</cp:revision>
  <dcterms:created xsi:type="dcterms:W3CDTF">2021-10-18T14:38:32Z</dcterms:created>
  <dcterms:modified xsi:type="dcterms:W3CDTF">2023-06-12T20:38:23Z</dcterms:modified>
</cp:coreProperties>
</file>