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2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6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6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4CDD-9649-46C7-AA3E-1D9C54219AC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2013-B09D-4BBE-BBEF-92A14F15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92317" y="378372"/>
            <a:ext cx="3468414" cy="6164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836979" y="378372"/>
            <a:ext cx="3468414" cy="6164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30819" y="643429"/>
            <a:ext cx="219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/>
              <a:t>Memory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7475482" y="643429"/>
            <a:ext cx="219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/>
              <a:t>Memory</a:t>
            </a:r>
            <a:endParaRPr lang="ko-KR" altLang="en-US" sz="28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11567" y="2040485"/>
            <a:ext cx="2829910" cy="1475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156230" y="2040485"/>
            <a:ext cx="2829910" cy="1475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11567" y="4389547"/>
            <a:ext cx="2829910" cy="14752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56230" y="4389546"/>
            <a:ext cx="2829910" cy="14752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30818" y="1605452"/>
            <a:ext cx="219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person</a:t>
            </a:r>
            <a:endParaRPr lang="ko-KR" alt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475481" y="1605452"/>
            <a:ext cx="219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person</a:t>
            </a:r>
            <a:endParaRPr lang="ko-KR" alt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2230817" y="5864771"/>
            <a:ext cx="219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XXX </a:t>
            </a:r>
            <a:r>
              <a:rPr lang="ko-KR" altLang="en-US" sz="2000" smtClean="0"/>
              <a:t>주소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7475481" y="5864771"/>
            <a:ext cx="2191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XXX </a:t>
            </a:r>
            <a:r>
              <a:rPr lang="ko-KR" altLang="en-US" sz="2000" smtClean="0"/>
              <a:t>주소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2230817" y="2516487"/>
            <a:ext cx="219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XXX </a:t>
            </a:r>
            <a:r>
              <a:rPr lang="ko-KR" altLang="en-US" sz="2800" smtClean="0">
                <a:solidFill>
                  <a:srgbClr val="FF0000"/>
                </a:solidFill>
              </a:rPr>
              <a:t>주소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5481" y="2515336"/>
            <a:ext cx="2191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null</a:t>
            </a:r>
            <a:endParaRPr lang="ko-KR" altLang="en-US" sz="280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>
            <a:endCxn id="8" idx="0"/>
          </p:cNvCxnSpPr>
          <p:nvPr/>
        </p:nvCxnSpPr>
        <p:spPr>
          <a:xfrm>
            <a:off x="3326520" y="3216166"/>
            <a:ext cx="2" cy="11733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0816" y="4650104"/>
            <a:ext cx="2191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Student</a:t>
            </a:r>
          </a:p>
          <a:p>
            <a:pPr algn="ctr"/>
            <a:r>
              <a:rPr lang="ko-KR" altLang="en-US" sz="2800" smtClean="0">
                <a:solidFill>
                  <a:srgbClr val="FF0000"/>
                </a:solidFill>
              </a:rPr>
              <a:t>실제 객체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5481" y="4632855"/>
            <a:ext cx="2191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Student</a:t>
            </a:r>
          </a:p>
          <a:p>
            <a:pPr algn="ctr"/>
            <a:r>
              <a:rPr lang="ko-KR" altLang="en-US" sz="2800" smtClean="0">
                <a:solidFill>
                  <a:srgbClr val="FF0000"/>
                </a:solidFill>
              </a:rPr>
              <a:t>실제 객체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328745" y="3216166"/>
            <a:ext cx="1087821" cy="29954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28996" y="2722176"/>
            <a:ext cx="2191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FF0000"/>
                </a:solidFill>
              </a:rPr>
              <a:t>Null</a:t>
            </a:r>
          </a:p>
          <a:p>
            <a:pPr algn="ctr"/>
            <a:endParaRPr lang="en-US" altLang="ko-KR" sz="2800">
              <a:solidFill>
                <a:srgbClr val="FF0000"/>
              </a:solidFill>
            </a:endParaRPr>
          </a:p>
          <a:p>
            <a:pPr algn="ctr"/>
            <a:r>
              <a:rPr lang="ko-KR" altLang="en-US" sz="2800" smtClean="0">
                <a:solidFill>
                  <a:srgbClr val="FF0000"/>
                </a:solidFill>
              </a:rPr>
              <a:t>입력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3527" y="4632855"/>
            <a:ext cx="2478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Null </a:t>
            </a:r>
            <a:r>
              <a:rPr lang="ko-KR" altLang="en-US" sz="2000" smtClean="0"/>
              <a:t>값 입력으로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링크가 끊어짐</a:t>
            </a:r>
            <a:r>
              <a:rPr lang="en-US" altLang="ko-KR" sz="2000" smtClean="0"/>
              <a:t>.</a:t>
            </a:r>
          </a:p>
          <a:p>
            <a:pPr algn="ctr"/>
            <a:r>
              <a:rPr lang="en-US" altLang="ko-KR" sz="2000" smtClean="0"/>
              <a:t>= </a:t>
            </a:r>
            <a:r>
              <a:rPr lang="ko-KR" altLang="en-US" sz="2000" smtClean="0"/>
              <a:t>가비지가 됨</a:t>
            </a:r>
            <a:r>
              <a:rPr lang="en-US" altLang="ko-KR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48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siksoo43@gmail.com</dc:creator>
  <cp:lastModifiedBy>siksoo43@gmail.com</cp:lastModifiedBy>
  <cp:revision>3</cp:revision>
  <dcterms:created xsi:type="dcterms:W3CDTF">2022-09-28T04:55:21Z</dcterms:created>
  <dcterms:modified xsi:type="dcterms:W3CDTF">2022-09-28T06:34:51Z</dcterms:modified>
</cp:coreProperties>
</file>