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sldIdLst>
    <p:sldId id="256" r:id="rId3"/>
    <p:sldId id="290" r:id="rId4"/>
    <p:sldId id="291" r:id="rId5"/>
    <p:sldId id="300" r:id="rId6"/>
    <p:sldId id="302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4A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Joonseo" userId="59e29bff-2034-4531-b718-9e037d2c8d08" providerId="ADAL" clId="{CC87FD40-D4F0-4C0F-B2E0-BC96750A7A80}"/>
    <pc:docChg chg="delSld">
      <pc:chgData name="Kim, Joonseo" userId="59e29bff-2034-4531-b718-9e037d2c8d08" providerId="ADAL" clId="{CC87FD40-D4F0-4C0F-B2E0-BC96750A7A80}" dt="2023-05-02T16:44:26.588" v="0" actId="47"/>
      <pc:docMkLst>
        <pc:docMk/>
      </pc:docMkLst>
      <pc:sldChg chg="del">
        <pc:chgData name="Kim, Joonseo" userId="59e29bff-2034-4531-b718-9e037d2c8d08" providerId="ADAL" clId="{CC87FD40-D4F0-4C0F-B2E0-BC96750A7A80}" dt="2023-05-02T16:44:26.588" v="0" actId="47"/>
        <pc:sldMkLst>
          <pc:docMk/>
          <pc:sldMk cId="1001664353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6F8F-D7B8-4E6A-918F-11345DF3F4E8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51FB9-2AA4-4581-8371-AF63295A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7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502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46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12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642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613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924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724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67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80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653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77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2nd May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ECE 4180 Project Presentation</a:t>
            </a:r>
            <a:br>
              <a:rPr lang="en-US" sz="4400">
                <a:ea typeface="+mj-lt"/>
                <a:cs typeface="+mj-lt"/>
              </a:rPr>
            </a:br>
            <a:r>
              <a:rPr lang="en-US" sz="4400">
                <a:cs typeface="Calibri Light"/>
              </a:rPr>
              <a:t>IoT Downscaled Home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Joon Kim</a:t>
            </a:r>
          </a:p>
          <a:p>
            <a:r>
              <a:rPr lang="en-US">
                <a:cs typeface="Calibri"/>
              </a:rPr>
              <a:t>Andrew Kahura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C8BF-8D12-29BA-5284-E4A81862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1226-89C2-FEF3-3B9E-6B15ED9E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14DC-158A-3023-2D2A-326BCBE7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F8EE-E8A7-2E7A-BE01-8F22BF94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Develop a home control system with useful functionalities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Develop a system with an easy user experience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End-user might have no technical knowledge/background</a:t>
            </a:r>
          </a:p>
          <a:p>
            <a:pPr lvl="1"/>
            <a:r>
              <a:rPr lang="en-US">
                <a:latin typeface="Arial"/>
                <a:cs typeface="Arial"/>
              </a:rPr>
              <a:t>Abstract hardware / software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7DBA-FBF8-F98B-EC9B-F3B410D9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F880-CEEA-D696-71D4-6B912C2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29B13-8EBB-4B3C-B946-5EBB8D7F47A1}"/>
              </a:ext>
            </a:extLst>
          </p:cNvPr>
          <p:cNvCxnSpPr>
            <a:cxnSpLocks/>
          </p:cNvCxnSpPr>
          <p:nvPr/>
        </p:nvCxnSpPr>
        <p:spPr>
          <a:xfrm flipH="1">
            <a:off x="6669883" y="4058552"/>
            <a:ext cx="1397313" cy="4373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587C00-DCAE-9CA5-F0FE-85534687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 control system - feature overview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EE8FAB8-B0BD-5B1C-209F-3276DCB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195" y="6496061"/>
            <a:ext cx="4114800" cy="365125"/>
          </a:xfrm>
        </p:spPr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441FA2-40A3-39FC-4321-FF636060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07635-1F1A-173A-86FC-8E084223E7C2}"/>
              </a:ext>
            </a:extLst>
          </p:cNvPr>
          <p:cNvSpPr txBox="1"/>
          <p:nvPr/>
        </p:nvSpPr>
        <p:spPr>
          <a:xfrm>
            <a:off x="758134" y="1340626"/>
            <a:ext cx="30915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TIMER AND ALARM</a:t>
            </a:r>
            <a:r>
              <a:rPr lang="en-US">
                <a:latin typeface="Calibri"/>
                <a:cs typeface="Calibri"/>
              </a:rPr>
              <a:t>: The system will have an alarm that can be configured to ring at a specific time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E5AFC-5CFA-2107-F160-C20B6511339A}"/>
              </a:ext>
            </a:extLst>
          </p:cNvPr>
          <p:cNvSpPr txBox="1"/>
          <p:nvPr/>
        </p:nvSpPr>
        <p:spPr>
          <a:xfrm>
            <a:off x="4478008" y="1365044"/>
            <a:ext cx="3018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CLOCK</a:t>
            </a:r>
            <a:r>
              <a:rPr lang="en-US" dirty="0">
                <a:latin typeface="Calibri"/>
                <a:cs typeface="Calibri"/>
              </a:rPr>
              <a:t>: The clock will display the current eastern time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8933F-56A6-4AB0-48A3-3DE1DE443F16}"/>
              </a:ext>
            </a:extLst>
          </p:cNvPr>
          <p:cNvSpPr txBox="1"/>
          <p:nvPr/>
        </p:nvSpPr>
        <p:spPr>
          <a:xfrm>
            <a:off x="644246" y="3132743"/>
            <a:ext cx="29826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TEMP READ</a:t>
            </a:r>
            <a:r>
              <a:rPr lang="en-US" sz="1600">
                <a:ea typeface="+mn-lt"/>
                <a:cs typeface="+mn-lt"/>
              </a:rPr>
              <a:t>: will have a temperature sensor that can read the current room temperature </a:t>
            </a:r>
            <a:endParaRPr lang="en-US" sz="16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D26F1-0E42-7A1F-2B52-A4191219B731}"/>
              </a:ext>
            </a:extLst>
          </p:cNvPr>
          <p:cNvSpPr txBox="1"/>
          <p:nvPr/>
        </p:nvSpPr>
        <p:spPr>
          <a:xfrm>
            <a:off x="7885488" y="1711989"/>
            <a:ext cx="37446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SMART DISPLAY</a:t>
            </a:r>
            <a:r>
              <a:rPr lang="en-US" sz="1600"/>
              <a:t>:  </a:t>
            </a:r>
            <a:r>
              <a:rPr lang="en-US" sz="1600" err="1"/>
              <a:t>uLCD</a:t>
            </a:r>
            <a:r>
              <a:rPr lang="en-US" sz="1600"/>
              <a:t> display for a more interactive user experience. Will provide a visual representation of the system's information.</a:t>
            </a:r>
            <a:endParaRPr lang="en-US" sz="160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4CEFD-BFD6-B030-715D-AEA9D1A76199}"/>
              </a:ext>
            </a:extLst>
          </p:cNvPr>
          <p:cNvCxnSpPr/>
          <p:nvPr/>
        </p:nvCxnSpPr>
        <p:spPr>
          <a:xfrm>
            <a:off x="3344665" y="2738693"/>
            <a:ext cx="1615534" cy="91533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6B3D7-526D-C104-E19B-9EBF2A5557B7}"/>
              </a:ext>
            </a:extLst>
          </p:cNvPr>
          <p:cNvCxnSpPr>
            <a:cxnSpLocks/>
          </p:cNvCxnSpPr>
          <p:nvPr/>
        </p:nvCxnSpPr>
        <p:spPr>
          <a:xfrm>
            <a:off x="5658288" y="1995655"/>
            <a:ext cx="83341" cy="14106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BE23FF-0B35-A4CE-15E9-05F4BBC33B20}"/>
              </a:ext>
            </a:extLst>
          </p:cNvPr>
          <p:cNvCxnSpPr>
            <a:cxnSpLocks/>
          </p:cNvCxnSpPr>
          <p:nvPr/>
        </p:nvCxnSpPr>
        <p:spPr>
          <a:xfrm>
            <a:off x="4070846" y="4064643"/>
            <a:ext cx="893097" cy="18985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D53BC-5A35-CF57-9E89-A498B91593C5}"/>
              </a:ext>
            </a:extLst>
          </p:cNvPr>
          <p:cNvCxnSpPr>
            <a:cxnSpLocks/>
          </p:cNvCxnSpPr>
          <p:nvPr/>
        </p:nvCxnSpPr>
        <p:spPr>
          <a:xfrm flipV="1">
            <a:off x="6476706" y="2780114"/>
            <a:ext cx="1324953" cy="88042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F18C418-DC0A-85F2-5917-A265A0E37C94}"/>
              </a:ext>
            </a:extLst>
          </p:cNvPr>
          <p:cNvSpPr/>
          <p:nvPr/>
        </p:nvSpPr>
        <p:spPr>
          <a:xfrm>
            <a:off x="4557486" y="2931886"/>
            <a:ext cx="2452914" cy="2467428"/>
          </a:xfrm>
          <a:prstGeom prst="ellipse">
            <a:avLst/>
          </a:prstGeom>
          <a:solidFill>
            <a:srgbClr val="C4A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IoT</a:t>
            </a:r>
          </a:p>
          <a:p>
            <a:pPr algn="ctr"/>
            <a:r>
              <a:rPr lang="en-US">
                <a:cs typeface="Calibri"/>
              </a:rPr>
              <a:t>HOME</a:t>
            </a:r>
          </a:p>
          <a:p>
            <a:pPr algn="ctr"/>
            <a:r>
              <a:rPr lang="en-US">
                <a:cs typeface="Calibri"/>
              </a:rPr>
              <a:t>CONTROL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0510-7FDF-EF6F-78CD-A3C194ADF4E1}"/>
              </a:ext>
            </a:extLst>
          </p:cNvPr>
          <p:cNvSpPr txBox="1"/>
          <p:nvPr/>
        </p:nvSpPr>
        <p:spPr>
          <a:xfrm>
            <a:off x="8066341" y="3550404"/>
            <a:ext cx="29826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BLUETOOTH &amp; Ethernet</a:t>
            </a:r>
            <a:r>
              <a:rPr lang="en-US" sz="1600">
                <a:ea typeface="+mn-lt"/>
                <a:cs typeface="+mn-lt"/>
              </a:rPr>
              <a:t>: Interact with the system wirelessly and in a convenient way</a:t>
            </a:r>
            <a:endParaRPr lang="en-US"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F93D5F-C075-3CD5-A4A2-B37950CC302F}"/>
              </a:ext>
            </a:extLst>
          </p:cNvPr>
          <p:cNvSpPr txBox="1"/>
          <p:nvPr/>
        </p:nvSpPr>
        <p:spPr>
          <a:xfrm>
            <a:off x="6168113" y="5986223"/>
            <a:ext cx="420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Figure 1. </a:t>
            </a:r>
            <a:r>
              <a:rPr lang="en-US">
                <a:cs typeface="Calibri"/>
              </a:rPr>
              <a:t>Control system feature overview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98E8-ECBC-7F8E-79B6-A54C0DB9B980}"/>
              </a:ext>
            </a:extLst>
          </p:cNvPr>
          <p:cNvSpPr txBox="1"/>
          <p:nvPr/>
        </p:nvSpPr>
        <p:spPr>
          <a:xfrm>
            <a:off x="1094891" y="3878355"/>
            <a:ext cx="29826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Temp trigger</a:t>
            </a:r>
            <a:r>
              <a:rPr lang="en-US" sz="1600">
                <a:ea typeface="+mn-lt"/>
                <a:cs typeface="+mn-lt"/>
              </a:rPr>
              <a:t>: at high temps, user is notified via mobile phone notification.</a:t>
            </a:r>
            <a:endParaRPr lang="en-US" sz="160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A5F18-7E8E-D4DE-0BB9-BBDF29282AB7}"/>
              </a:ext>
            </a:extLst>
          </p:cNvPr>
          <p:cNvSpPr txBox="1"/>
          <p:nvPr/>
        </p:nvSpPr>
        <p:spPr>
          <a:xfrm>
            <a:off x="8288827" y="4296226"/>
            <a:ext cx="30728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Pushbutton trigger</a:t>
            </a:r>
            <a:r>
              <a:rPr lang="en-US" sz="1600">
                <a:ea typeface="+mn-lt"/>
                <a:cs typeface="+mn-lt"/>
              </a:rPr>
              <a:t>: turn on desk lamp remotely through system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7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77788094-2DF2-D850-32C3-8BDF77C4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5068" y="3983339"/>
            <a:ext cx="1230549" cy="1320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5ADCC-3B2C-09FD-4D1D-B912068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+mj-lt"/>
                <a:cs typeface="+mj-lt"/>
              </a:rPr>
              <a:t>Project components overview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DF75CA0-B4B6-B35D-A9D5-2699F69E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567" y="1445085"/>
            <a:ext cx="1721097" cy="1406713"/>
          </a:xfrm>
          <a:prstGeom prst="rect">
            <a:avLst/>
          </a:prstGeom>
        </p:spPr>
      </p:pic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104BA183-4852-A062-871A-5FA20E49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07654"/>
            <a:ext cx="2099063" cy="2099063"/>
          </a:xfrm>
          <a:prstGeom prst="rect">
            <a:avLst/>
          </a:prstGeom>
        </p:spPr>
      </p:pic>
      <p:pic>
        <p:nvPicPr>
          <p:cNvPr id="9" name="Picture 4" descr="A picture containing black, indoor&#10;&#10;Description automatically generated">
            <a:extLst>
              <a:ext uri="{FF2B5EF4-FFF2-40B4-BE49-F238E27FC236}">
                <a16:creationId xmlns:a16="http://schemas.microsoft.com/office/drawing/2014/main" id="{CAE28B19-B283-8D3A-9C0E-1884907D0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982" y="1643851"/>
            <a:ext cx="1142904" cy="1154073"/>
          </a:xfrm>
          <a:prstGeom prst="rect">
            <a:avLst/>
          </a:prstGeom>
        </p:spPr>
      </p:pic>
      <p:pic>
        <p:nvPicPr>
          <p:cNvPr id="11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ADBB03-E210-2C53-51C0-7A355277D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814" y="1452755"/>
            <a:ext cx="2048353" cy="153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A5E46D-54A5-1593-9A94-9DE435529B48}"/>
              </a:ext>
            </a:extLst>
          </p:cNvPr>
          <p:cNvSpPr txBox="1"/>
          <p:nvPr/>
        </p:nvSpPr>
        <p:spPr>
          <a:xfrm>
            <a:off x="848030" y="2986861"/>
            <a:ext cx="2783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alibri Light"/>
              </a:rPr>
              <a:t>TMP36 Analog Temperature Sensor</a:t>
            </a:r>
            <a:r>
              <a:rPr lang="en-US" sz="2000" dirty="0">
                <a:latin typeface="Calibri Light"/>
                <a:ea typeface="Calibri Light"/>
                <a:cs typeface="Calibri Light"/>
              </a:rPr>
              <a:t>​</a:t>
            </a:r>
            <a:endParaRPr lang="en-US" sz="20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F37DD-DE62-9255-AF33-722AB8E1C3CE}"/>
              </a:ext>
            </a:extLst>
          </p:cNvPr>
          <p:cNvSpPr txBox="1"/>
          <p:nvPr/>
        </p:nvSpPr>
        <p:spPr>
          <a:xfrm>
            <a:off x="3365617" y="3129699"/>
            <a:ext cx="30370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</a:rPr>
              <a:t>Speaker &amp; Class D amp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0C9E6-56E5-F9DD-B499-E431B1B5A90F}"/>
              </a:ext>
            </a:extLst>
          </p:cNvPr>
          <p:cNvSpPr txBox="1"/>
          <p:nvPr/>
        </p:nvSpPr>
        <p:spPr>
          <a:xfrm>
            <a:off x="7216325" y="3137532"/>
            <a:ext cx="7160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alibri Light"/>
              </a:rPr>
              <a:t>uLCD</a:t>
            </a:r>
            <a:endParaRPr 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887A5-8A8F-E367-11B5-0288F07D3424}"/>
              </a:ext>
            </a:extLst>
          </p:cNvPr>
          <p:cNvSpPr txBox="1"/>
          <p:nvPr/>
        </p:nvSpPr>
        <p:spPr>
          <a:xfrm>
            <a:off x="8975233" y="3014421"/>
            <a:ext cx="20139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Light"/>
              </a:rPr>
              <a:t>Adafruit Bluetooth module</a:t>
            </a:r>
            <a:endParaRPr lang="en-US" sz="4000" dirty="0"/>
          </a:p>
        </p:txBody>
      </p:sp>
      <p:pic>
        <p:nvPicPr>
          <p:cNvPr id="18" name="Picture 1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5933348-10DE-6CC5-EFFC-88FFF1701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993" y="1657185"/>
            <a:ext cx="1306013" cy="1293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ABFBC8-4FBD-B0EB-AA7A-8D48009D6F7D}"/>
              </a:ext>
            </a:extLst>
          </p:cNvPr>
          <p:cNvSpPr txBox="1"/>
          <p:nvPr/>
        </p:nvSpPr>
        <p:spPr>
          <a:xfrm>
            <a:off x="1996427" y="5121401"/>
            <a:ext cx="16350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</a:rPr>
              <a:t>Pushbutton</a:t>
            </a:r>
            <a:endParaRPr lang="en-US" sz="4400" dirty="0"/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0F1BCB2D-8250-3A6F-983E-3666D80C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886" y="3792417"/>
            <a:ext cx="1491903" cy="14832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4E3D74-910A-01A8-A3DC-D470E0017122}"/>
              </a:ext>
            </a:extLst>
          </p:cNvPr>
          <p:cNvSpPr txBox="1"/>
          <p:nvPr/>
        </p:nvSpPr>
        <p:spPr>
          <a:xfrm>
            <a:off x="4697292" y="5078079"/>
            <a:ext cx="1502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</a:rPr>
              <a:t>Ethernet breakout board</a:t>
            </a:r>
            <a:endParaRPr lang="en-US" sz="44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C815D2-A501-3466-2433-3E01CCF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3ABEC55F-4BEF-47F1-3A54-DC31F1E5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C3AF9213-0674-0E64-A8DF-A073EF0F2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0775" y="3897166"/>
            <a:ext cx="1530476" cy="1483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DF4C1F-518A-9222-241D-3E2B312B0467}"/>
              </a:ext>
            </a:extLst>
          </p:cNvPr>
          <p:cNvSpPr txBox="1"/>
          <p:nvPr/>
        </p:nvSpPr>
        <p:spPr>
          <a:xfrm>
            <a:off x="7260775" y="5148651"/>
            <a:ext cx="22890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</a:rPr>
              <a:t>RBG rotary pulse generator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413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FE3B-FDE4-25E0-AABE-9F3E864E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61" y="-224810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Hardware &amp; Software 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B2244-45BC-1D55-2296-8D97D8A4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2FCB-8D87-5FBD-6D9F-20509EB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54CDE37-9C3E-7B2C-4407-17917E29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7" r="-231" b="10556"/>
          <a:stretch/>
        </p:blipFill>
        <p:spPr>
          <a:xfrm>
            <a:off x="0" y="4236780"/>
            <a:ext cx="8832763" cy="258038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EBC1645-85F3-25D8-9804-A30C50EB3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70" r="96"/>
          <a:stretch/>
        </p:blipFill>
        <p:spPr>
          <a:xfrm>
            <a:off x="376273" y="808709"/>
            <a:ext cx="8346157" cy="3428071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B242812-415F-AD00-837F-12868BF31A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t="9030" r="24604" b="4127"/>
          <a:stretch/>
        </p:blipFill>
        <p:spPr>
          <a:xfrm rot="5400000">
            <a:off x="8671824" y="1513170"/>
            <a:ext cx="3341836" cy="3464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764C8-5EB6-6358-1AEC-27D1951444D4}"/>
              </a:ext>
            </a:extLst>
          </p:cNvPr>
          <p:cNvSpPr txBox="1"/>
          <p:nvPr/>
        </p:nvSpPr>
        <p:spPr>
          <a:xfrm>
            <a:off x="593139" y="3602531"/>
            <a:ext cx="420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Figure 2. </a:t>
            </a:r>
            <a:r>
              <a:rPr lang="en-US">
                <a:cs typeface="Calibri"/>
              </a:rPr>
              <a:t>Hardware schematic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7F6B5-2BF9-6A2E-316D-0D9507F77720}"/>
              </a:ext>
            </a:extLst>
          </p:cNvPr>
          <p:cNvSpPr txBox="1"/>
          <p:nvPr/>
        </p:nvSpPr>
        <p:spPr>
          <a:xfrm>
            <a:off x="124216" y="6442121"/>
            <a:ext cx="420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Figure 4. </a:t>
            </a:r>
            <a:r>
              <a:rPr lang="en-US">
                <a:cs typeface="Calibri"/>
              </a:rPr>
              <a:t>Software architecture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D4E85-FC72-A5FC-DAD8-4221A155B6FB}"/>
              </a:ext>
            </a:extLst>
          </p:cNvPr>
          <p:cNvSpPr txBox="1"/>
          <p:nvPr/>
        </p:nvSpPr>
        <p:spPr>
          <a:xfrm>
            <a:off x="8603908" y="4918121"/>
            <a:ext cx="420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Figure 3. </a:t>
            </a:r>
            <a:r>
              <a:rPr lang="en-US">
                <a:cs typeface="Calibri"/>
              </a:rPr>
              <a:t>Breadboard wiring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905A0-B0AF-B466-1C45-80799005160E}"/>
              </a:ext>
            </a:extLst>
          </p:cNvPr>
          <p:cNvSpPr txBox="1"/>
          <p:nvPr/>
        </p:nvSpPr>
        <p:spPr>
          <a:xfrm>
            <a:off x="7473950" y="5270299"/>
            <a:ext cx="1022350" cy="523220"/>
          </a:xfrm>
          <a:prstGeom prst="rect">
            <a:avLst/>
          </a:prstGeom>
          <a:solidFill>
            <a:srgbClr val="4472C4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IoT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Desk Lamp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2CE3-4DF8-3D90-B3DE-182A290D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1146-3068-6520-00A3-7D73B728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Robust control system with range </a:t>
            </a:r>
            <a:r>
              <a:rPr lang="en-US" dirty="0">
                <a:cs typeface="Calibri"/>
              </a:rPr>
              <a:t>of </a:t>
            </a:r>
            <a:r>
              <a:rPr lang="en-US">
                <a:cs typeface="Calibri"/>
              </a:rPr>
              <a:t>useful features</a:t>
            </a:r>
            <a:endParaRPr lang="en-US"/>
          </a:p>
          <a:p>
            <a:pPr marL="914400" lvl="1" indent="-457200"/>
            <a:r>
              <a:rPr lang="en-US">
                <a:cs typeface="Calibri"/>
              </a:rPr>
              <a:t>Interacted with in a meaningful and simple way</a:t>
            </a:r>
          </a:p>
          <a:p>
            <a:pPr marL="914400" lvl="1" indent="-457200"/>
            <a:endParaRPr lang="en-US">
              <a:latin typeface="Calibri" panose="020F0502020204030204"/>
              <a:cs typeface="Calibri"/>
            </a:endParaRPr>
          </a:p>
          <a:p>
            <a:pPr marL="914400" lvl="1" indent="-457200"/>
            <a:endParaRPr lang="en-US">
              <a:latin typeface="Calibri" panose="020F0502020204030204"/>
              <a:cs typeface="Calibri"/>
            </a:endParaRPr>
          </a:p>
          <a:p>
            <a:r>
              <a:rPr lang="en-US" dirty="0">
                <a:latin typeface="Arial"/>
                <a:cs typeface="Arial"/>
              </a:rPr>
              <a:t>Explore additions to improve device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HVAC control</a:t>
            </a:r>
            <a:endParaRPr lang="en-US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attach motor and fan that automatically turns on when temperature is above a certain value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Voice control to turn an LED light on and off</a:t>
            </a:r>
            <a:endParaRPr lang="en-US">
              <a:latin typeface="Arial"/>
              <a:cs typeface="Arial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The </a:t>
            </a:r>
            <a:r>
              <a:rPr lang="en-US" altLang="ko-KR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EasyVR</a:t>
            </a:r>
            <a:r>
              <a:rPr lang="en-US" altLang="ko-KR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module, microphone, and cable set</a:t>
            </a:r>
          </a:p>
          <a:p>
            <a:pPr lvl="1"/>
            <a:r>
              <a:rPr lang="ko-KR">
                <a:latin typeface="Arial"/>
                <a:ea typeface="맑은 고딕"/>
                <a:cs typeface="Arial"/>
              </a:rPr>
              <a:t>WiFi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>
                <a:latin typeface="Arial"/>
                <a:ea typeface="맑은 고딕"/>
                <a:cs typeface="Arial"/>
              </a:rPr>
              <a:t>connection</a:t>
            </a:r>
            <a:r>
              <a:rPr lang="ko-KR" altLang="en-US">
                <a:latin typeface="Arial"/>
                <a:ea typeface="맑은 고딕"/>
                <a:cs typeface="Arial"/>
              </a:rPr>
              <a:t> </a:t>
            </a:r>
            <a:r>
              <a:rPr lang="en-US" altLang="ko-KR">
                <a:latin typeface="Arial"/>
                <a:ea typeface="맑은 고딕"/>
                <a:cs typeface="Arial"/>
              </a:rPr>
              <a:t>instead</a:t>
            </a:r>
            <a:r>
              <a:rPr lang="ko-KR" altLang="en-US">
                <a:latin typeface="Arial"/>
                <a:ea typeface="맑은 고딕"/>
                <a:cs typeface="Arial"/>
              </a:rPr>
              <a:t> </a:t>
            </a:r>
            <a:r>
              <a:rPr lang="en-US" altLang="ko-KR">
                <a:latin typeface="Arial"/>
                <a:ea typeface="맑은 고딕"/>
                <a:cs typeface="Arial"/>
              </a:rPr>
              <a:t>Ethernet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>
                <a:latin typeface="Arial"/>
                <a:ea typeface="맑은 고딕"/>
                <a:cs typeface="Arial"/>
              </a:rPr>
              <a:t>cable</a:t>
            </a:r>
            <a:r>
              <a:rPr lang="ko-KR" dirty="0">
                <a:latin typeface="Arial"/>
                <a:ea typeface="맑은 고딕"/>
                <a:cs typeface="Arial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2B7B-948A-ADA6-5587-CAECD77F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BD258-8410-801D-3FC3-05EDA56D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2nd May 2023</a:t>
            </a:r>
          </a:p>
        </p:txBody>
      </p:sp>
    </p:spTree>
    <p:extLst>
      <p:ext uri="{BB962C8B-B14F-4D97-AF65-F5344CB8AC3E}">
        <p14:creationId xmlns:p14="http://schemas.microsoft.com/office/powerpoint/2010/main" val="40008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310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office theme</vt:lpstr>
      <vt:lpstr>Office Theme</vt:lpstr>
      <vt:lpstr>ECE 4180 Project Presentation IoT Downscaled Home Control System</vt:lpstr>
      <vt:lpstr>Project goals</vt:lpstr>
      <vt:lpstr>Home control system - feature overview</vt:lpstr>
      <vt:lpstr>Project components overview </vt:lpstr>
      <vt:lpstr>Hardware &amp; Software 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Kim, Joonseo</cp:lastModifiedBy>
  <cp:revision>16</cp:revision>
  <dcterms:created xsi:type="dcterms:W3CDTF">2023-04-15T00:40:58Z</dcterms:created>
  <dcterms:modified xsi:type="dcterms:W3CDTF">2023-05-02T16:44:27Z</dcterms:modified>
</cp:coreProperties>
</file>