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78" r:id="rId4"/>
    <p:sldId id="259" r:id="rId5"/>
    <p:sldId id="262" r:id="rId6"/>
    <p:sldId id="258" r:id="rId7"/>
    <p:sldId id="268" r:id="rId8"/>
    <p:sldId id="269" r:id="rId9"/>
    <p:sldId id="263" r:id="rId10"/>
    <p:sldId id="267" r:id="rId11"/>
    <p:sldId id="264" r:id="rId12"/>
    <p:sldId id="270" r:id="rId13"/>
    <p:sldId id="260" r:id="rId14"/>
    <p:sldId id="266" r:id="rId15"/>
    <p:sldId id="271" r:id="rId16"/>
    <p:sldId id="276" r:id="rId17"/>
    <p:sldId id="275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67" autoAdjust="0"/>
    <p:restoredTop sz="94660"/>
  </p:normalViewPr>
  <p:slideViewPr>
    <p:cSldViewPr>
      <p:cViewPr>
        <p:scale>
          <a:sx n="89" d="100"/>
          <a:sy n="89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KJSR7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C401-F4DA-4C70-96AA-3BD1393E4A17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JAI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CC7B-B2FF-4C27-AFD9-32011B001F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851444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KJSR7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C328-8EFC-4FA2-908C-9295BE2752C7}" type="datetimeFigureOut">
              <a:rPr lang="en-IN" smtClean="0"/>
              <a:pPr/>
              <a:t>31-07-2018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JAI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1987-7902-48AC-B352-7D2CBA3328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8366786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KJSR7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JAI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15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JAI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KJSR7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903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KJSR7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JAI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22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cad=rja&amp;uact=8&amp;ved=0ahUKEwiq95qakL7XAhWLuI8KHQd4Bj8QjRwIBw&amp;url=https://www.engadget.com/2017/06/28/qualcomm-new-fingerprint-sensors-underwater-snapdragon-chip/&amp;psig=AOvVaw0E-YerTbEvutMfhC0cXqmA&amp;ust=15107509718136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.in/url?sa=i&amp;rct=j&amp;q=&amp;esrc=s&amp;source=images&amp;cd=&amp;cad=rja&amp;uact=8&amp;ved=0ahUKEwiplI_42b_XAhXHL48KHUMDDb8QjRwIBw&amp;url=https://developer.xamarin.com/guides/android/application_fundamentals/notifications/firebase-cloud-messaging/&amp;psig=AOvVaw0_QM4byLD5zmg-1sFqw6aP&amp;ust=1510804686332115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hyperlink" Target="https://www.google.co.in/url?sa=i&amp;rct=j&amp;q=&amp;esrc=s&amp;source=images&amp;cd=&amp;cad=rja&amp;uact=8&amp;ved=0ahUKEwjy-5eGkb7XAhXDu48KHe-ZCRAQjRwIBw&amp;url=https://www.cultofmac.com/296889/new-iphone-6-fingerprint-sensor-fooled-day-one-dont-panic/&amp;psig=AOvVaw0E-YerTbEvutMfhC0cXqmA&amp;ust=1510750971813628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324"/>
            <a:ext cx="9144000" cy="3876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AUTOMATED ATTENDANCE SYSTEM </a:t>
            </a:r>
            <a:br>
              <a:rPr lang="en-IN" dirty="0" smtClean="0"/>
            </a:br>
            <a:r>
              <a:rPr lang="en-IN" dirty="0" smtClean="0"/>
              <a:t>USING ANDROID DEVICE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096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KJSR7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9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931411"/>
            <a:ext cx="3200401" cy="294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81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201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8600" y="367145"/>
            <a:ext cx="3276600" cy="685800"/>
          </a:xfrm>
          <a:prstGeom prst="ellipse">
            <a:avLst/>
          </a:prstGeom>
          <a:noFill/>
          <a:ln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0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RECEIVING OTP AND 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the mobile numbers in the database.</a:t>
            </a:r>
          </a:p>
          <a:p>
            <a:r>
              <a:rPr lang="en-IN" dirty="0" smtClean="0"/>
              <a:t>Identify each user of the app using </a:t>
            </a:r>
            <a:r>
              <a:rPr lang="en-IN" dirty="0" err="1" smtClean="0"/>
              <a:t>fcm_token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621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rebase cloud messag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562725" cy="3876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ARCHITECTURE OF NOTIFICATIONS MODULE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85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F:\se\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618"/>
            <a:ext cx="8277225" cy="678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910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755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HARDWARE AND 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HARDWARE :</a:t>
            </a:r>
          </a:p>
          <a:p>
            <a:r>
              <a:rPr lang="en-IN" dirty="0" smtClean="0"/>
              <a:t>Fingerprint sensor</a:t>
            </a:r>
          </a:p>
          <a:p>
            <a:r>
              <a:rPr lang="en-IN" dirty="0" smtClean="0"/>
              <a:t>GPS sensor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2. SOFTWARE:</a:t>
            </a:r>
          </a:p>
          <a:p>
            <a:r>
              <a:rPr lang="en-IN" dirty="0" smtClean="0"/>
              <a:t>Android 6.0 or above</a:t>
            </a:r>
          </a:p>
          <a:p>
            <a:r>
              <a:rPr lang="en-IN" dirty="0" err="1" smtClean="0"/>
              <a:t>PHP,MYSQL,AndroidSDK,Java,XML,Volley</a:t>
            </a:r>
            <a:r>
              <a:rPr lang="en-IN" dirty="0" smtClean="0"/>
              <a:t> Library, Firebase </a:t>
            </a:r>
            <a:r>
              <a:rPr lang="en-IN" dirty="0" err="1" smtClean="0"/>
              <a:t>Cloud,phpmyadmin</a:t>
            </a:r>
            <a:endParaRPr lang="en-IN" dirty="0" smtClean="0"/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Web Server.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WITH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VOLLEY library.</a:t>
            </a:r>
          </a:p>
          <a:p>
            <a:r>
              <a:rPr lang="en-IN" dirty="0" smtClean="0"/>
              <a:t>Uses phone’s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fingerprint sensor.</a:t>
            </a:r>
          </a:p>
          <a:p>
            <a:r>
              <a:rPr lang="en-IN" dirty="0" smtClean="0"/>
              <a:t>Least cost solution as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of till date.</a:t>
            </a:r>
          </a:p>
          <a:p>
            <a:r>
              <a:rPr lang="en-IN" dirty="0" smtClean="0"/>
              <a:t>Uses free hosting, firebase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cloud functions.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3468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777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Limitations:</a:t>
            </a:r>
          </a:p>
          <a:p>
            <a:pPr marL="0" indent="0">
              <a:buNone/>
            </a:pPr>
            <a:r>
              <a:rPr lang="en-IN" dirty="0" smtClean="0"/>
              <a:t>Android 6.0 and above for fingerprint identification.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Uses more battery because of FINE_ACCESS_LOCATION parameter of </a:t>
            </a:r>
            <a:r>
              <a:rPr lang="en-IN" dirty="0" err="1" smtClean="0"/>
              <a:t>google</a:t>
            </a:r>
            <a:r>
              <a:rPr lang="en-IN" dirty="0" smtClean="0"/>
              <a:t>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9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Optimise the battery usage.</a:t>
            </a:r>
          </a:p>
          <a:p>
            <a:r>
              <a:rPr lang="en-IN" dirty="0" smtClean="0"/>
              <a:t>Include all academic activities like registration of incoming students, view results, etc.</a:t>
            </a:r>
          </a:p>
          <a:p>
            <a:r>
              <a:rPr lang="en-IN" dirty="0" smtClean="0"/>
              <a:t>Make this app official for NIT AP.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5522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4729163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4012"/>
            <a:ext cx="6543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9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Jaya Shankar Reddy </a:t>
            </a:r>
            <a:r>
              <a:rPr lang="en-IN" dirty="0" err="1" smtClean="0"/>
              <a:t>Kommuru</a:t>
            </a:r>
            <a:r>
              <a:rPr lang="en-IN" dirty="0" smtClean="0"/>
              <a:t>   411529</a:t>
            </a:r>
          </a:p>
          <a:p>
            <a:r>
              <a:rPr lang="en-IN" dirty="0" smtClean="0"/>
              <a:t>Vishnu </a:t>
            </a:r>
            <a:r>
              <a:rPr lang="en-IN" dirty="0" err="1" smtClean="0"/>
              <a:t>Nagineni</a:t>
            </a:r>
            <a:r>
              <a:rPr lang="en-IN" dirty="0" smtClean="0"/>
              <a:t>                            411551</a:t>
            </a:r>
          </a:p>
          <a:p>
            <a:r>
              <a:rPr lang="en-IN" dirty="0" err="1" smtClean="0"/>
              <a:t>Prathyush</a:t>
            </a:r>
            <a:r>
              <a:rPr lang="en-IN" dirty="0" smtClean="0"/>
              <a:t> V                                    411576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83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7023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05" y="1289771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1999" y="30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  ATTENDANCE MODULE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22390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2.RECEVING OTP AND NOTIFICATIONS MODULES</a:t>
            </a:r>
            <a:endParaRPr lang="en-IN" dirty="0"/>
          </a:p>
        </p:txBody>
      </p:sp>
      <p:pic>
        <p:nvPicPr>
          <p:cNvPr id="6" name="Picture 2" descr="Image result for fingerprint sensor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83527"/>
            <a:ext cx="3810000" cy="3347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03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1 : ATTENDANCE UPLOAD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TWO CHALLENGES :</a:t>
            </a:r>
          </a:p>
          <a:p>
            <a:pPr marL="0" indent="0">
              <a:buNone/>
            </a:pPr>
            <a:r>
              <a:rPr lang="en-IN" dirty="0" smtClean="0"/>
              <a:t>1. Student should be present in the class.</a:t>
            </a:r>
          </a:p>
          <a:p>
            <a:pPr marL="0" indent="0">
              <a:buNone/>
            </a:pPr>
            <a:r>
              <a:rPr lang="en-IN" dirty="0" smtClean="0"/>
              <a:t>2. Unique identity for each student. </a:t>
            </a:r>
          </a:p>
        </p:txBody>
      </p:sp>
    </p:spTree>
    <p:extLst>
      <p:ext uri="{BB962C8B-B14F-4D97-AF65-F5344CB8AC3E}">
        <p14:creationId xmlns="" xmlns:p14="http://schemas.microsoft.com/office/powerpoint/2010/main" val="13356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https://cmkt-image-prd.global.ssl.fastly.net/0.1.0/ps/1446298/1160/772/m1/fpnw/wm0/2508-.jpg?1468330992&amp;s=a34bc18f038618af2568f498117364a0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10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rot="5400000">
            <a:off x="7089775" y="1901825"/>
            <a:ext cx="136525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6019800" y="4724400"/>
            <a:ext cx="3505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7600" y="2590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latitudes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1066800" y="304800"/>
            <a:ext cx="1524000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1201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LONGITUDES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endCxn id="15" idx="3"/>
          </p:cNvCxnSpPr>
          <p:nvPr/>
        </p:nvCxnSpPr>
        <p:spPr>
          <a:xfrm rot="10800000">
            <a:off x="4419600" y="304801"/>
            <a:ext cx="1752600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1066800"/>
            <a:ext cx="7391400" cy="0"/>
          </a:xfrm>
          <a:prstGeom prst="line">
            <a:avLst/>
          </a:prstGeom>
          <a:ln cmpd="sng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" y="6477000"/>
            <a:ext cx="7543800" cy="0"/>
          </a:xfrm>
          <a:prstGeom prst="line">
            <a:avLst/>
          </a:prstGeom>
          <a:ln cmpd="sng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6800" y="120134"/>
            <a:ext cx="0" cy="6966466"/>
          </a:xfrm>
          <a:prstGeom prst="line">
            <a:avLst/>
          </a:prstGeom>
          <a:ln cmpd="sng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>
            <a:off x="6172200" y="120134"/>
            <a:ext cx="0" cy="6737866"/>
          </a:xfrm>
          <a:prstGeom prst="line">
            <a:avLst/>
          </a:prstGeom>
          <a:ln cmpd="sng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4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676400"/>
            <a:ext cx="79248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5715000" y="3748087"/>
            <a:ext cx="609600" cy="1052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324600" y="3962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ALTITUDE OF ROOM 1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5791200" y="2438400"/>
            <a:ext cx="533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324600" y="2819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ALTITUDE OF ROOM 2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274343"/>
            <a:ext cx="3429000" cy="205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4800600"/>
            <a:ext cx="1219200" cy="49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228600" y="4608731"/>
            <a:ext cx="990600" cy="11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28800" y="5638800"/>
            <a:ext cx="1066800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62600" y="4666565"/>
            <a:ext cx="609600" cy="1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200" y="66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2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" y="609600"/>
            <a:ext cx="228241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44" y="609600"/>
            <a:ext cx="2949422" cy="5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29" y="609600"/>
            <a:ext cx="2854402" cy="50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42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38100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670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209</Words>
  <Application>Microsoft Office PowerPoint</Application>
  <PresentationFormat>On-screen Show (4:3)</PresentationFormat>
  <Paragraphs>54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AUTOMATED ATTENDANCE SYSTEM  USING ANDROID DEVICE </vt:lpstr>
      <vt:lpstr>PROBLEM STATEMENT</vt:lpstr>
      <vt:lpstr>Slide 3</vt:lpstr>
      <vt:lpstr>Slide 4</vt:lpstr>
      <vt:lpstr>MODULE 1 : ATTENDANCE UPLOAD</vt:lpstr>
      <vt:lpstr>Slide 6</vt:lpstr>
      <vt:lpstr>Slide 7</vt:lpstr>
      <vt:lpstr>Slide 8</vt:lpstr>
      <vt:lpstr>Slide 9</vt:lpstr>
      <vt:lpstr>ARCHITECTURE</vt:lpstr>
      <vt:lpstr>Slide 11</vt:lpstr>
      <vt:lpstr>RECEIVING OTP AND NOTIFICATIONS</vt:lpstr>
      <vt:lpstr>ARCHITECTURE OF NOTIFICATIONS MODULE</vt:lpstr>
      <vt:lpstr>Slide 14</vt:lpstr>
      <vt:lpstr>Slide 15</vt:lpstr>
      <vt:lpstr>HARDWARE AND SOFTWARE REQUIREMENTS</vt:lpstr>
      <vt:lpstr>COMPARISON WITH EXISTING SYSTEM</vt:lpstr>
      <vt:lpstr>Slide 18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 B 15</cp:lastModifiedBy>
  <cp:revision>36</cp:revision>
  <dcterms:created xsi:type="dcterms:W3CDTF">2006-08-16T00:00:00Z</dcterms:created>
  <dcterms:modified xsi:type="dcterms:W3CDTF">2018-07-31T08:03:14Z</dcterms:modified>
</cp:coreProperties>
</file>