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7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AA8-49BB-4D45-8A6E-5E23BB97E7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71756"/>
              </p:ext>
            </p:extLst>
          </p:nvPr>
        </p:nvGraphicFramePr>
        <p:xfrm>
          <a:off x="592903" y="1694021"/>
          <a:ext cx="11006195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7807">
                  <a:extLst>
                    <a:ext uri="{9D8B030D-6E8A-4147-A177-3AD203B41FA5}">
                      <a16:colId xmlns:a16="http://schemas.microsoft.com/office/drawing/2014/main" val="171253847"/>
                    </a:ext>
                  </a:extLst>
                </a:gridCol>
                <a:gridCol w="2006994">
                  <a:extLst>
                    <a:ext uri="{9D8B030D-6E8A-4147-A177-3AD203B41FA5}">
                      <a16:colId xmlns:a16="http://schemas.microsoft.com/office/drawing/2014/main" val="55446711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291756128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459824225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108946707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7249166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10624305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95079806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620149903"/>
                    </a:ext>
                  </a:extLst>
                </a:gridCol>
              </a:tblGrid>
              <a:tr h="13179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08020"/>
                  </a:ext>
                </a:extLst>
              </a:tr>
              <a:tr h="131793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FRONT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문서작업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72110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4504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91314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제작의뢰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70459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수제공방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3117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0604" y="43841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24378"/>
              </p:ext>
            </p:extLst>
          </p:nvPr>
        </p:nvGraphicFramePr>
        <p:xfrm>
          <a:off x="592903" y="3759021"/>
          <a:ext cx="11006195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7807">
                  <a:extLst>
                    <a:ext uri="{9D8B030D-6E8A-4147-A177-3AD203B41FA5}">
                      <a16:colId xmlns:a16="http://schemas.microsoft.com/office/drawing/2014/main" val="171253847"/>
                    </a:ext>
                  </a:extLst>
                </a:gridCol>
                <a:gridCol w="2006994">
                  <a:extLst>
                    <a:ext uri="{9D8B030D-6E8A-4147-A177-3AD203B41FA5}">
                      <a16:colId xmlns:a16="http://schemas.microsoft.com/office/drawing/2014/main" val="55446711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291756128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459824225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108946707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7249166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10624305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95079806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620149903"/>
                    </a:ext>
                  </a:extLst>
                </a:gridCol>
              </a:tblGrid>
              <a:tr h="13179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08020"/>
                  </a:ext>
                </a:extLst>
              </a:tr>
              <a:tr h="131793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FRONT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/>
                        <a:t>수제공방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72110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지도로보기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4504"/>
                  </a:ext>
                </a:extLst>
              </a:tr>
              <a:tr h="1866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91314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이용후기 게시판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34824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및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디버깅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8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604" y="43841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95672"/>
              </p:ext>
            </p:extLst>
          </p:nvPr>
        </p:nvGraphicFramePr>
        <p:xfrm>
          <a:off x="592903" y="3761289"/>
          <a:ext cx="11006195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7807">
                  <a:extLst>
                    <a:ext uri="{9D8B030D-6E8A-4147-A177-3AD203B41FA5}">
                      <a16:colId xmlns:a16="http://schemas.microsoft.com/office/drawing/2014/main" val="171253847"/>
                    </a:ext>
                  </a:extLst>
                </a:gridCol>
                <a:gridCol w="2006994">
                  <a:extLst>
                    <a:ext uri="{9D8B030D-6E8A-4147-A177-3AD203B41FA5}">
                      <a16:colId xmlns:a16="http://schemas.microsoft.com/office/drawing/2014/main" val="55446711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291756128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459824225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108946707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7249166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10624305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95079806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620149903"/>
                    </a:ext>
                  </a:extLst>
                </a:gridCol>
              </a:tblGrid>
              <a:tr h="13023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08020"/>
                  </a:ext>
                </a:extLst>
              </a:tr>
              <a:tr h="13023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BACK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/>
                        <a:t>수제공방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72110"/>
                  </a:ext>
                </a:extLst>
              </a:tr>
              <a:tr h="130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지도로보기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4504"/>
                  </a:ext>
                </a:extLst>
              </a:tr>
              <a:tr h="130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91314"/>
                  </a:ext>
                </a:extLst>
              </a:tr>
              <a:tr h="291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자유게시판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70459"/>
                  </a:ext>
                </a:extLst>
              </a:tr>
              <a:tr h="130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및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디버깅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8933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38496"/>
              </p:ext>
            </p:extLst>
          </p:nvPr>
        </p:nvGraphicFramePr>
        <p:xfrm>
          <a:off x="592903" y="1693469"/>
          <a:ext cx="11006195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7807">
                  <a:extLst>
                    <a:ext uri="{9D8B030D-6E8A-4147-A177-3AD203B41FA5}">
                      <a16:colId xmlns:a16="http://schemas.microsoft.com/office/drawing/2014/main" val="171253847"/>
                    </a:ext>
                  </a:extLst>
                </a:gridCol>
                <a:gridCol w="2006994">
                  <a:extLst>
                    <a:ext uri="{9D8B030D-6E8A-4147-A177-3AD203B41FA5}">
                      <a16:colId xmlns:a16="http://schemas.microsoft.com/office/drawing/2014/main" val="55446711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291756128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459824225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1089467074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7249166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310624305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950798069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val="620149903"/>
                    </a:ext>
                  </a:extLst>
                </a:gridCol>
              </a:tblGrid>
              <a:tr h="13179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08020"/>
                  </a:ext>
                </a:extLst>
              </a:tr>
              <a:tr h="131793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BACK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문서작업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72110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메인페이지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4504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91314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제작의뢰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70459"/>
                  </a:ext>
                </a:extLst>
              </a:tr>
              <a:tr h="1317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수제공방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3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93</Words>
  <Application>Microsoft Office PowerPoint</Application>
  <PresentationFormat>와이드스크린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2021-03-19T08:51:27Z</dcterms:created>
  <dcterms:modified xsi:type="dcterms:W3CDTF">2021-04-30T08:35:22Z</dcterms:modified>
</cp:coreProperties>
</file>