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2" autoAdjust="0"/>
    <p:restoredTop sz="94660"/>
  </p:normalViewPr>
  <p:slideViewPr>
    <p:cSldViewPr snapToGrid="0">
      <p:cViewPr>
        <p:scale>
          <a:sx n="120" d="100"/>
          <a:sy n="120" d="100"/>
        </p:scale>
        <p:origin x="2928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EA84-C55B-46A8-8641-88FA3115728B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D3BC2-0C15-40E4-A86B-6C79E8B3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2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EA84-C55B-46A8-8641-88FA3115728B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D3BC2-0C15-40E4-A86B-6C79E8B3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49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EA84-C55B-46A8-8641-88FA3115728B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D3BC2-0C15-40E4-A86B-6C79E8B3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76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45975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102"/>
            <a:ext cx="7886700" cy="52046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/>
            </a:lvl1pPr>
          </a:lstStyle>
          <a:p>
            <a:fld id="{C9D8EA84-C55B-46A8-8641-88FA3115728B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/>
            </a:lvl1pPr>
          </a:lstStyle>
          <a:p>
            <a:fld id="{440D3BC2-0C15-40E4-A86B-6C79E8B3F5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5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EA84-C55B-46A8-8641-88FA3115728B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D3BC2-0C15-40E4-A86B-6C79E8B3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3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EA84-C55B-46A8-8641-88FA3115728B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D3BC2-0C15-40E4-A86B-6C79E8B3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00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EA84-C55B-46A8-8641-88FA3115728B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D3BC2-0C15-40E4-A86B-6C79E8B3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683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EA84-C55B-46A8-8641-88FA3115728B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D3BC2-0C15-40E4-A86B-6C79E8B3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02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EA84-C55B-46A8-8641-88FA3115728B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D3BC2-0C15-40E4-A86B-6C79E8B3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84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EA84-C55B-46A8-8641-88FA3115728B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D3BC2-0C15-40E4-A86B-6C79E8B3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81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EA84-C55B-46A8-8641-88FA3115728B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D3BC2-0C15-40E4-A86B-6C79E8B3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0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8EA84-C55B-46A8-8641-88FA3115728B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D3BC2-0C15-40E4-A86B-6C79E8B3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55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53F2B-7563-5584-F451-E775A659A6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Py</a:t>
            </a:r>
            <a:r>
              <a:rPr lang="en-US" dirty="0"/>
              <a:t>-Ambient LED</a:t>
            </a:r>
          </a:p>
        </p:txBody>
      </p:sp>
    </p:spTree>
    <p:extLst>
      <p:ext uri="{BB962C8B-B14F-4D97-AF65-F5344CB8AC3E}">
        <p14:creationId xmlns:p14="http://schemas.microsoft.com/office/powerpoint/2010/main" val="3368284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1EFC6-2810-E28B-A970-D9532231D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D42CC-0085-973E-240E-C04E5CB51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11101"/>
            <a:ext cx="5305052" cy="5416851"/>
          </a:xfrm>
        </p:spPr>
        <p:txBody>
          <a:bodyPr/>
          <a:lstStyle/>
          <a:p>
            <a:r>
              <a:rPr lang="en-US" b="1" dirty="0"/>
              <a:t>Goal:</a:t>
            </a:r>
            <a:r>
              <a:rPr lang="en-US" dirty="0"/>
              <a:t> A led strip that will display the average color on the screen. This strip can then be placed behind the screen to provide “</a:t>
            </a:r>
            <a:r>
              <a:rPr lang="en-US" i="1" dirty="0"/>
              <a:t>ambiance”</a:t>
            </a:r>
            <a:r>
              <a:rPr lang="en-US" dirty="0"/>
              <a:t>.</a:t>
            </a:r>
          </a:p>
          <a:p>
            <a:r>
              <a:rPr lang="en-US" b="1" dirty="0"/>
              <a:t>Tools:</a:t>
            </a:r>
            <a:endParaRPr lang="en-US" dirty="0"/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Arduino</a:t>
            </a:r>
          </a:p>
          <a:p>
            <a:r>
              <a:rPr lang="en-US" b="1" dirty="0"/>
              <a:t>Python Libraries:</a:t>
            </a:r>
          </a:p>
          <a:p>
            <a:pPr lvl="1"/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 err="1"/>
              <a:t>PyAuto</a:t>
            </a:r>
            <a:r>
              <a:rPr lang="en-US" dirty="0"/>
              <a:t>-GUI</a:t>
            </a:r>
          </a:p>
          <a:p>
            <a:pPr lvl="1"/>
            <a:r>
              <a:rPr lang="en-US" dirty="0" err="1"/>
              <a:t>Colorsys</a:t>
            </a:r>
            <a:endParaRPr lang="en-US" dirty="0"/>
          </a:p>
          <a:p>
            <a:pPr lvl="1"/>
            <a:r>
              <a:rPr lang="en-US" dirty="0"/>
              <a:t>Serial</a:t>
            </a:r>
          </a:p>
          <a:p>
            <a:pPr lvl="1"/>
            <a:r>
              <a:rPr lang="en-US" dirty="0"/>
              <a:t>Math</a:t>
            </a:r>
          </a:p>
          <a:p>
            <a:r>
              <a:rPr lang="en-US" b="1" dirty="0"/>
              <a:t>Arduino Libraries:</a:t>
            </a:r>
          </a:p>
          <a:p>
            <a:pPr lvl="1"/>
            <a:r>
              <a:rPr lang="en-US" dirty="0" err="1"/>
              <a:t>FastLED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3E6C8B0-8C40-EB51-4550-95DCBC2A83DA}"/>
              </a:ext>
            </a:extLst>
          </p:cNvPr>
          <p:cNvGrpSpPr/>
          <p:nvPr/>
        </p:nvGrpSpPr>
        <p:grpSpPr>
          <a:xfrm>
            <a:off x="6092456" y="188877"/>
            <a:ext cx="2694025" cy="6339076"/>
            <a:chOff x="6092456" y="188877"/>
            <a:chExt cx="2694025" cy="63390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3DE8E07-643E-9D75-CB91-E6C0DB144812}"/>
                </a:ext>
              </a:extLst>
            </p:cNvPr>
            <p:cNvGrpSpPr/>
            <p:nvPr/>
          </p:nvGrpSpPr>
          <p:grpSpPr>
            <a:xfrm>
              <a:off x="6092456" y="188877"/>
              <a:ext cx="2694025" cy="2084791"/>
              <a:chOff x="568842" y="1464784"/>
              <a:chExt cx="2694025" cy="2084791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2B1DF81-2CE9-8CD6-B35B-EA4D94CF9908}"/>
                  </a:ext>
                </a:extLst>
              </p:cNvPr>
              <p:cNvSpPr/>
              <p:nvPr/>
            </p:nvSpPr>
            <p:spPr>
              <a:xfrm>
                <a:off x="568842" y="1908544"/>
                <a:ext cx="2694025" cy="164103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E97AD46-C855-BFF9-D182-513454ED8A09}"/>
                  </a:ext>
                </a:extLst>
              </p:cNvPr>
              <p:cNvSpPr txBox="1"/>
              <p:nvPr/>
            </p:nvSpPr>
            <p:spPr>
              <a:xfrm>
                <a:off x="969556" y="1464784"/>
                <a:ext cx="18925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Monitor</a:t>
                </a:r>
              </a:p>
            </p:txBody>
          </p:sp>
        </p:grpSp>
        <p:pic>
          <p:nvPicPr>
            <p:cNvPr id="7" name="Picture 2" descr="The Python Logo | Python Software Foundation">
              <a:extLst>
                <a:ext uri="{FF2B5EF4-FFF2-40B4-BE49-F238E27FC236}">
                  <a16:creationId xmlns:a16="http://schemas.microsoft.com/office/drawing/2014/main" id="{52E8D1EC-AF0A-1B9F-889C-82714C5737A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968"/>
            <a:stretch/>
          </p:blipFill>
          <p:spPr bwMode="auto">
            <a:xfrm>
              <a:off x="6743091" y="3115340"/>
              <a:ext cx="1392754" cy="14689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B7835F8-9947-BE3C-5EAA-0829CFD2CDC0}"/>
                </a:ext>
              </a:extLst>
            </p:cNvPr>
            <p:cNvCxnSpPr>
              <a:cxnSpLocks/>
              <a:stCxn id="12" idx="2"/>
              <a:endCxn id="7" idx="0"/>
            </p:cNvCxnSpPr>
            <p:nvPr/>
          </p:nvCxnSpPr>
          <p:spPr>
            <a:xfrm flipH="1">
              <a:off x="7439468" y="2273668"/>
              <a:ext cx="1" cy="84167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6">
              <a:extLst>
                <a:ext uri="{FF2B5EF4-FFF2-40B4-BE49-F238E27FC236}">
                  <a16:creationId xmlns:a16="http://schemas.microsoft.com/office/drawing/2014/main" id="{96810EAA-F1A8-BAD2-F7A4-2CA965FF0E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0079" y="5426006"/>
              <a:ext cx="1618775" cy="11019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DE6B167-746C-6651-B197-2901DCF01844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 flipH="1">
              <a:off x="7439467" y="4584334"/>
              <a:ext cx="1" cy="82296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2340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387FF-4371-36A9-CA92-2774BFC73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5305050" cy="745975"/>
          </a:xfrm>
          <a:ln w="1905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/>
          <a:p>
            <a:pPr algn="ctr"/>
            <a:r>
              <a:rPr lang="en-US" dirty="0"/>
              <a:t>Python Stage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973226-20F8-443D-7FFE-A15B5537C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11102"/>
            <a:ext cx="5305050" cy="5204638"/>
          </a:xfrm>
          <a:ln w="19050">
            <a:solidFill>
              <a:schemeClr val="tx1"/>
            </a:solidFill>
          </a:ln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Take a screenshot of the monitor every n seconds.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calculate the screen’s new average color and save the hue value.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Send this new hue value to the Arduino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F7F996C-7FD2-227F-15B8-6D621B953591}"/>
              </a:ext>
            </a:extLst>
          </p:cNvPr>
          <p:cNvGrpSpPr/>
          <p:nvPr/>
        </p:nvGrpSpPr>
        <p:grpSpPr>
          <a:xfrm>
            <a:off x="6092456" y="188877"/>
            <a:ext cx="2694025" cy="6339076"/>
            <a:chOff x="6092456" y="188877"/>
            <a:chExt cx="2694025" cy="633907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ADE6DF9-4C9E-9277-EBFD-24B4D5C6FEDF}"/>
                </a:ext>
              </a:extLst>
            </p:cNvPr>
            <p:cNvGrpSpPr/>
            <p:nvPr/>
          </p:nvGrpSpPr>
          <p:grpSpPr>
            <a:xfrm>
              <a:off x="6092456" y="188877"/>
              <a:ext cx="2694025" cy="2084791"/>
              <a:chOff x="568842" y="1464784"/>
              <a:chExt cx="2694025" cy="2084791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59C0850-6714-277E-9A92-DA3071232C80}"/>
                  </a:ext>
                </a:extLst>
              </p:cNvPr>
              <p:cNvSpPr/>
              <p:nvPr/>
            </p:nvSpPr>
            <p:spPr>
              <a:xfrm>
                <a:off x="568842" y="1908544"/>
                <a:ext cx="2694025" cy="164103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B5FD65-00F7-CF34-A0CE-31CA965F0A07}"/>
                  </a:ext>
                </a:extLst>
              </p:cNvPr>
              <p:cNvSpPr txBox="1"/>
              <p:nvPr/>
            </p:nvSpPr>
            <p:spPr>
              <a:xfrm>
                <a:off x="969556" y="1464784"/>
                <a:ext cx="18925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Monitor</a:t>
                </a:r>
              </a:p>
            </p:txBody>
          </p:sp>
        </p:grpSp>
        <p:pic>
          <p:nvPicPr>
            <p:cNvPr id="1026" name="Picture 2" descr="The Python Logo | Python Software Foundation">
              <a:extLst>
                <a:ext uri="{FF2B5EF4-FFF2-40B4-BE49-F238E27FC236}">
                  <a16:creationId xmlns:a16="http://schemas.microsoft.com/office/drawing/2014/main" id="{4FAD9A57-ACFD-93B5-5B36-FB3131693CB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968"/>
            <a:stretch/>
          </p:blipFill>
          <p:spPr bwMode="auto">
            <a:xfrm>
              <a:off x="6743091" y="3115340"/>
              <a:ext cx="1392754" cy="14689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69D01C6-5B8C-DB74-2AF3-9C98AA01AC2A}"/>
                </a:ext>
              </a:extLst>
            </p:cNvPr>
            <p:cNvCxnSpPr>
              <a:cxnSpLocks/>
              <a:stCxn id="5" idx="2"/>
              <a:endCxn id="1026" idx="0"/>
            </p:cNvCxnSpPr>
            <p:nvPr/>
          </p:nvCxnSpPr>
          <p:spPr>
            <a:xfrm flipH="1">
              <a:off x="7439468" y="2273668"/>
              <a:ext cx="1" cy="84167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9E8BC9F8-F251-B9C5-3D5F-AE8D76D288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0079" y="5426006"/>
              <a:ext cx="1618775" cy="11019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2C9E20D-6A8E-8F07-7F08-184C14579E4B}"/>
                </a:ext>
              </a:extLst>
            </p:cNvPr>
            <p:cNvCxnSpPr>
              <a:cxnSpLocks/>
              <a:stCxn id="1026" idx="2"/>
            </p:cNvCxnSpPr>
            <p:nvPr/>
          </p:nvCxnSpPr>
          <p:spPr>
            <a:xfrm flipH="1">
              <a:off x="7439467" y="4584334"/>
              <a:ext cx="1" cy="82296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2B52342-FD36-DF30-3E8C-FB214B418A1D}"/>
                </a:ext>
              </a:extLst>
            </p:cNvPr>
            <p:cNvSpPr/>
            <p:nvPr/>
          </p:nvSpPr>
          <p:spPr>
            <a:xfrm>
              <a:off x="6433626" y="2843997"/>
              <a:ext cx="2011680" cy="2011680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8875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387FF-4371-36A9-CA92-2774BFC73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5305050" cy="745975"/>
          </a:xfrm>
          <a:ln w="1905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/>
          <a:p>
            <a:pPr algn="ctr"/>
            <a:r>
              <a:rPr lang="en-US" dirty="0"/>
              <a:t>Arduino Stage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973226-20F8-443D-7FFE-A15B5537C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11102"/>
            <a:ext cx="5305050" cy="5204638"/>
          </a:xfrm>
          <a:ln w="19050">
            <a:solidFill>
              <a:schemeClr val="tx1"/>
            </a:solidFill>
          </a:ln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Decode the incoming hue value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Update the hue “</a:t>
            </a:r>
            <a:r>
              <a:rPr lang="en-US" dirty="0" err="1"/>
              <a:t>goalHue</a:t>
            </a:r>
            <a:r>
              <a:rPr lang="en-US" dirty="0"/>
              <a:t>” variable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Each loop step the current hue value towards the </a:t>
            </a:r>
            <a:r>
              <a:rPr lang="en-US" dirty="0" err="1"/>
              <a:t>goalHue</a:t>
            </a: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F7F996C-7FD2-227F-15B8-6D621B953591}"/>
              </a:ext>
            </a:extLst>
          </p:cNvPr>
          <p:cNvGrpSpPr/>
          <p:nvPr/>
        </p:nvGrpSpPr>
        <p:grpSpPr>
          <a:xfrm>
            <a:off x="6092456" y="188877"/>
            <a:ext cx="2694025" cy="6611062"/>
            <a:chOff x="6092456" y="188877"/>
            <a:chExt cx="2694025" cy="661106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ADE6DF9-4C9E-9277-EBFD-24B4D5C6FEDF}"/>
                </a:ext>
              </a:extLst>
            </p:cNvPr>
            <p:cNvGrpSpPr/>
            <p:nvPr/>
          </p:nvGrpSpPr>
          <p:grpSpPr>
            <a:xfrm>
              <a:off x="6092456" y="188877"/>
              <a:ext cx="2694025" cy="2084791"/>
              <a:chOff x="568842" y="1464784"/>
              <a:chExt cx="2694025" cy="2084791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59C0850-6714-277E-9A92-DA3071232C80}"/>
                  </a:ext>
                </a:extLst>
              </p:cNvPr>
              <p:cNvSpPr/>
              <p:nvPr/>
            </p:nvSpPr>
            <p:spPr>
              <a:xfrm>
                <a:off x="568842" y="1908544"/>
                <a:ext cx="2694025" cy="164103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B5FD65-00F7-CF34-A0CE-31CA965F0A07}"/>
                  </a:ext>
                </a:extLst>
              </p:cNvPr>
              <p:cNvSpPr txBox="1"/>
              <p:nvPr/>
            </p:nvSpPr>
            <p:spPr>
              <a:xfrm>
                <a:off x="969556" y="1464784"/>
                <a:ext cx="18925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Monitor</a:t>
                </a:r>
              </a:p>
            </p:txBody>
          </p:sp>
        </p:grpSp>
        <p:pic>
          <p:nvPicPr>
            <p:cNvPr id="1026" name="Picture 2" descr="The Python Logo | Python Software Foundation">
              <a:extLst>
                <a:ext uri="{FF2B5EF4-FFF2-40B4-BE49-F238E27FC236}">
                  <a16:creationId xmlns:a16="http://schemas.microsoft.com/office/drawing/2014/main" id="{4FAD9A57-ACFD-93B5-5B36-FB3131693CB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968"/>
            <a:stretch/>
          </p:blipFill>
          <p:spPr bwMode="auto">
            <a:xfrm>
              <a:off x="6743091" y="3115340"/>
              <a:ext cx="1392754" cy="14689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69D01C6-5B8C-DB74-2AF3-9C98AA01AC2A}"/>
                </a:ext>
              </a:extLst>
            </p:cNvPr>
            <p:cNvCxnSpPr>
              <a:cxnSpLocks/>
              <a:stCxn id="5" idx="2"/>
              <a:endCxn id="1026" idx="0"/>
            </p:cNvCxnSpPr>
            <p:nvPr/>
          </p:nvCxnSpPr>
          <p:spPr>
            <a:xfrm flipH="1">
              <a:off x="7439468" y="2273668"/>
              <a:ext cx="1" cy="84167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9E8BC9F8-F251-B9C5-3D5F-AE8D76D288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0079" y="5426006"/>
              <a:ext cx="1618775" cy="11019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2C9E20D-6A8E-8F07-7F08-184C14579E4B}"/>
                </a:ext>
              </a:extLst>
            </p:cNvPr>
            <p:cNvCxnSpPr>
              <a:cxnSpLocks/>
              <a:stCxn id="1026" idx="2"/>
            </p:cNvCxnSpPr>
            <p:nvPr/>
          </p:nvCxnSpPr>
          <p:spPr>
            <a:xfrm flipH="1">
              <a:off x="7439467" y="4584334"/>
              <a:ext cx="1" cy="82296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2B52342-FD36-DF30-3E8C-FB214B418A1D}"/>
                </a:ext>
              </a:extLst>
            </p:cNvPr>
            <p:cNvSpPr/>
            <p:nvPr/>
          </p:nvSpPr>
          <p:spPr>
            <a:xfrm>
              <a:off x="6479346" y="5154019"/>
              <a:ext cx="1920240" cy="1645920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60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e">
      <a:majorFont>
        <a:latin typeface="Consolas"/>
        <a:ea typeface=""/>
        <a:cs typeface=""/>
      </a:majorFont>
      <a:minorFont>
        <a:latin typeface="Consola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</TotalTime>
  <Words>108</Words>
  <Application>Microsoft Office PowerPoint</Application>
  <PresentationFormat>On-screen Show (4:3)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Consolas</vt:lpstr>
      <vt:lpstr>Office Theme</vt:lpstr>
      <vt:lpstr>Py-Ambient LED</vt:lpstr>
      <vt:lpstr>Overview</vt:lpstr>
      <vt:lpstr>Python Stage</vt:lpstr>
      <vt:lpstr>Arduino Stage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Py-Ambient LED</dc:title>
  <dc:creator>Kyle Kanaly</dc:creator>
  <cp:lastModifiedBy>Kyle Kanaly</cp:lastModifiedBy>
  <cp:revision>6</cp:revision>
  <dcterms:created xsi:type="dcterms:W3CDTF">2022-12-09T13:34:57Z</dcterms:created>
  <dcterms:modified xsi:type="dcterms:W3CDTF">2022-12-09T14:58:57Z</dcterms:modified>
</cp:coreProperties>
</file>