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23CF6F-BD64-4DCE-AB50-37CD3498FC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DF183E-5A0B-4F57-9B67-97A5D956164E}">
      <dgm:prSet/>
      <dgm:spPr/>
      <dgm:t>
        <a:bodyPr/>
        <a:lstStyle/>
        <a:p>
          <a:r>
            <a:rPr lang="en-US"/>
            <a:t>Status</a:t>
          </a:r>
        </a:p>
      </dgm:t>
    </dgm:pt>
    <dgm:pt modelId="{5B8F18BF-B2AF-466E-B951-D7B274D68498}" type="parTrans" cxnId="{833CAB28-DD2F-485F-A51A-10453C787990}">
      <dgm:prSet/>
      <dgm:spPr/>
      <dgm:t>
        <a:bodyPr/>
        <a:lstStyle/>
        <a:p>
          <a:endParaRPr lang="en-US"/>
        </a:p>
      </dgm:t>
    </dgm:pt>
    <dgm:pt modelId="{90715212-B625-4D6F-A39B-65055CD9C8DC}" type="sibTrans" cxnId="{833CAB28-DD2F-485F-A51A-10453C787990}">
      <dgm:prSet/>
      <dgm:spPr/>
      <dgm:t>
        <a:bodyPr/>
        <a:lstStyle/>
        <a:p>
          <a:endParaRPr lang="en-US"/>
        </a:p>
      </dgm:t>
    </dgm:pt>
    <dgm:pt modelId="{B3A66A42-7E87-4682-AD4E-7FA1BD59F13F}">
      <dgm:prSet/>
      <dgm:spPr/>
      <dgm:t>
        <a:bodyPr/>
        <a:lstStyle/>
        <a:p>
          <a:r>
            <a:rPr lang="en-US"/>
            <a:t>Was haben wir gelernt</a:t>
          </a:r>
          <a:r>
            <a:rPr lang="de-AT"/>
            <a:t>?</a:t>
          </a:r>
          <a:endParaRPr lang="en-US"/>
        </a:p>
      </dgm:t>
    </dgm:pt>
    <dgm:pt modelId="{0125B630-E891-40E0-91B8-9F2154E9264F}" type="parTrans" cxnId="{FFECE125-D02F-42BC-B945-AED7FDEBACE7}">
      <dgm:prSet/>
      <dgm:spPr/>
      <dgm:t>
        <a:bodyPr/>
        <a:lstStyle/>
        <a:p>
          <a:endParaRPr lang="en-US"/>
        </a:p>
      </dgm:t>
    </dgm:pt>
    <dgm:pt modelId="{E0B14442-ED4B-42D1-B6D6-E676D19D9809}" type="sibTrans" cxnId="{FFECE125-D02F-42BC-B945-AED7FDEBACE7}">
      <dgm:prSet/>
      <dgm:spPr/>
      <dgm:t>
        <a:bodyPr/>
        <a:lstStyle/>
        <a:p>
          <a:endParaRPr lang="en-US"/>
        </a:p>
      </dgm:t>
    </dgm:pt>
    <dgm:pt modelId="{72CFFCDA-4630-4C49-89E4-68416517399F}">
      <dgm:prSet/>
      <dgm:spPr/>
      <dgm:t>
        <a:bodyPr/>
        <a:lstStyle/>
        <a:p>
          <a:r>
            <a:rPr lang="en-US"/>
            <a:t>Was hätten wir besser machen können?</a:t>
          </a:r>
        </a:p>
      </dgm:t>
    </dgm:pt>
    <dgm:pt modelId="{E1CE4EBF-3234-4CF1-B9EC-2ADD38EEA7C6}" type="parTrans" cxnId="{5DE5589B-8072-4067-B651-F5F35C5D7264}">
      <dgm:prSet/>
      <dgm:spPr/>
      <dgm:t>
        <a:bodyPr/>
        <a:lstStyle/>
        <a:p>
          <a:endParaRPr lang="en-US"/>
        </a:p>
      </dgm:t>
    </dgm:pt>
    <dgm:pt modelId="{59AC4260-0E12-45A4-98B8-4461DD652852}" type="sibTrans" cxnId="{5DE5589B-8072-4067-B651-F5F35C5D7264}">
      <dgm:prSet/>
      <dgm:spPr/>
      <dgm:t>
        <a:bodyPr/>
        <a:lstStyle/>
        <a:p>
          <a:endParaRPr lang="en-US"/>
        </a:p>
      </dgm:t>
    </dgm:pt>
    <dgm:pt modelId="{AE7352A1-EBFC-477E-BAA5-D2C470E299E3}">
      <dgm:prSet/>
      <dgm:spPr/>
      <dgm:t>
        <a:bodyPr/>
        <a:lstStyle/>
        <a:p>
          <a:r>
            <a:rPr lang="en-US"/>
            <a:t>Mögliche nächste Schritte</a:t>
          </a:r>
        </a:p>
      </dgm:t>
    </dgm:pt>
    <dgm:pt modelId="{9E9CBFF5-FF49-44FD-9D79-E15FFF6A8D6B}" type="parTrans" cxnId="{470F1859-E656-4E09-BD99-0182A80C3849}">
      <dgm:prSet/>
      <dgm:spPr/>
      <dgm:t>
        <a:bodyPr/>
        <a:lstStyle/>
        <a:p>
          <a:endParaRPr lang="en-US"/>
        </a:p>
      </dgm:t>
    </dgm:pt>
    <dgm:pt modelId="{C563D039-E633-48F7-9C3E-948A686922C1}" type="sibTrans" cxnId="{470F1859-E656-4E09-BD99-0182A80C3849}">
      <dgm:prSet/>
      <dgm:spPr/>
      <dgm:t>
        <a:bodyPr/>
        <a:lstStyle/>
        <a:p>
          <a:endParaRPr lang="en-US"/>
        </a:p>
      </dgm:t>
    </dgm:pt>
    <dgm:pt modelId="{015DC6E2-1144-4595-8F00-D462BB51EEC6}">
      <dgm:prSet/>
      <dgm:spPr/>
      <dgm:t>
        <a:bodyPr/>
        <a:lstStyle/>
        <a:p>
          <a:r>
            <a:rPr lang="en-US" dirty="0"/>
            <a:t>Known Issues</a:t>
          </a:r>
        </a:p>
      </dgm:t>
    </dgm:pt>
    <dgm:pt modelId="{AF978C9B-B860-4D43-B8A0-934738B5E6FD}" type="parTrans" cxnId="{C3FE8003-FB78-4669-989B-B81C51836805}">
      <dgm:prSet/>
      <dgm:spPr/>
      <dgm:t>
        <a:bodyPr/>
        <a:lstStyle/>
        <a:p>
          <a:endParaRPr lang="en-US"/>
        </a:p>
      </dgm:t>
    </dgm:pt>
    <dgm:pt modelId="{83E7A943-C6CA-4EC8-AFF9-5215D6562F1B}" type="sibTrans" cxnId="{C3FE8003-FB78-4669-989B-B81C51836805}">
      <dgm:prSet/>
      <dgm:spPr/>
      <dgm:t>
        <a:bodyPr/>
        <a:lstStyle/>
        <a:p>
          <a:endParaRPr lang="en-US"/>
        </a:p>
      </dgm:t>
    </dgm:pt>
    <dgm:pt modelId="{C965C68C-7AFA-4B84-B011-3763BEF26894}" type="pres">
      <dgm:prSet presAssocID="{5923CF6F-BD64-4DCE-AB50-37CD3498FC87}" presName="linear" presStyleCnt="0">
        <dgm:presLayoutVars>
          <dgm:animLvl val="lvl"/>
          <dgm:resizeHandles val="exact"/>
        </dgm:presLayoutVars>
      </dgm:prSet>
      <dgm:spPr/>
    </dgm:pt>
    <dgm:pt modelId="{1A1B9A5A-25E0-4CD7-A6C9-6AE5746A53C7}" type="pres">
      <dgm:prSet presAssocID="{E0DF183E-5A0B-4F57-9B67-97A5D956164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778B46-548D-422D-9931-BF7CFFE08A15}" type="pres">
      <dgm:prSet presAssocID="{90715212-B625-4D6F-A39B-65055CD9C8DC}" presName="spacer" presStyleCnt="0"/>
      <dgm:spPr/>
    </dgm:pt>
    <dgm:pt modelId="{ED81B94C-E8DC-43AF-B800-CE592CB376BF}" type="pres">
      <dgm:prSet presAssocID="{B3A66A42-7E87-4682-AD4E-7FA1BD59F1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F23FE4-7C6F-45BC-A478-E454CA634CE0}" type="pres">
      <dgm:prSet presAssocID="{E0B14442-ED4B-42D1-B6D6-E676D19D9809}" presName="spacer" presStyleCnt="0"/>
      <dgm:spPr/>
    </dgm:pt>
    <dgm:pt modelId="{77DDCE6D-1DBF-47C6-8DE2-5AEBF4B154A1}" type="pres">
      <dgm:prSet presAssocID="{72CFFCDA-4630-4C49-89E4-6841651739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8E071C-D15C-4665-84A7-08DD7FE63605}" type="pres">
      <dgm:prSet presAssocID="{59AC4260-0E12-45A4-98B8-4461DD652852}" presName="spacer" presStyleCnt="0"/>
      <dgm:spPr/>
    </dgm:pt>
    <dgm:pt modelId="{8851670D-9E3F-4F2D-9D47-E53F5FDEA9E1}" type="pres">
      <dgm:prSet presAssocID="{AE7352A1-EBFC-477E-BAA5-D2C470E299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E1CD87-4D32-4C87-9706-E5B95BD9D872}" type="pres">
      <dgm:prSet presAssocID="{C563D039-E633-48F7-9C3E-948A686922C1}" presName="spacer" presStyleCnt="0"/>
      <dgm:spPr/>
    </dgm:pt>
    <dgm:pt modelId="{902A796D-6AD8-4751-84B6-004C0CB66B3E}" type="pres">
      <dgm:prSet presAssocID="{015DC6E2-1144-4595-8F00-D462BB51EEC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CF8B902-A751-4753-BAB9-1EAA510CB76A}" type="presOf" srcId="{5923CF6F-BD64-4DCE-AB50-37CD3498FC87}" destId="{C965C68C-7AFA-4B84-B011-3763BEF26894}" srcOrd="0" destOrd="0" presId="urn:microsoft.com/office/officeart/2005/8/layout/vList2"/>
    <dgm:cxn modelId="{C3FE8003-FB78-4669-989B-B81C51836805}" srcId="{5923CF6F-BD64-4DCE-AB50-37CD3498FC87}" destId="{015DC6E2-1144-4595-8F00-D462BB51EEC6}" srcOrd="4" destOrd="0" parTransId="{AF978C9B-B860-4D43-B8A0-934738B5E6FD}" sibTransId="{83E7A943-C6CA-4EC8-AFF9-5215D6562F1B}"/>
    <dgm:cxn modelId="{FFECE125-D02F-42BC-B945-AED7FDEBACE7}" srcId="{5923CF6F-BD64-4DCE-AB50-37CD3498FC87}" destId="{B3A66A42-7E87-4682-AD4E-7FA1BD59F13F}" srcOrd="1" destOrd="0" parTransId="{0125B630-E891-40E0-91B8-9F2154E9264F}" sibTransId="{E0B14442-ED4B-42D1-B6D6-E676D19D9809}"/>
    <dgm:cxn modelId="{833CAB28-DD2F-485F-A51A-10453C787990}" srcId="{5923CF6F-BD64-4DCE-AB50-37CD3498FC87}" destId="{E0DF183E-5A0B-4F57-9B67-97A5D956164E}" srcOrd="0" destOrd="0" parTransId="{5B8F18BF-B2AF-466E-B951-D7B274D68498}" sibTransId="{90715212-B625-4D6F-A39B-65055CD9C8DC}"/>
    <dgm:cxn modelId="{A14D0073-469D-42A5-A02B-B8D9AB2182BE}" type="presOf" srcId="{AE7352A1-EBFC-477E-BAA5-D2C470E299E3}" destId="{8851670D-9E3F-4F2D-9D47-E53F5FDEA9E1}" srcOrd="0" destOrd="0" presId="urn:microsoft.com/office/officeart/2005/8/layout/vList2"/>
    <dgm:cxn modelId="{A5819D77-3375-48B2-A50C-ABAEEE80DF1E}" type="presOf" srcId="{B3A66A42-7E87-4682-AD4E-7FA1BD59F13F}" destId="{ED81B94C-E8DC-43AF-B800-CE592CB376BF}" srcOrd="0" destOrd="0" presId="urn:microsoft.com/office/officeart/2005/8/layout/vList2"/>
    <dgm:cxn modelId="{470F1859-E656-4E09-BD99-0182A80C3849}" srcId="{5923CF6F-BD64-4DCE-AB50-37CD3498FC87}" destId="{AE7352A1-EBFC-477E-BAA5-D2C470E299E3}" srcOrd="3" destOrd="0" parTransId="{9E9CBFF5-FF49-44FD-9D79-E15FFF6A8D6B}" sibTransId="{C563D039-E633-48F7-9C3E-948A686922C1}"/>
    <dgm:cxn modelId="{B668AA81-D989-4295-BE57-403BEF5DA8BD}" type="presOf" srcId="{E0DF183E-5A0B-4F57-9B67-97A5D956164E}" destId="{1A1B9A5A-25E0-4CD7-A6C9-6AE5746A53C7}" srcOrd="0" destOrd="0" presId="urn:microsoft.com/office/officeart/2005/8/layout/vList2"/>
    <dgm:cxn modelId="{41FDAB8F-A7B4-44F7-8A31-BB1AA376E5DC}" type="presOf" srcId="{72CFFCDA-4630-4C49-89E4-68416517399F}" destId="{77DDCE6D-1DBF-47C6-8DE2-5AEBF4B154A1}" srcOrd="0" destOrd="0" presId="urn:microsoft.com/office/officeart/2005/8/layout/vList2"/>
    <dgm:cxn modelId="{5DE5589B-8072-4067-B651-F5F35C5D7264}" srcId="{5923CF6F-BD64-4DCE-AB50-37CD3498FC87}" destId="{72CFFCDA-4630-4C49-89E4-68416517399F}" srcOrd="2" destOrd="0" parTransId="{E1CE4EBF-3234-4CF1-B9EC-2ADD38EEA7C6}" sibTransId="{59AC4260-0E12-45A4-98B8-4461DD652852}"/>
    <dgm:cxn modelId="{01B933A6-845F-4162-843D-B46670B12D36}" type="presOf" srcId="{015DC6E2-1144-4595-8F00-D462BB51EEC6}" destId="{902A796D-6AD8-4751-84B6-004C0CB66B3E}" srcOrd="0" destOrd="0" presId="urn:microsoft.com/office/officeart/2005/8/layout/vList2"/>
    <dgm:cxn modelId="{D8FBC500-76E3-46F6-A3E4-4DFD04A84995}" type="presParOf" srcId="{C965C68C-7AFA-4B84-B011-3763BEF26894}" destId="{1A1B9A5A-25E0-4CD7-A6C9-6AE5746A53C7}" srcOrd="0" destOrd="0" presId="urn:microsoft.com/office/officeart/2005/8/layout/vList2"/>
    <dgm:cxn modelId="{EE452646-88D6-4F23-923D-749C30DC6578}" type="presParOf" srcId="{C965C68C-7AFA-4B84-B011-3763BEF26894}" destId="{F3778B46-548D-422D-9931-BF7CFFE08A15}" srcOrd="1" destOrd="0" presId="urn:microsoft.com/office/officeart/2005/8/layout/vList2"/>
    <dgm:cxn modelId="{489BEA31-B361-4F33-A038-AC19F66A7565}" type="presParOf" srcId="{C965C68C-7AFA-4B84-B011-3763BEF26894}" destId="{ED81B94C-E8DC-43AF-B800-CE592CB376BF}" srcOrd="2" destOrd="0" presId="urn:microsoft.com/office/officeart/2005/8/layout/vList2"/>
    <dgm:cxn modelId="{A04BE0F7-CD31-4F11-A69A-B19433C31C34}" type="presParOf" srcId="{C965C68C-7AFA-4B84-B011-3763BEF26894}" destId="{F7F23FE4-7C6F-45BC-A478-E454CA634CE0}" srcOrd="3" destOrd="0" presId="urn:microsoft.com/office/officeart/2005/8/layout/vList2"/>
    <dgm:cxn modelId="{F99769AE-8D93-4ADF-A6F2-8769F9851844}" type="presParOf" srcId="{C965C68C-7AFA-4B84-B011-3763BEF26894}" destId="{77DDCE6D-1DBF-47C6-8DE2-5AEBF4B154A1}" srcOrd="4" destOrd="0" presId="urn:microsoft.com/office/officeart/2005/8/layout/vList2"/>
    <dgm:cxn modelId="{12A34244-3FE0-4CF7-8659-DAA1BFEFF744}" type="presParOf" srcId="{C965C68C-7AFA-4B84-B011-3763BEF26894}" destId="{058E071C-D15C-4665-84A7-08DD7FE63605}" srcOrd="5" destOrd="0" presId="urn:microsoft.com/office/officeart/2005/8/layout/vList2"/>
    <dgm:cxn modelId="{58FC9EF3-F95F-447F-935A-8FD064267B0E}" type="presParOf" srcId="{C965C68C-7AFA-4B84-B011-3763BEF26894}" destId="{8851670D-9E3F-4F2D-9D47-E53F5FDEA9E1}" srcOrd="6" destOrd="0" presId="urn:microsoft.com/office/officeart/2005/8/layout/vList2"/>
    <dgm:cxn modelId="{BBF6CFCA-8BEF-4CCB-BE57-027EE6313CFE}" type="presParOf" srcId="{C965C68C-7AFA-4B84-B011-3763BEF26894}" destId="{8AE1CD87-4D32-4C87-9706-E5B95BD9D872}" srcOrd="7" destOrd="0" presId="urn:microsoft.com/office/officeart/2005/8/layout/vList2"/>
    <dgm:cxn modelId="{A5CFFAD6-C5E0-4AF3-8C74-62FBA8519A4F}" type="presParOf" srcId="{C965C68C-7AFA-4B84-B011-3763BEF26894}" destId="{902A796D-6AD8-4751-84B6-004C0CB66B3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1BB5B4-06BD-4A86-AF07-29C03FBE06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D92013-8EAD-43AD-A6A5-2CC0E697EA86}">
      <dgm:prSet/>
      <dgm:spPr/>
      <dgm:t>
        <a:bodyPr/>
        <a:lstStyle/>
        <a:p>
          <a:pPr>
            <a:defRPr cap="all"/>
          </a:pPr>
          <a:r>
            <a:rPr lang="de-AT"/>
            <a:t>Exercise anzeigen und editieren</a:t>
          </a:r>
          <a:endParaRPr lang="en-US"/>
        </a:p>
      </dgm:t>
    </dgm:pt>
    <dgm:pt modelId="{C568A4ED-D46F-447E-A3AC-0CB112C14E7F}" type="parTrans" cxnId="{9F63D553-6F2C-4E34-87AA-7CFF55F25299}">
      <dgm:prSet/>
      <dgm:spPr/>
      <dgm:t>
        <a:bodyPr/>
        <a:lstStyle/>
        <a:p>
          <a:endParaRPr lang="en-US"/>
        </a:p>
      </dgm:t>
    </dgm:pt>
    <dgm:pt modelId="{6B32C7B1-CE22-4EE1-A299-40C76B4813FD}" type="sibTrans" cxnId="{9F63D553-6F2C-4E34-87AA-7CFF55F25299}">
      <dgm:prSet/>
      <dgm:spPr/>
      <dgm:t>
        <a:bodyPr/>
        <a:lstStyle/>
        <a:p>
          <a:endParaRPr lang="en-US"/>
        </a:p>
      </dgm:t>
    </dgm:pt>
    <dgm:pt modelId="{D1F40276-56BB-4C6B-9B0A-C51C3515EEBB}">
      <dgm:prSet/>
      <dgm:spPr/>
      <dgm:t>
        <a:bodyPr/>
        <a:lstStyle/>
        <a:p>
          <a:pPr>
            <a:defRPr cap="all"/>
          </a:pPr>
          <a:r>
            <a:rPr lang="de-AT"/>
            <a:t>Collection anzeigen</a:t>
          </a:r>
          <a:endParaRPr lang="en-US"/>
        </a:p>
      </dgm:t>
    </dgm:pt>
    <dgm:pt modelId="{B941A627-BDBC-4345-9783-F5064AF1BC17}" type="parTrans" cxnId="{CD22F644-B455-4F2D-B95A-D3F01249389A}">
      <dgm:prSet/>
      <dgm:spPr/>
      <dgm:t>
        <a:bodyPr/>
        <a:lstStyle/>
        <a:p>
          <a:endParaRPr lang="en-US"/>
        </a:p>
      </dgm:t>
    </dgm:pt>
    <dgm:pt modelId="{930E26D1-8BB3-4BF7-B617-ABB1D60F62F6}" type="sibTrans" cxnId="{CD22F644-B455-4F2D-B95A-D3F01249389A}">
      <dgm:prSet/>
      <dgm:spPr/>
      <dgm:t>
        <a:bodyPr/>
        <a:lstStyle/>
        <a:p>
          <a:endParaRPr lang="en-US"/>
        </a:p>
      </dgm:t>
    </dgm:pt>
    <dgm:pt modelId="{660F9DA7-0281-4FE1-9412-1976DA858AC6}">
      <dgm:prSet/>
      <dgm:spPr/>
      <dgm:t>
        <a:bodyPr/>
        <a:lstStyle/>
        <a:p>
          <a:pPr>
            <a:defRPr cap="all"/>
          </a:pPr>
          <a:r>
            <a:rPr lang="de-AT"/>
            <a:t>Filter + Search</a:t>
          </a:r>
          <a:endParaRPr lang="en-US"/>
        </a:p>
      </dgm:t>
    </dgm:pt>
    <dgm:pt modelId="{917ABB7B-EB25-4720-8F34-D125D2E2B83E}" type="parTrans" cxnId="{0852081B-C493-4180-8D1A-0D47919AD8FD}">
      <dgm:prSet/>
      <dgm:spPr/>
      <dgm:t>
        <a:bodyPr/>
        <a:lstStyle/>
        <a:p>
          <a:endParaRPr lang="en-US"/>
        </a:p>
      </dgm:t>
    </dgm:pt>
    <dgm:pt modelId="{879302A7-5D95-46F1-932C-AB2F49CD065E}" type="sibTrans" cxnId="{0852081B-C493-4180-8D1A-0D47919AD8FD}">
      <dgm:prSet/>
      <dgm:spPr/>
      <dgm:t>
        <a:bodyPr/>
        <a:lstStyle/>
        <a:p>
          <a:endParaRPr lang="en-US"/>
        </a:p>
      </dgm:t>
    </dgm:pt>
    <dgm:pt modelId="{7FEAB510-19B5-4CF4-81A2-64585EDA56A3}">
      <dgm:prSet/>
      <dgm:spPr/>
      <dgm:t>
        <a:bodyPr/>
        <a:lstStyle/>
        <a:p>
          <a:pPr>
            <a:defRPr cap="all"/>
          </a:pPr>
          <a:r>
            <a:rPr lang="de-AT"/>
            <a:t>Save Exercise erweitern (Zwischenspeichern)</a:t>
          </a:r>
          <a:endParaRPr lang="en-US"/>
        </a:p>
      </dgm:t>
    </dgm:pt>
    <dgm:pt modelId="{1B9191AD-8D99-4A0B-9554-0DC5144FEACB}" type="parTrans" cxnId="{735463EF-B48E-4E3E-9DEC-393000356437}">
      <dgm:prSet/>
      <dgm:spPr/>
      <dgm:t>
        <a:bodyPr/>
        <a:lstStyle/>
        <a:p>
          <a:endParaRPr lang="en-US"/>
        </a:p>
      </dgm:t>
    </dgm:pt>
    <dgm:pt modelId="{10D4F366-5BD1-47F5-BF03-083E02639566}" type="sibTrans" cxnId="{735463EF-B48E-4E3E-9DEC-393000356437}">
      <dgm:prSet/>
      <dgm:spPr/>
      <dgm:t>
        <a:bodyPr/>
        <a:lstStyle/>
        <a:p>
          <a:endParaRPr lang="en-US"/>
        </a:p>
      </dgm:t>
    </dgm:pt>
    <dgm:pt modelId="{C239BC45-139E-40ED-A5CC-001101276AE9}">
      <dgm:prSet/>
      <dgm:spPr/>
      <dgm:t>
        <a:bodyPr/>
        <a:lstStyle/>
        <a:p>
          <a:pPr>
            <a:defRPr cap="all"/>
          </a:pPr>
          <a:r>
            <a:rPr lang="de-AT"/>
            <a:t>Error Handling</a:t>
          </a:r>
          <a:endParaRPr lang="en-US"/>
        </a:p>
      </dgm:t>
    </dgm:pt>
    <dgm:pt modelId="{567CC1BA-CF5D-4EDD-BD9C-66098459D45E}" type="parTrans" cxnId="{D6023251-026F-4314-B890-0817353FEC13}">
      <dgm:prSet/>
      <dgm:spPr/>
      <dgm:t>
        <a:bodyPr/>
        <a:lstStyle/>
        <a:p>
          <a:endParaRPr lang="en-US"/>
        </a:p>
      </dgm:t>
    </dgm:pt>
    <dgm:pt modelId="{39DB0982-0C29-4139-B1DA-8352A087123A}" type="sibTrans" cxnId="{D6023251-026F-4314-B890-0817353FEC13}">
      <dgm:prSet/>
      <dgm:spPr/>
      <dgm:t>
        <a:bodyPr/>
        <a:lstStyle/>
        <a:p>
          <a:endParaRPr lang="en-US"/>
        </a:p>
      </dgm:t>
    </dgm:pt>
    <dgm:pt modelId="{C6413C8B-FA0F-40E4-86EF-2A3EE8F4599B}">
      <dgm:prSet/>
      <dgm:spPr/>
      <dgm:t>
        <a:bodyPr/>
        <a:lstStyle/>
        <a:p>
          <a:pPr>
            <a:defRPr cap="all"/>
          </a:pPr>
          <a:r>
            <a:rPr lang="de-AT"/>
            <a:t>Export verbessern und Markdown Styling</a:t>
          </a:r>
          <a:endParaRPr lang="en-US"/>
        </a:p>
      </dgm:t>
    </dgm:pt>
    <dgm:pt modelId="{E3FF1E83-0BF3-457D-82BF-21EF2D757AB1}" type="parTrans" cxnId="{91D351EC-3860-4AB9-AC48-50F833D4A73E}">
      <dgm:prSet/>
      <dgm:spPr/>
      <dgm:t>
        <a:bodyPr/>
        <a:lstStyle/>
        <a:p>
          <a:endParaRPr lang="en-US"/>
        </a:p>
      </dgm:t>
    </dgm:pt>
    <dgm:pt modelId="{B4DEF048-8393-45C9-9FBB-B3B87664FCD5}" type="sibTrans" cxnId="{91D351EC-3860-4AB9-AC48-50F833D4A73E}">
      <dgm:prSet/>
      <dgm:spPr/>
      <dgm:t>
        <a:bodyPr/>
        <a:lstStyle/>
        <a:p>
          <a:endParaRPr lang="en-US"/>
        </a:p>
      </dgm:t>
    </dgm:pt>
    <dgm:pt modelId="{844F7D9B-A408-41DE-8235-F8D8D05E6CD6}">
      <dgm:prSet/>
      <dgm:spPr/>
      <dgm:t>
        <a:bodyPr/>
        <a:lstStyle/>
        <a:p>
          <a:pPr>
            <a:defRPr cap="all"/>
          </a:pPr>
          <a:r>
            <a:rPr lang="de-AT"/>
            <a:t>Deployment</a:t>
          </a:r>
          <a:endParaRPr lang="en-US"/>
        </a:p>
      </dgm:t>
    </dgm:pt>
    <dgm:pt modelId="{9BC5F8AF-2495-43FF-BF95-965145C0EDF6}" type="parTrans" cxnId="{EF905D7E-A890-46BA-8160-EA70A119F195}">
      <dgm:prSet/>
      <dgm:spPr/>
      <dgm:t>
        <a:bodyPr/>
        <a:lstStyle/>
        <a:p>
          <a:endParaRPr lang="en-US"/>
        </a:p>
      </dgm:t>
    </dgm:pt>
    <dgm:pt modelId="{EE4F2814-1F7B-46E8-B6D2-42059382F75D}" type="sibTrans" cxnId="{EF905D7E-A890-46BA-8160-EA70A119F195}">
      <dgm:prSet/>
      <dgm:spPr/>
      <dgm:t>
        <a:bodyPr/>
        <a:lstStyle/>
        <a:p>
          <a:endParaRPr lang="en-US"/>
        </a:p>
      </dgm:t>
    </dgm:pt>
    <dgm:pt modelId="{5E34C7E6-FC37-4860-A0BC-76FE025F7B1F}">
      <dgm:prSet/>
      <dgm:spPr/>
      <dgm:t>
        <a:bodyPr/>
        <a:lstStyle/>
        <a:p>
          <a:pPr>
            <a:defRPr cap="all"/>
          </a:pPr>
          <a:r>
            <a:rPr lang="de-AT"/>
            <a:t>Globale Settings</a:t>
          </a:r>
          <a:endParaRPr lang="en-US"/>
        </a:p>
      </dgm:t>
    </dgm:pt>
    <dgm:pt modelId="{A035D43A-3412-4ED7-A518-257560740949}" type="parTrans" cxnId="{DFBDEEA0-D45E-4940-B419-82FAB7D11BAD}">
      <dgm:prSet/>
      <dgm:spPr/>
      <dgm:t>
        <a:bodyPr/>
        <a:lstStyle/>
        <a:p>
          <a:endParaRPr lang="en-US"/>
        </a:p>
      </dgm:t>
    </dgm:pt>
    <dgm:pt modelId="{DA48891C-3A6B-4539-B50D-BFC78B1B88D7}" type="sibTrans" cxnId="{DFBDEEA0-D45E-4940-B419-82FAB7D11BAD}">
      <dgm:prSet/>
      <dgm:spPr/>
      <dgm:t>
        <a:bodyPr/>
        <a:lstStyle/>
        <a:p>
          <a:endParaRPr lang="en-US"/>
        </a:p>
      </dgm:t>
    </dgm:pt>
    <dgm:pt modelId="{7363E744-FAE5-4D9A-ADF6-D503842F7DA3}" type="pres">
      <dgm:prSet presAssocID="{161BB5B4-06BD-4A86-AF07-29C03FBE06F2}" presName="root" presStyleCnt="0">
        <dgm:presLayoutVars>
          <dgm:dir/>
          <dgm:resizeHandles val="exact"/>
        </dgm:presLayoutVars>
      </dgm:prSet>
      <dgm:spPr/>
    </dgm:pt>
    <dgm:pt modelId="{741ED0F4-BB32-4243-AEE6-CCE6A98C8D2D}" type="pres">
      <dgm:prSet presAssocID="{86D92013-8EAD-43AD-A6A5-2CC0E697EA86}" presName="compNode" presStyleCnt="0"/>
      <dgm:spPr/>
    </dgm:pt>
    <dgm:pt modelId="{A7E433CE-78F0-4B9F-A3D6-25C69C4A6E0E}" type="pres">
      <dgm:prSet presAssocID="{86D92013-8EAD-43AD-A6A5-2CC0E697EA86}" presName="iconBgRect" presStyleLbl="bgShp" presStyleIdx="0" presStyleCnt="8"/>
      <dgm:spPr/>
    </dgm:pt>
    <dgm:pt modelId="{E05884FC-9CCA-4C69-B755-0274FF527A23}" type="pres">
      <dgm:prSet presAssocID="{86D92013-8EAD-43AD-A6A5-2CC0E697EA8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E9F435F-0570-4AAE-8DCB-939A6EADAA5E}" type="pres">
      <dgm:prSet presAssocID="{86D92013-8EAD-43AD-A6A5-2CC0E697EA86}" presName="spaceRect" presStyleCnt="0"/>
      <dgm:spPr/>
    </dgm:pt>
    <dgm:pt modelId="{DA7A31EF-94DA-4969-8961-E8A96F53E473}" type="pres">
      <dgm:prSet presAssocID="{86D92013-8EAD-43AD-A6A5-2CC0E697EA86}" presName="textRect" presStyleLbl="revTx" presStyleIdx="0" presStyleCnt="8">
        <dgm:presLayoutVars>
          <dgm:chMax val="1"/>
          <dgm:chPref val="1"/>
        </dgm:presLayoutVars>
      </dgm:prSet>
      <dgm:spPr/>
    </dgm:pt>
    <dgm:pt modelId="{1501ECE9-3A2B-4229-B573-42DA50FCA65B}" type="pres">
      <dgm:prSet presAssocID="{6B32C7B1-CE22-4EE1-A299-40C76B4813FD}" presName="sibTrans" presStyleCnt="0"/>
      <dgm:spPr/>
    </dgm:pt>
    <dgm:pt modelId="{472421F2-9044-4CA6-A82B-C3D20912D681}" type="pres">
      <dgm:prSet presAssocID="{D1F40276-56BB-4C6B-9B0A-C51C3515EEBB}" presName="compNode" presStyleCnt="0"/>
      <dgm:spPr/>
    </dgm:pt>
    <dgm:pt modelId="{19D092E8-3390-4593-B8D4-319227084E6E}" type="pres">
      <dgm:prSet presAssocID="{D1F40276-56BB-4C6B-9B0A-C51C3515EEBB}" presName="iconBgRect" presStyleLbl="bgShp" presStyleIdx="1" presStyleCnt="8"/>
      <dgm:spPr/>
    </dgm:pt>
    <dgm:pt modelId="{D1DAE91A-153E-4306-AEEB-3A569F8A9DEC}" type="pres">
      <dgm:prSet presAssocID="{D1F40276-56BB-4C6B-9B0A-C51C3515EEB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670196-8072-424F-8A44-CAA7443C00A2}" type="pres">
      <dgm:prSet presAssocID="{D1F40276-56BB-4C6B-9B0A-C51C3515EEBB}" presName="spaceRect" presStyleCnt="0"/>
      <dgm:spPr/>
    </dgm:pt>
    <dgm:pt modelId="{1DE78D9F-9668-4E48-818A-6F068DCCC8B9}" type="pres">
      <dgm:prSet presAssocID="{D1F40276-56BB-4C6B-9B0A-C51C3515EEBB}" presName="textRect" presStyleLbl="revTx" presStyleIdx="1" presStyleCnt="8">
        <dgm:presLayoutVars>
          <dgm:chMax val="1"/>
          <dgm:chPref val="1"/>
        </dgm:presLayoutVars>
      </dgm:prSet>
      <dgm:spPr/>
    </dgm:pt>
    <dgm:pt modelId="{DC97DC16-D7A1-4909-BE5F-CC716A1F2A4D}" type="pres">
      <dgm:prSet presAssocID="{930E26D1-8BB3-4BF7-B617-ABB1D60F62F6}" presName="sibTrans" presStyleCnt="0"/>
      <dgm:spPr/>
    </dgm:pt>
    <dgm:pt modelId="{0B6BC79F-EF5C-44B4-95C3-705D016658DD}" type="pres">
      <dgm:prSet presAssocID="{660F9DA7-0281-4FE1-9412-1976DA858AC6}" presName="compNode" presStyleCnt="0"/>
      <dgm:spPr/>
    </dgm:pt>
    <dgm:pt modelId="{9A9224D4-B7D1-4FDF-BD0D-F82E79A71C50}" type="pres">
      <dgm:prSet presAssocID="{660F9DA7-0281-4FE1-9412-1976DA858AC6}" presName="iconBgRect" presStyleLbl="bgShp" presStyleIdx="2" presStyleCnt="8"/>
      <dgm:spPr/>
    </dgm:pt>
    <dgm:pt modelId="{E6C0E18B-2757-49EF-B907-F5AE6137BB42}" type="pres">
      <dgm:prSet presAssocID="{660F9DA7-0281-4FE1-9412-1976DA858AC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BA22584-56F1-465F-9663-801BEEAD9A01}" type="pres">
      <dgm:prSet presAssocID="{660F9DA7-0281-4FE1-9412-1976DA858AC6}" presName="spaceRect" presStyleCnt="0"/>
      <dgm:spPr/>
    </dgm:pt>
    <dgm:pt modelId="{0ADB3332-2DED-4946-8797-D01844890682}" type="pres">
      <dgm:prSet presAssocID="{660F9DA7-0281-4FE1-9412-1976DA858AC6}" presName="textRect" presStyleLbl="revTx" presStyleIdx="2" presStyleCnt="8">
        <dgm:presLayoutVars>
          <dgm:chMax val="1"/>
          <dgm:chPref val="1"/>
        </dgm:presLayoutVars>
      </dgm:prSet>
      <dgm:spPr/>
    </dgm:pt>
    <dgm:pt modelId="{D2F5E7B7-FC65-4ADE-B6B1-1C066B57EB56}" type="pres">
      <dgm:prSet presAssocID="{879302A7-5D95-46F1-932C-AB2F49CD065E}" presName="sibTrans" presStyleCnt="0"/>
      <dgm:spPr/>
    </dgm:pt>
    <dgm:pt modelId="{FE3D6CE7-C4A0-48F4-B3E1-E83BB1FB8B70}" type="pres">
      <dgm:prSet presAssocID="{7FEAB510-19B5-4CF4-81A2-64585EDA56A3}" presName="compNode" presStyleCnt="0"/>
      <dgm:spPr/>
    </dgm:pt>
    <dgm:pt modelId="{E5D50246-6C50-4679-99EB-4BBC97085518}" type="pres">
      <dgm:prSet presAssocID="{7FEAB510-19B5-4CF4-81A2-64585EDA56A3}" presName="iconBgRect" presStyleLbl="bgShp" presStyleIdx="3" presStyleCnt="8"/>
      <dgm:spPr/>
    </dgm:pt>
    <dgm:pt modelId="{124C6145-26F1-4BF5-A283-E5FA2717D6E2}" type="pres">
      <dgm:prSet presAssocID="{7FEAB510-19B5-4CF4-81A2-64585EDA56A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A1C623D-2AC9-4D58-B5CF-AA81D3BC4565}" type="pres">
      <dgm:prSet presAssocID="{7FEAB510-19B5-4CF4-81A2-64585EDA56A3}" presName="spaceRect" presStyleCnt="0"/>
      <dgm:spPr/>
    </dgm:pt>
    <dgm:pt modelId="{14C8BEB0-ACF0-47F0-98FF-AE5BBA810EFF}" type="pres">
      <dgm:prSet presAssocID="{7FEAB510-19B5-4CF4-81A2-64585EDA56A3}" presName="textRect" presStyleLbl="revTx" presStyleIdx="3" presStyleCnt="8">
        <dgm:presLayoutVars>
          <dgm:chMax val="1"/>
          <dgm:chPref val="1"/>
        </dgm:presLayoutVars>
      </dgm:prSet>
      <dgm:spPr/>
    </dgm:pt>
    <dgm:pt modelId="{3846412E-E5C8-4C45-819D-C21BE636FCC1}" type="pres">
      <dgm:prSet presAssocID="{10D4F366-5BD1-47F5-BF03-083E02639566}" presName="sibTrans" presStyleCnt="0"/>
      <dgm:spPr/>
    </dgm:pt>
    <dgm:pt modelId="{5155712F-33BB-486F-B0A7-F2E3C95A700A}" type="pres">
      <dgm:prSet presAssocID="{C239BC45-139E-40ED-A5CC-001101276AE9}" presName="compNode" presStyleCnt="0"/>
      <dgm:spPr/>
    </dgm:pt>
    <dgm:pt modelId="{B7627DBA-01DA-499F-9864-B8C7A92224A4}" type="pres">
      <dgm:prSet presAssocID="{C239BC45-139E-40ED-A5CC-001101276AE9}" presName="iconBgRect" presStyleLbl="bgShp" presStyleIdx="4" presStyleCnt="8"/>
      <dgm:spPr/>
    </dgm:pt>
    <dgm:pt modelId="{74F09176-9B57-4BC1-AB77-2E895BCC7F44}" type="pres">
      <dgm:prSet presAssocID="{C239BC45-139E-40ED-A5CC-001101276AE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DDCC5A7-36B8-4ED7-8F5C-4D90EF1798E6}" type="pres">
      <dgm:prSet presAssocID="{C239BC45-139E-40ED-A5CC-001101276AE9}" presName="spaceRect" presStyleCnt="0"/>
      <dgm:spPr/>
    </dgm:pt>
    <dgm:pt modelId="{5CBC2886-D232-4AAD-94D9-F9636C9E3FE1}" type="pres">
      <dgm:prSet presAssocID="{C239BC45-139E-40ED-A5CC-001101276AE9}" presName="textRect" presStyleLbl="revTx" presStyleIdx="4" presStyleCnt="8">
        <dgm:presLayoutVars>
          <dgm:chMax val="1"/>
          <dgm:chPref val="1"/>
        </dgm:presLayoutVars>
      </dgm:prSet>
      <dgm:spPr/>
    </dgm:pt>
    <dgm:pt modelId="{8F517DFC-87AD-411A-8035-6F1C416A33A1}" type="pres">
      <dgm:prSet presAssocID="{39DB0982-0C29-4139-B1DA-8352A087123A}" presName="sibTrans" presStyleCnt="0"/>
      <dgm:spPr/>
    </dgm:pt>
    <dgm:pt modelId="{575DD0A7-A4B4-4DED-9FD0-544C78C9C96C}" type="pres">
      <dgm:prSet presAssocID="{C6413C8B-FA0F-40E4-86EF-2A3EE8F4599B}" presName="compNode" presStyleCnt="0"/>
      <dgm:spPr/>
    </dgm:pt>
    <dgm:pt modelId="{780139E8-FA93-45D6-BFD2-25A03EFEDCE2}" type="pres">
      <dgm:prSet presAssocID="{C6413C8B-FA0F-40E4-86EF-2A3EE8F4599B}" presName="iconBgRect" presStyleLbl="bgShp" presStyleIdx="5" presStyleCnt="8"/>
      <dgm:spPr/>
    </dgm:pt>
    <dgm:pt modelId="{C9DED3F1-2640-4849-BC6A-ADD8CE5FF362}" type="pres">
      <dgm:prSet presAssocID="{C6413C8B-FA0F-40E4-86EF-2A3EE8F4599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C2783F2-5FEB-456D-9ED7-AE1B5061A22D}" type="pres">
      <dgm:prSet presAssocID="{C6413C8B-FA0F-40E4-86EF-2A3EE8F4599B}" presName="spaceRect" presStyleCnt="0"/>
      <dgm:spPr/>
    </dgm:pt>
    <dgm:pt modelId="{23C91B1A-B5AA-402D-8DCA-03B1F34736F5}" type="pres">
      <dgm:prSet presAssocID="{C6413C8B-FA0F-40E4-86EF-2A3EE8F4599B}" presName="textRect" presStyleLbl="revTx" presStyleIdx="5" presStyleCnt="8">
        <dgm:presLayoutVars>
          <dgm:chMax val="1"/>
          <dgm:chPref val="1"/>
        </dgm:presLayoutVars>
      </dgm:prSet>
      <dgm:spPr/>
    </dgm:pt>
    <dgm:pt modelId="{73B037B6-B74A-4151-913C-B6CC3DE8C048}" type="pres">
      <dgm:prSet presAssocID="{B4DEF048-8393-45C9-9FBB-B3B87664FCD5}" presName="sibTrans" presStyleCnt="0"/>
      <dgm:spPr/>
    </dgm:pt>
    <dgm:pt modelId="{64DC70C5-5175-482A-AF9B-857E2BB65C9A}" type="pres">
      <dgm:prSet presAssocID="{844F7D9B-A408-41DE-8235-F8D8D05E6CD6}" presName="compNode" presStyleCnt="0"/>
      <dgm:spPr/>
    </dgm:pt>
    <dgm:pt modelId="{6C644585-0BD9-48AC-AB2F-50202DF34AF7}" type="pres">
      <dgm:prSet presAssocID="{844F7D9B-A408-41DE-8235-F8D8D05E6CD6}" presName="iconBgRect" presStyleLbl="bgShp" presStyleIdx="6" presStyleCnt="8"/>
      <dgm:spPr/>
    </dgm:pt>
    <dgm:pt modelId="{37A05AD5-8BDB-4518-979D-3BB87DD77CB4}" type="pres">
      <dgm:prSet presAssocID="{844F7D9B-A408-41DE-8235-F8D8D05E6CD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762CDB9-7DAC-4477-938A-0B82000104C5}" type="pres">
      <dgm:prSet presAssocID="{844F7D9B-A408-41DE-8235-F8D8D05E6CD6}" presName="spaceRect" presStyleCnt="0"/>
      <dgm:spPr/>
    </dgm:pt>
    <dgm:pt modelId="{B926DC4A-796C-4993-BFE4-F14A7C26717A}" type="pres">
      <dgm:prSet presAssocID="{844F7D9B-A408-41DE-8235-F8D8D05E6CD6}" presName="textRect" presStyleLbl="revTx" presStyleIdx="6" presStyleCnt="8">
        <dgm:presLayoutVars>
          <dgm:chMax val="1"/>
          <dgm:chPref val="1"/>
        </dgm:presLayoutVars>
      </dgm:prSet>
      <dgm:spPr/>
    </dgm:pt>
    <dgm:pt modelId="{8372C647-253A-46A7-9746-DD8018FE1629}" type="pres">
      <dgm:prSet presAssocID="{EE4F2814-1F7B-46E8-B6D2-42059382F75D}" presName="sibTrans" presStyleCnt="0"/>
      <dgm:spPr/>
    </dgm:pt>
    <dgm:pt modelId="{CEF91CC4-23BE-42CE-8A67-36B1CD48CA81}" type="pres">
      <dgm:prSet presAssocID="{5E34C7E6-FC37-4860-A0BC-76FE025F7B1F}" presName="compNode" presStyleCnt="0"/>
      <dgm:spPr/>
    </dgm:pt>
    <dgm:pt modelId="{4C6BB7BC-8771-4AC8-8A79-30714086A4A2}" type="pres">
      <dgm:prSet presAssocID="{5E34C7E6-FC37-4860-A0BC-76FE025F7B1F}" presName="iconBgRect" presStyleLbl="bgShp" presStyleIdx="7" presStyleCnt="8"/>
      <dgm:spPr/>
    </dgm:pt>
    <dgm:pt modelId="{B51AD8ED-64A1-4C31-81B5-30875705BFB5}" type="pres">
      <dgm:prSet presAssocID="{5E34C7E6-FC37-4860-A0BC-76FE025F7B1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A8A1067-897F-47E3-BC45-BEDC4DB653BF}" type="pres">
      <dgm:prSet presAssocID="{5E34C7E6-FC37-4860-A0BC-76FE025F7B1F}" presName="spaceRect" presStyleCnt="0"/>
      <dgm:spPr/>
    </dgm:pt>
    <dgm:pt modelId="{304C0A2A-3EE4-47FB-85E3-4959F42723DD}" type="pres">
      <dgm:prSet presAssocID="{5E34C7E6-FC37-4860-A0BC-76FE025F7B1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852081B-C493-4180-8D1A-0D47919AD8FD}" srcId="{161BB5B4-06BD-4A86-AF07-29C03FBE06F2}" destId="{660F9DA7-0281-4FE1-9412-1976DA858AC6}" srcOrd="2" destOrd="0" parTransId="{917ABB7B-EB25-4720-8F34-D125D2E2B83E}" sibTransId="{879302A7-5D95-46F1-932C-AB2F49CD065E}"/>
    <dgm:cxn modelId="{F06D3030-338E-4398-AD0B-E86E67D96433}" type="presOf" srcId="{C6413C8B-FA0F-40E4-86EF-2A3EE8F4599B}" destId="{23C91B1A-B5AA-402D-8DCA-03B1F34736F5}" srcOrd="0" destOrd="0" presId="urn:microsoft.com/office/officeart/2018/5/layout/IconCircleLabelList"/>
    <dgm:cxn modelId="{E1070034-46E1-4761-9D23-067839A52084}" type="presOf" srcId="{660F9DA7-0281-4FE1-9412-1976DA858AC6}" destId="{0ADB3332-2DED-4946-8797-D01844890682}" srcOrd="0" destOrd="0" presId="urn:microsoft.com/office/officeart/2018/5/layout/IconCircleLabelList"/>
    <dgm:cxn modelId="{F1E8845D-25A4-443F-A3AC-743D6ABA4A67}" type="presOf" srcId="{C239BC45-139E-40ED-A5CC-001101276AE9}" destId="{5CBC2886-D232-4AAD-94D9-F9636C9E3FE1}" srcOrd="0" destOrd="0" presId="urn:microsoft.com/office/officeart/2018/5/layout/IconCircleLabelList"/>
    <dgm:cxn modelId="{B9EA3960-7974-47DD-B560-7190BEEC34B9}" type="presOf" srcId="{86D92013-8EAD-43AD-A6A5-2CC0E697EA86}" destId="{DA7A31EF-94DA-4969-8961-E8A96F53E473}" srcOrd="0" destOrd="0" presId="urn:microsoft.com/office/officeart/2018/5/layout/IconCircleLabelList"/>
    <dgm:cxn modelId="{CD22F644-B455-4F2D-B95A-D3F01249389A}" srcId="{161BB5B4-06BD-4A86-AF07-29C03FBE06F2}" destId="{D1F40276-56BB-4C6B-9B0A-C51C3515EEBB}" srcOrd="1" destOrd="0" parTransId="{B941A627-BDBC-4345-9783-F5064AF1BC17}" sibTransId="{930E26D1-8BB3-4BF7-B617-ABB1D60F62F6}"/>
    <dgm:cxn modelId="{DDD74C65-E6F7-464C-8FDF-55361D69AF72}" type="presOf" srcId="{7FEAB510-19B5-4CF4-81A2-64585EDA56A3}" destId="{14C8BEB0-ACF0-47F0-98FF-AE5BBA810EFF}" srcOrd="0" destOrd="0" presId="urn:microsoft.com/office/officeart/2018/5/layout/IconCircleLabelList"/>
    <dgm:cxn modelId="{D6023251-026F-4314-B890-0817353FEC13}" srcId="{161BB5B4-06BD-4A86-AF07-29C03FBE06F2}" destId="{C239BC45-139E-40ED-A5CC-001101276AE9}" srcOrd="4" destOrd="0" parTransId="{567CC1BA-CF5D-4EDD-BD9C-66098459D45E}" sibTransId="{39DB0982-0C29-4139-B1DA-8352A087123A}"/>
    <dgm:cxn modelId="{9F63D553-6F2C-4E34-87AA-7CFF55F25299}" srcId="{161BB5B4-06BD-4A86-AF07-29C03FBE06F2}" destId="{86D92013-8EAD-43AD-A6A5-2CC0E697EA86}" srcOrd="0" destOrd="0" parTransId="{C568A4ED-D46F-447E-A3AC-0CB112C14E7F}" sibTransId="{6B32C7B1-CE22-4EE1-A299-40C76B4813FD}"/>
    <dgm:cxn modelId="{EF905D7E-A890-46BA-8160-EA70A119F195}" srcId="{161BB5B4-06BD-4A86-AF07-29C03FBE06F2}" destId="{844F7D9B-A408-41DE-8235-F8D8D05E6CD6}" srcOrd="6" destOrd="0" parTransId="{9BC5F8AF-2495-43FF-BF95-965145C0EDF6}" sibTransId="{EE4F2814-1F7B-46E8-B6D2-42059382F75D}"/>
    <dgm:cxn modelId="{DFBDEEA0-D45E-4940-B419-82FAB7D11BAD}" srcId="{161BB5B4-06BD-4A86-AF07-29C03FBE06F2}" destId="{5E34C7E6-FC37-4860-A0BC-76FE025F7B1F}" srcOrd="7" destOrd="0" parTransId="{A035D43A-3412-4ED7-A518-257560740949}" sibTransId="{DA48891C-3A6B-4539-B50D-BFC78B1B88D7}"/>
    <dgm:cxn modelId="{222033AB-2F08-4014-8D0E-5EEDB3E78ADE}" type="presOf" srcId="{5E34C7E6-FC37-4860-A0BC-76FE025F7B1F}" destId="{304C0A2A-3EE4-47FB-85E3-4959F42723DD}" srcOrd="0" destOrd="0" presId="urn:microsoft.com/office/officeart/2018/5/layout/IconCircleLabelList"/>
    <dgm:cxn modelId="{98545DB4-3822-49CB-AD7B-1AE1097DE77F}" type="presOf" srcId="{D1F40276-56BB-4C6B-9B0A-C51C3515EEBB}" destId="{1DE78D9F-9668-4E48-818A-6F068DCCC8B9}" srcOrd="0" destOrd="0" presId="urn:microsoft.com/office/officeart/2018/5/layout/IconCircleLabelList"/>
    <dgm:cxn modelId="{F058F4CD-1764-4E02-A6B4-22C7A96CF4A9}" type="presOf" srcId="{844F7D9B-A408-41DE-8235-F8D8D05E6CD6}" destId="{B926DC4A-796C-4993-BFE4-F14A7C26717A}" srcOrd="0" destOrd="0" presId="urn:microsoft.com/office/officeart/2018/5/layout/IconCircleLabelList"/>
    <dgm:cxn modelId="{91D351EC-3860-4AB9-AC48-50F833D4A73E}" srcId="{161BB5B4-06BD-4A86-AF07-29C03FBE06F2}" destId="{C6413C8B-FA0F-40E4-86EF-2A3EE8F4599B}" srcOrd="5" destOrd="0" parTransId="{E3FF1E83-0BF3-457D-82BF-21EF2D757AB1}" sibTransId="{B4DEF048-8393-45C9-9FBB-B3B87664FCD5}"/>
    <dgm:cxn modelId="{735463EF-B48E-4E3E-9DEC-393000356437}" srcId="{161BB5B4-06BD-4A86-AF07-29C03FBE06F2}" destId="{7FEAB510-19B5-4CF4-81A2-64585EDA56A3}" srcOrd="3" destOrd="0" parTransId="{1B9191AD-8D99-4A0B-9554-0DC5144FEACB}" sibTransId="{10D4F366-5BD1-47F5-BF03-083E02639566}"/>
    <dgm:cxn modelId="{5A742AF3-5166-4C40-BD52-06741DEC0518}" type="presOf" srcId="{161BB5B4-06BD-4A86-AF07-29C03FBE06F2}" destId="{7363E744-FAE5-4D9A-ADF6-D503842F7DA3}" srcOrd="0" destOrd="0" presId="urn:microsoft.com/office/officeart/2018/5/layout/IconCircleLabelList"/>
    <dgm:cxn modelId="{DA010A3E-9FBA-42BD-BCAB-9D9F0082A855}" type="presParOf" srcId="{7363E744-FAE5-4D9A-ADF6-D503842F7DA3}" destId="{741ED0F4-BB32-4243-AEE6-CCE6A98C8D2D}" srcOrd="0" destOrd="0" presId="urn:microsoft.com/office/officeart/2018/5/layout/IconCircleLabelList"/>
    <dgm:cxn modelId="{A7D56349-5379-4522-9E45-F96DB92BC8A6}" type="presParOf" srcId="{741ED0F4-BB32-4243-AEE6-CCE6A98C8D2D}" destId="{A7E433CE-78F0-4B9F-A3D6-25C69C4A6E0E}" srcOrd="0" destOrd="0" presId="urn:microsoft.com/office/officeart/2018/5/layout/IconCircleLabelList"/>
    <dgm:cxn modelId="{283FE53C-9390-42AD-85CB-94CFCE6BAC66}" type="presParOf" srcId="{741ED0F4-BB32-4243-AEE6-CCE6A98C8D2D}" destId="{E05884FC-9CCA-4C69-B755-0274FF527A23}" srcOrd="1" destOrd="0" presId="urn:microsoft.com/office/officeart/2018/5/layout/IconCircleLabelList"/>
    <dgm:cxn modelId="{554E69B1-A5BB-45DE-9F30-BBC525222BB0}" type="presParOf" srcId="{741ED0F4-BB32-4243-AEE6-CCE6A98C8D2D}" destId="{3E9F435F-0570-4AAE-8DCB-939A6EADAA5E}" srcOrd="2" destOrd="0" presId="urn:microsoft.com/office/officeart/2018/5/layout/IconCircleLabelList"/>
    <dgm:cxn modelId="{27FC09B1-179E-40F3-ACF6-3D95CC97ED1F}" type="presParOf" srcId="{741ED0F4-BB32-4243-AEE6-CCE6A98C8D2D}" destId="{DA7A31EF-94DA-4969-8961-E8A96F53E473}" srcOrd="3" destOrd="0" presId="urn:microsoft.com/office/officeart/2018/5/layout/IconCircleLabelList"/>
    <dgm:cxn modelId="{159E7E9A-602E-4D30-80F3-91989D9FE123}" type="presParOf" srcId="{7363E744-FAE5-4D9A-ADF6-D503842F7DA3}" destId="{1501ECE9-3A2B-4229-B573-42DA50FCA65B}" srcOrd="1" destOrd="0" presId="urn:microsoft.com/office/officeart/2018/5/layout/IconCircleLabelList"/>
    <dgm:cxn modelId="{F339C2EF-D98A-4F12-9011-A5DDC4A1CF70}" type="presParOf" srcId="{7363E744-FAE5-4D9A-ADF6-D503842F7DA3}" destId="{472421F2-9044-4CA6-A82B-C3D20912D681}" srcOrd="2" destOrd="0" presId="urn:microsoft.com/office/officeart/2018/5/layout/IconCircleLabelList"/>
    <dgm:cxn modelId="{7CF1B756-13A4-4DF1-B981-5A2A9BD0FC9B}" type="presParOf" srcId="{472421F2-9044-4CA6-A82B-C3D20912D681}" destId="{19D092E8-3390-4593-B8D4-319227084E6E}" srcOrd="0" destOrd="0" presId="urn:microsoft.com/office/officeart/2018/5/layout/IconCircleLabelList"/>
    <dgm:cxn modelId="{E746B31E-E5AD-4D40-A61E-4BF3AAF39226}" type="presParOf" srcId="{472421F2-9044-4CA6-A82B-C3D20912D681}" destId="{D1DAE91A-153E-4306-AEEB-3A569F8A9DEC}" srcOrd="1" destOrd="0" presId="urn:microsoft.com/office/officeart/2018/5/layout/IconCircleLabelList"/>
    <dgm:cxn modelId="{9A6A20F2-D21E-4B63-919C-5D79C796C142}" type="presParOf" srcId="{472421F2-9044-4CA6-A82B-C3D20912D681}" destId="{C7670196-8072-424F-8A44-CAA7443C00A2}" srcOrd="2" destOrd="0" presId="urn:microsoft.com/office/officeart/2018/5/layout/IconCircleLabelList"/>
    <dgm:cxn modelId="{77C2715F-B07C-422F-A6B8-4920F7E8F6CD}" type="presParOf" srcId="{472421F2-9044-4CA6-A82B-C3D20912D681}" destId="{1DE78D9F-9668-4E48-818A-6F068DCCC8B9}" srcOrd="3" destOrd="0" presId="urn:microsoft.com/office/officeart/2018/5/layout/IconCircleLabelList"/>
    <dgm:cxn modelId="{CB49AC04-8AD9-43A4-8CFF-3519233B9FA8}" type="presParOf" srcId="{7363E744-FAE5-4D9A-ADF6-D503842F7DA3}" destId="{DC97DC16-D7A1-4909-BE5F-CC716A1F2A4D}" srcOrd="3" destOrd="0" presId="urn:microsoft.com/office/officeart/2018/5/layout/IconCircleLabelList"/>
    <dgm:cxn modelId="{5C326581-04E6-4F3E-ADAB-F25E9AA74154}" type="presParOf" srcId="{7363E744-FAE5-4D9A-ADF6-D503842F7DA3}" destId="{0B6BC79F-EF5C-44B4-95C3-705D016658DD}" srcOrd="4" destOrd="0" presId="urn:microsoft.com/office/officeart/2018/5/layout/IconCircleLabelList"/>
    <dgm:cxn modelId="{597564BF-B442-458B-BC03-0FBD0FDE70E6}" type="presParOf" srcId="{0B6BC79F-EF5C-44B4-95C3-705D016658DD}" destId="{9A9224D4-B7D1-4FDF-BD0D-F82E79A71C50}" srcOrd="0" destOrd="0" presId="urn:microsoft.com/office/officeart/2018/5/layout/IconCircleLabelList"/>
    <dgm:cxn modelId="{26816864-2912-4470-81F5-BABC4D78B03C}" type="presParOf" srcId="{0B6BC79F-EF5C-44B4-95C3-705D016658DD}" destId="{E6C0E18B-2757-49EF-B907-F5AE6137BB42}" srcOrd="1" destOrd="0" presId="urn:microsoft.com/office/officeart/2018/5/layout/IconCircleLabelList"/>
    <dgm:cxn modelId="{E2752606-36AB-4B1A-A93A-9E178E791658}" type="presParOf" srcId="{0B6BC79F-EF5C-44B4-95C3-705D016658DD}" destId="{EBA22584-56F1-465F-9663-801BEEAD9A01}" srcOrd="2" destOrd="0" presId="urn:microsoft.com/office/officeart/2018/5/layout/IconCircleLabelList"/>
    <dgm:cxn modelId="{A1039977-A988-4D2A-A53D-BA887773EB21}" type="presParOf" srcId="{0B6BC79F-EF5C-44B4-95C3-705D016658DD}" destId="{0ADB3332-2DED-4946-8797-D01844890682}" srcOrd="3" destOrd="0" presId="urn:microsoft.com/office/officeart/2018/5/layout/IconCircleLabelList"/>
    <dgm:cxn modelId="{F49BA4DD-771D-458F-A8FA-F67CC1552501}" type="presParOf" srcId="{7363E744-FAE5-4D9A-ADF6-D503842F7DA3}" destId="{D2F5E7B7-FC65-4ADE-B6B1-1C066B57EB56}" srcOrd="5" destOrd="0" presId="urn:microsoft.com/office/officeart/2018/5/layout/IconCircleLabelList"/>
    <dgm:cxn modelId="{2ADBD6D6-CE05-4678-B5AA-A67044DDD278}" type="presParOf" srcId="{7363E744-FAE5-4D9A-ADF6-D503842F7DA3}" destId="{FE3D6CE7-C4A0-48F4-B3E1-E83BB1FB8B70}" srcOrd="6" destOrd="0" presId="urn:microsoft.com/office/officeart/2018/5/layout/IconCircleLabelList"/>
    <dgm:cxn modelId="{9AA55B54-0200-4986-9D26-BDAD2F469D2A}" type="presParOf" srcId="{FE3D6CE7-C4A0-48F4-B3E1-E83BB1FB8B70}" destId="{E5D50246-6C50-4679-99EB-4BBC97085518}" srcOrd="0" destOrd="0" presId="urn:microsoft.com/office/officeart/2018/5/layout/IconCircleLabelList"/>
    <dgm:cxn modelId="{2521B2BB-6145-4A81-8998-3D3678A27BF3}" type="presParOf" srcId="{FE3D6CE7-C4A0-48F4-B3E1-E83BB1FB8B70}" destId="{124C6145-26F1-4BF5-A283-E5FA2717D6E2}" srcOrd="1" destOrd="0" presId="urn:microsoft.com/office/officeart/2018/5/layout/IconCircleLabelList"/>
    <dgm:cxn modelId="{817669C1-9D16-45CF-A2D3-931C2ABD9BE7}" type="presParOf" srcId="{FE3D6CE7-C4A0-48F4-B3E1-E83BB1FB8B70}" destId="{AA1C623D-2AC9-4D58-B5CF-AA81D3BC4565}" srcOrd="2" destOrd="0" presId="urn:microsoft.com/office/officeart/2018/5/layout/IconCircleLabelList"/>
    <dgm:cxn modelId="{9BACCA27-497A-49B8-8170-B89F6D3EF1F2}" type="presParOf" srcId="{FE3D6CE7-C4A0-48F4-B3E1-E83BB1FB8B70}" destId="{14C8BEB0-ACF0-47F0-98FF-AE5BBA810EFF}" srcOrd="3" destOrd="0" presId="urn:microsoft.com/office/officeart/2018/5/layout/IconCircleLabelList"/>
    <dgm:cxn modelId="{490A32B1-CDB5-4D8C-AFB0-90726104DF98}" type="presParOf" srcId="{7363E744-FAE5-4D9A-ADF6-D503842F7DA3}" destId="{3846412E-E5C8-4C45-819D-C21BE636FCC1}" srcOrd="7" destOrd="0" presId="urn:microsoft.com/office/officeart/2018/5/layout/IconCircleLabelList"/>
    <dgm:cxn modelId="{30EFF37E-E9A9-4F28-836E-723461FB7EF2}" type="presParOf" srcId="{7363E744-FAE5-4D9A-ADF6-D503842F7DA3}" destId="{5155712F-33BB-486F-B0A7-F2E3C95A700A}" srcOrd="8" destOrd="0" presId="urn:microsoft.com/office/officeart/2018/5/layout/IconCircleLabelList"/>
    <dgm:cxn modelId="{429F761B-D19A-498C-8614-60B093963758}" type="presParOf" srcId="{5155712F-33BB-486F-B0A7-F2E3C95A700A}" destId="{B7627DBA-01DA-499F-9864-B8C7A92224A4}" srcOrd="0" destOrd="0" presId="urn:microsoft.com/office/officeart/2018/5/layout/IconCircleLabelList"/>
    <dgm:cxn modelId="{D9C26A26-DCAB-4F3F-92AA-31682C7CF5E7}" type="presParOf" srcId="{5155712F-33BB-486F-B0A7-F2E3C95A700A}" destId="{74F09176-9B57-4BC1-AB77-2E895BCC7F44}" srcOrd="1" destOrd="0" presId="urn:microsoft.com/office/officeart/2018/5/layout/IconCircleLabelList"/>
    <dgm:cxn modelId="{AF056836-CD49-45EB-870B-17589ADEDCC3}" type="presParOf" srcId="{5155712F-33BB-486F-B0A7-F2E3C95A700A}" destId="{1DDCC5A7-36B8-4ED7-8F5C-4D90EF1798E6}" srcOrd="2" destOrd="0" presId="urn:microsoft.com/office/officeart/2018/5/layout/IconCircleLabelList"/>
    <dgm:cxn modelId="{477D8490-4307-43D4-BA01-14F5B6CC5D10}" type="presParOf" srcId="{5155712F-33BB-486F-B0A7-F2E3C95A700A}" destId="{5CBC2886-D232-4AAD-94D9-F9636C9E3FE1}" srcOrd="3" destOrd="0" presId="urn:microsoft.com/office/officeart/2018/5/layout/IconCircleLabelList"/>
    <dgm:cxn modelId="{B3DA3FF1-DB22-4474-A622-9A4F6187A66E}" type="presParOf" srcId="{7363E744-FAE5-4D9A-ADF6-D503842F7DA3}" destId="{8F517DFC-87AD-411A-8035-6F1C416A33A1}" srcOrd="9" destOrd="0" presId="urn:microsoft.com/office/officeart/2018/5/layout/IconCircleLabelList"/>
    <dgm:cxn modelId="{2A12494E-058E-473E-AC76-2188899F4AFB}" type="presParOf" srcId="{7363E744-FAE5-4D9A-ADF6-D503842F7DA3}" destId="{575DD0A7-A4B4-4DED-9FD0-544C78C9C96C}" srcOrd="10" destOrd="0" presId="urn:microsoft.com/office/officeart/2018/5/layout/IconCircleLabelList"/>
    <dgm:cxn modelId="{F3BF07E1-828A-4ACD-8FC6-87D6ED76F053}" type="presParOf" srcId="{575DD0A7-A4B4-4DED-9FD0-544C78C9C96C}" destId="{780139E8-FA93-45D6-BFD2-25A03EFEDCE2}" srcOrd="0" destOrd="0" presId="urn:microsoft.com/office/officeart/2018/5/layout/IconCircleLabelList"/>
    <dgm:cxn modelId="{2FB56CC7-1A98-43CB-9DDC-50312A61D20D}" type="presParOf" srcId="{575DD0A7-A4B4-4DED-9FD0-544C78C9C96C}" destId="{C9DED3F1-2640-4849-BC6A-ADD8CE5FF362}" srcOrd="1" destOrd="0" presId="urn:microsoft.com/office/officeart/2018/5/layout/IconCircleLabelList"/>
    <dgm:cxn modelId="{497F4F98-6ABC-4E44-980C-BFA3232C99DA}" type="presParOf" srcId="{575DD0A7-A4B4-4DED-9FD0-544C78C9C96C}" destId="{8C2783F2-5FEB-456D-9ED7-AE1B5061A22D}" srcOrd="2" destOrd="0" presId="urn:microsoft.com/office/officeart/2018/5/layout/IconCircleLabelList"/>
    <dgm:cxn modelId="{03F00AA9-9175-4FCC-BD53-2683A6BA62F1}" type="presParOf" srcId="{575DD0A7-A4B4-4DED-9FD0-544C78C9C96C}" destId="{23C91B1A-B5AA-402D-8DCA-03B1F34736F5}" srcOrd="3" destOrd="0" presId="urn:microsoft.com/office/officeart/2018/5/layout/IconCircleLabelList"/>
    <dgm:cxn modelId="{8A4C59C6-0013-4958-841C-B863D426464A}" type="presParOf" srcId="{7363E744-FAE5-4D9A-ADF6-D503842F7DA3}" destId="{73B037B6-B74A-4151-913C-B6CC3DE8C048}" srcOrd="11" destOrd="0" presId="urn:microsoft.com/office/officeart/2018/5/layout/IconCircleLabelList"/>
    <dgm:cxn modelId="{9F46816F-0500-4E17-B9A7-5A4473132EA9}" type="presParOf" srcId="{7363E744-FAE5-4D9A-ADF6-D503842F7DA3}" destId="{64DC70C5-5175-482A-AF9B-857E2BB65C9A}" srcOrd="12" destOrd="0" presId="urn:microsoft.com/office/officeart/2018/5/layout/IconCircleLabelList"/>
    <dgm:cxn modelId="{56772870-07D4-4F6A-B5AF-3BAC52DC8D56}" type="presParOf" srcId="{64DC70C5-5175-482A-AF9B-857E2BB65C9A}" destId="{6C644585-0BD9-48AC-AB2F-50202DF34AF7}" srcOrd="0" destOrd="0" presId="urn:microsoft.com/office/officeart/2018/5/layout/IconCircleLabelList"/>
    <dgm:cxn modelId="{34AF17C6-52C3-4472-A552-BDFD8E70F9DB}" type="presParOf" srcId="{64DC70C5-5175-482A-AF9B-857E2BB65C9A}" destId="{37A05AD5-8BDB-4518-979D-3BB87DD77CB4}" srcOrd="1" destOrd="0" presId="urn:microsoft.com/office/officeart/2018/5/layout/IconCircleLabelList"/>
    <dgm:cxn modelId="{84664470-CB58-450D-8285-01526355DC7D}" type="presParOf" srcId="{64DC70C5-5175-482A-AF9B-857E2BB65C9A}" destId="{2762CDB9-7DAC-4477-938A-0B82000104C5}" srcOrd="2" destOrd="0" presId="urn:microsoft.com/office/officeart/2018/5/layout/IconCircleLabelList"/>
    <dgm:cxn modelId="{93A5DC72-802C-42BB-95D6-EA20C3F6BC48}" type="presParOf" srcId="{64DC70C5-5175-482A-AF9B-857E2BB65C9A}" destId="{B926DC4A-796C-4993-BFE4-F14A7C26717A}" srcOrd="3" destOrd="0" presId="urn:microsoft.com/office/officeart/2018/5/layout/IconCircleLabelList"/>
    <dgm:cxn modelId="{3150A5D1-A824-489D-BC73-684D239CEABF}" type="presParOf" srcId="{7363E744-FAE5-4D9A-ADF6-D503842F7DA3}" destId="{8372C647-253A-46A7-9746-DD8018FE1629}" srcOrd="13" destOrd="0" presId="urn:microsoft.com/office/officeart/2018/5/layout/IconCircleLabelList"/>
    <dgm:cxn modelId="{335DBD86-565C-41AC-B32C-23BE86AC8028}" type="presParOf" srcId="{7363E744-FAE5-4D9A-ADF6-D503842F7DA3}" destId="{CEF91CC4-23BE-42CE-8A67-36B1CD48CA81}" srcOrd="14" destOrd="0" presId="urn:microsoft.com/office/officeart/2018/5/layout/IconCircleLabelList"/>
    <dgm:cxn modelId="{9D37784E-7C5B-4286-B0EA-B1A61F86D3A4}" type="presParOf" srcId="{CEF91CC4-23BE-42CE-8A67-36B1CD48CA81}" destId="{4C6BB7BC-8771-4AC8-8A79-30714086A4A2}" srcOrd="0" destOrd="0" presId="urn:microsoft.com/office/officeart/2018/5/layout/IconCircleLabelList"/>
    <dgm:cxn modelId="{6C1014F9-677D-4E19-BCD2-C8F0A92FE71E}" type="presParOf" srcId="{CEF91CC4-23BE-42CE-8A67-36B1CD48CA81}" destId="{B51AD8ED-64A1-4C31-81B5-30875705BFB5}" srcOrd="1" destOrd="0" presId="urn:microsoft.com/office/officeart/2018/5/layout/IconCircleLabelList"/>
    <dgm:cxn modelId="{DA9528A7-6585-443B-957A-11F5B1AE60D3}" type="presParOf" srcId="{CEF91CC4-23BE-42CE-8A67-36B1CD48CA81}" destId="{BA8A1067-897F-47E3-BC45-BEDC4DB653BF}" srcOrd="2" destOrd="0" presId="urn:microsoft.com/office/officeart/2018/5/layout/IconCircleLabelList"/>
    <dgm:cxn modelId="{26369F57-8707-47FE-95EC-8A25AAFF1978}" type="presParOf" srcId="{CEF91CC4-23BE-42CE-8A67-36B1CD48CA81}" destId="{304C0A2A-3EE4-47FB-85E3-4959F42723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0980B-E154-49AA-8E6A-46A3A592F21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A8308A-7F96-4579-A945-27D7DA3470D4}">
      <dgm:prSet/>
      <dgm:spPr/>
      <dgm:t>
        <a:bodyPr/>
        <a:lstStyle/>
        <a:p>
          <a:r>
            <a:rPr lang="en-US"/>
            <a:t>Docker</a:t>
          </a:r>
        </a:p>
      </dgm:t>
    </dgm:pt>
    <dgm:pt modelId="{E9BE3D4D-A466-4B5C-AA1A-FE002F657F86}" type="parTrans" cxnId="{E5CE8C33-B85F-4DA5-B6FC-2993A6106655}">
      <dgm:prSet/>
      <dgm:spPr/>
      <dgm:t>
        <a:bodyPr/>
        <a:lstStyle/>
        <a:p>
          <a:endParaRPr lang="en-US"/>
        </a:p>
      </dgm:t>
    </dgm:pt>
    <dgm:pt modelId="{36F07EB2-5BCC-418B-98D1-7D231D9CBED8}" type="sibTrans" cxnId="{E5CE8C33-B85F-4DA5-B6FC-2993A6106655}">
      <dgm:prSet/>
      <dgm:spPr/>
      <dgm:t>
        <a:bodyPr/>
        <a:lstStyle/>
        <a:p>
          <a:endParaRPr lang="en-US"/>
        </a:p>
      </dgm:t>
    </dgm:pt>
    <dgm:pt modelId="{6D20A498-33CE-4D8D-9E1A-645065E17578}">
      <dgm:prSet/>
      <dgm:spPr/>
      <dgm:t>
        <a:bodyPr/>
        <a:lstStyle/>
        <a:p>
          <a:r>
            <a:rPr lang="en-US"/>
            <a:t>Azure DevOps</a:t>
          </a:r>
        </a:p>
      </dgm:t>
    </dgm:pt>
    <dgm:pt modelId="{1C16453C-BD72-432D-A1FF-6A11DF0740CC}" type="parTrans" cxnId="{40758407-8A3B-468E-AC59-7039D45C8DCE}">
      <dgm:prSet/>
      <dgm:spPr/>
      <dgm:t>
        <a:bodyPr/>
        <a:lstStyle/>
        <a:p>
          <a:endParaRPr lang="en-US"/>
        </a:p>
      </dgm:t>
    </dgm:pt>
    <dgm:pt modelId="{B6255F7C-1F1D-4C13-A290-D88F26A8B878}" type="sibTrans" cxnId="{40758407-8A3B-468E-AC59-7039D45C8DCE}">
      <dgm:prSet/>
      <dgm:spPr/>
      <dgm:t>
        <a:bodyPr/>
        <a:lstStyle/>
        <a:p>
          <a:endParaRPr lang="en-US"/>
        </a:p>
      </dgm:t>
    </dgm:pt>
    <dgm:pt modelId="{059E0EBD-8DAF-4CED-AA65-E2F174FD9B16}">
      <dgm:prSet/>
      <dgm:spPr/>
      <dgm:t>
        <a:bodyPr/>
        <a:lstStyle/>
        <a:p>
          <a:r>
            <a:rPr lang="en-US"/>
            <a:t>.NET</a:t>
          </a:r>
        </a:p>
      </dgm:t>
    </dgm:pt>
    <dgm:pt modelId="{9B2163BE-CE51-4795-AEFB-BFA44CAEC1F9}" type="parTrans" cxnId="{06C4F9A2-CE7E-43CF-B04F-034894FC759F}">
      <dgm:prSet/>
      <dgm:spPr/>
      <dgm:t>
        <a:bodyPr/>
        <a:lstStyle/>
        <a:p>
          <a:endParaRPr lang="en-US"/>
        </a:p>
      </dgm:t>
    </dgm:pt>
    <dgm:pt modelId="{9F57DE96-0683-44D7-8BF3-3A4E249AA340}" type="sibTrans" cxnId="{06C4F9A2-CE7E-43CF-B04F-034894FC759F}">
      <dgm:prSet/>
      <dgm:spPr/>
      <dgm:t>
        <a:bodyPr/>
        <a:lstStyle/>
        <a:p>
          <a:endParaRPr lang="en-US"/>
        </a:p>
      </dgm:t>
    </dgm:pt>
    <dgm:pt modelId="{DE61722A-2B57-45C7-AFEB-96F95314880A}">
      <dgm:prSet/>
      <dgm:spPr/>
      <dgm:t>
        <a:bodyPr/>
        <a:lstStyle/>
        <a:p>
          <a:r>
            <a:rPr lang="en-US"/>
            <a:t>Angular</a:t>
          </a:r>
        </a:p>
      </dgm:t>
    </dgm:pt>
    <dgm:pt modelId="{6FFBF4CC-1CB0-47B4-B7D1-B4BFEC4451A7}" type="parTrans" cxnId="{2DFE8C73-5D92-475D-992B-8972F2C7D847}">
      <dgm:prSet/>
      <dgm:spPr/>
      <dgm:t>
        <a:bodyPr/>
        <a:lstStyle/>
        <a:p>
          <a:endParaRPr lang="en-US"/>
        </a:p>
      </dgm:t>
    </dgm:pt>
    <dgm:pt modelId="{B96C9D43-48A9-4FD1-835E-B06C0574D3BE}" type="sibTrans" cxnId="{2DFE8C73-5D92-475D-992B-8972F2C7D847}">
      <dgm:prSet/>
      <dgm:spPr/>
      <dgm:t>
        <a:bodyPr/>
        <a:lstStyle/>
        <a:p>
          <a:endParaRPr lang="en-US"/>
        </a:p>
      </dgm:t>
    </dgm:pt>
    <dgm:pt modelId="{53DEBB7F-EC12-43F6-B51B-E2587097D5D0}">
      <dgm:prSet/>
      <dgm:spPr/>
      <dgm:t>
        <a:bodyPr/>
        <a:lstStyle/>
        <a:p>
          <a:r>
            <a:rPr lang="en-US"/>
            <a:t>Patterns</a:t>
          </a:r>
        </a:p>
      </dgm:t>
    </dgm:pt>
    <dgm:pt modelId="{08C4B316-39E0-484A-A602-C5415D1B4B57}" type="parTrans" cxnId="{63FB7473-781B-4A87-A02E-3D2B3B7E0953}">
      <dgm:prSet/>
      <dgm:spPr/>
      <dgm:t>
        <a:bodyPr/>
        <a:lstStyle/>
        <a:p>
          <a:endParaRPr lang="en-US"/>
        </a:p>
      </dgm:t>
    </dgm:pt>
    <dgm:pt modelId="{6C5D971A-8A1A-4B56-8244-4D210926324C}" type="sibTrans" cxnId="{63FB7473-781B-4A87-A02E-3D2B3B7E0953}">
      <dgm:prSet/>
      <dgm:spPr/>
      <dgm:t>
        <a:bodyPr/>
        <a:lstStyle/>
        <a:p>
          <a:endParaRPr lang="en-US"/>
        </a:p>
      </dgm:t>
    </dgm:pt>
    <dgm:pt modelId="{D5452247-9A55-4DC6-8336-3A8D5BD6FBF1}">
      <dgm:prSet/>
      <dgm:spPr/>
      <dgm:t>
        <a:bodyPr/>
        <a:lstStyle/>
        <a:p>
          <a:r>
            <a:rPr lang="en-US"/>
            <a:t>Package</a:t>
          </a:r>
          <a:r>
            <a:rPr lang="de-AT"/>
            <a:t>s</a:t>
          </a:r>
          <a:endParaRPr lang="en-US"/>
        </a:p>
      </dgm:t>
    </dgm:pt>
    <dgm:pt modelId="{C430C440-4854-4650-B9A2-6E3C5DD9E5CE}" type="parTrans" cxnId="{5F8733E7-2C9A-40C2-B322-4F59F7D486EC}">
      <dgm:prSet/>
      <dgm:spPr/>
      <dgm:t>
        <a:bodyPr/>
        <a:lstStyle/>
        <a:p>
          <a:endParaRPr lang="en-US"/>
        </a:p>
      </dgm:t>
    </dgm:pt>
    <dgm:pt modelId="{367A5696-4140-48EC-B8AF-CF8CF2A07CB7}" type="sibTrans" cxnId="{5F8733E7-2C9A-40C2-B322-4F59F7D486EC}">
      <dgm:prSet/>
      <dgm:spPr/>
      <dgm:t>
        <a:bodyPr/>
        <a:lstStyle/>
        <a:p>
          <a:endParaRPr lang="en-US"/>
        </a:p>
      </dgm:t>
    </dgm:pt>
    <dgm:pt modelId="{2DC7A974-6FD0-47D5-8E81-C72605514FDB}">
      <dgm:prSet/>
      <dgm:spPr/>
      <dgm:t>
        <a:bodyPr/>
        <a:lstStyle/>
        <a:p>
          <a:r>
            <a:rPr lang="de-AT"/>
            <a:t>Teamwork</a:t>
          </a:r>
          <a:endParaRPr lang="en-US"/>
        </a:p>
      </dgm:t>
    </dgm:pt>
    <dgm:pt modelId="{53804D43-0914-4B0E-ADFE-E928DD547547}" type="parTrans" cxnId="{BFB2B8DE-9E03-499B-8DF7-F638211239ED}">
      <dgm:prSet/>
      <dgm:spPr/>
      <dgm:t>
        <a:bodyPr/>
        <a:lstStyle/>
        <a:p>
          <a:endParaRPr lang="en-US"/>
        </a:p>
      </dgm:t>
    </dgm:pt>
    <dgm:pt modelId="{05158E5A-9280-464B-BA16-FE29D34B62E7}" type="sibTrans" cxnId="{BFB2B8DE-9E03-499B-8DF7-F638211239ED}">
      <dgm:prSet/>
      <dgm:spPr/>
      <dgm:t>
        <a:bodyPr/>
        <a:lstStyle/>
        <a:p>
          <a:endParaRPr lang="en-US"/>
        </a:p>
      </dgm:t>
    </dgm:pt>
    <dgm:pt modelId="{7FFFCF66-3928-4118-8FB0-D1825A9CD16D}">
      <dgm:prSet/>
      <dgm:spPr/>
      <dgm:t>
        <a:bodyPr/>
        <a:lstStyle/>
        <a:p>
          <a:r>
            <a:rPr lang="de-AT"/>
            <a:t>Aufteilung</a:t>
          </a:r>
          <a:endParaRPr lang="en-US"/>
        </a:p>
      </dgm:t>
    </dgm:pt>
    <dgm:pt modelId="{14EBDA74-8FE8-457F-B246-13F0B0ED2D09}" type="parTrans" cxnId="{41CDD2C6-B8E2-4550-9408-A90035D01DBC}">
      <dgm:prSet/>
      <dgm:spPr/>
      <dgm:t>
        <a:bodyPr/>
        <a:lstStyle/>
        <a:p>
          <a:endParaRPr lang="en-US"/>
        </a:p>
      </dgm:t>
    </dgm:pt>
    <dgm:pt modelId="{B7CFDCAE-E4B2-4FCA-AEC5-DDC7ECE5D17F}" type="sibTrans" cxnId="{41CDD2C6-B8E2-4550-9408-A90035D01DBC}">
      <dgm:prSet/>
      <dgm:spPr/>
      <dgm:t>
        <a:bodyPr/>
        <a:lstStyle/>
        <a:p>
          <a:endParaRPr lang="en-US"/>
        </a:p>
      </dgm:t>
    </dgm:pt>
    <dgm:pt modelId="{DBC57316-17D3-4894-A822-8124412EBC5C}" type="pres">
      <dgm:prSet presAssocID="{BD40980B-E154-49AA-8E6A-46A3A592F211}" presName="diagram" presStyleCnt="0">
        <dgm:presLayoutVars>
          <dgm:dir/>
          <dgm:resizeHandles val="exact"/>
        </dgm:presLayoutVars>
      </dgm:prSet>
      <dgm:spPr/>
    </dgm:pt>
    <dgm:pt modelId="{C605C495-D6E7-43C8-BDB1-9CE708A94493}" type="pres">
      <dgm:prSet presAssocID="{20A8308A-7F96-4579-A945-27D7DA3470D4}" presName="node" presStyleLbl="node1" presStyleIdx="0" presStyleCnt="8">
        <dgm:presLayoutVars>
          <dgm:bulletEnabled val="1"/>
        </dgm:presLayoutVars>
      </dgm:prSet>
      <dgm:spPr/>
    </dgm:pt>
    <dgm:pt modelId="{30959120-DBE2-4527-BB3F-083DDD6E0C09}" type="pres">
      <dgm:prSet presAssocID="{36F07EB2-5BCC-418B-98D1-7D231D9CBED8}" presName="sibTrans" presStyleCnt="0"/>
      <dgm:spPr/>
    </dgm:pt>
    <dgm:pt modelId="{55FA28A5-412E-4900-8340-34924490B69D}" type="pres">
      <dgm:prSet presAssocID="{6D20A498-33CE-4D8D-9E1A-645065E17578}" presName="node" presStyleLbl="node1" presStyleIdx="1" presStyleCnt="8">
        <dgm:presLayoutVars>
          <dgm:bulletEnabled val="1"/>
        </dgm:presLayoutVars>
      </dgm:prSet>
      <dgm:spPr/>
    </dgm:pt>
    <dgm:pt modelId="{806ECCFA-A0E4-49AC-BBCF-21BD68F8BF2F}" type="pres">
      <dgm:prSet presAssocID="{B6255F7C-1F1D-4C13-A290-D88F26A8B878}" presName="sibTrans" presStyleCnt="0"/>
      <dgm:spPr/>
    </dgm:pt>
    <dgm:pt modelId="{EFA31413-7E04-4DAA-8B2B-B5D402466472}" type="pres">
      <dgm:prSet presAssocID="{059E0EBD-8DAF-4CED-AA65-E2F174FD9B16}" presName="node" presStyleLbl="node1" presStyleIdx="2" presStyleCnt="8">
        <dgm:presLayoutVars>
          <dgm:bulletEnabled val="1"/>
        </dgm:presLayoutVars>
      </dgm:prSet>
      <dgm:spPr/>
    </dgm:pt>
    <dgm:pt modelId="{D385B4EA-5E63-416D-BC66-1420C607F9F5}" type="pres">
      <dgm:prSet presAssocID="{9F57DE96-0683-44D7-8BF3-3A4E249AA340}" presName="sibTrans" presStyleCnt="0"/>
      <dgm:spPr/>
    </dgm:pt>
    <dgm:pt modelId="{3C443E17-8F82-4A11-9EA5-AAB15C6BC247}" type="pres">
      <dgm:prSet presAssocID="{DE61722A-2B57-45C7-AFEB-96F95314880A}" presName="node" presStyleLbl="node1" presStyleIdx="3" presStyleCnt="8">
        <dgm:presLayoutVars>
          <dgm:bulletEnabled val="1"/>
        </dgm:presLayoutVars>
      </dgm:prSet>
      <dgm:spPr/>
    </dgm:pt>
    <dgm:pt modelId="{A8D2111E-F4ED-4D1D-8B16-77683690264F}" type="pres">
      <dgm:prSet presAssocID="{B96C9D43-48A9-4FD1-835E-B06C0574D3BE}" presName="sibTrans" presStyleCnt="0"/>
      <dgm:spPr/>
    </dgm:pt>
    <dgm:pt modelId="{C79E7D11-9409-41B5-8840-C62EC03D3457}" type="pres">
      <dgm:prSet presAssocID="{53DEBB7F-EC12-43F6-B51B-E2587097D5D0}" presName="node" presStyleLbl="node1" presStyleIdx="4" presStyleCnt="8">
        <dgm:presLayoutVars>
          <dgm:bulletEnabled val="1"/>
        </dgm:presLayoutVars>
      </dgm:prSet>
      <dgm:spPr/>
    </dgm:pt>
    <dgm:pt modelId="{F2E266E5-6DB3-47B7-B324-0CFBD18971F0}" type="pres">
      <dgm:prSet presAssocID="{6C5D971A-8A1A-4B56-8244-4D210926324C}" presName="sibTrans" presStyleCnt="0"/>
      <dgm:spPr/>
    </dgm:pt>
    <dgm:pt modelId="{5676BE13-C2F3-49F6-B829-5FBF0303619D}" type="pres">
      <dgm:prSet presAssocID="{D5452247-9A55-4DC6-8336-3A8D5BD6FBF1}" presName="node" presStyleLbl="node1" presStyleIdx="5" presStyleCnt="8">
        <dgm:presLayoutVars>
          <dgm:bulletEnabled val="1"/>
        </dgm:presLayoutVars>
      </dgm:prSet>
      <dgm:spPr/>
    </dgm:pt>
    <dgm:pt modelId="{D08D3059-56BD-4247-9E18-F568CE86560F}" type="pres">
      <dgm:prSet presAssocID="{367A5696-4140-48EC-B8AF-CF8CF2A07CB7}" presName="sibTrans" presStyleCnt="0"/>
      <dgm:spPr/>
    </dgm:pt>
    <dgm:pt modelId="{32253219-4ED6-499B-A243-2E49D39771C2}" type="pres">
      <dgm:prSet presAssocID="{2DC7A974-6FD0-47D5-8E81-C72605514FDB}" presName="node" presStyleLbl="node1" presStyleIdx="6" presStyleCnt="8">
        <dgm:presLayoutVars>
          <dgm:bulletEnabled val="1"/>
        </dgm:presLayoutVars>
      </dgm:prSet>
      <dgm:spPr/>
    </dgm:pt>
    <dgm:pt modelId="{4914C554-EC1D-4D27-9561-AD3D25291244}" type="pres">
      <dgm:prSet presAssocID="{05158E5A-9280-464B-BA16-FE29D34B62E7}" presName="sibTrans" presStyleCnt="0"/>
      <dgm:spPr/>
    </dgm:pt>
    <dgm:pt modelId="{E0B0E850-E200-48E2-B612-C3B729CC7DFC}" type="pres">
      <dgm:prSet presAssocID="{7FFFCF66-3928-4118-8FB0-D1825A9CD16D}" presName="node" presStyleLbl="node1" presStyleIdx="7" presStyleCnt="8">
        <dgm:presLayoutVars>
          <dgm:bulletEnabled val="1"/>
        </dgm:presLayoutVars>
      </dgm:prSet>
      <dgm:spPr/>
    </dgm:pt>
  </dgm:ptLst>
  <dgm:cxnLst>
    <dgm:cxn modelId="{40758407-8A3B-468E-AC59-7039D45C8DCE}" srcId="{BD40980B-E154-49AA-8E6A-46A3A592F211}" destId="{6D20A498-33CE-4D8D-9E1A-645065E17578}" srcOrd="1" destOrd="0" parTransId="{1C16453C-BD72-432D-A1FF-6A11DF0740CC}" sibTransId="{B6255F7C-1F1D-4C13-A290-D88F26A8B878}"/>
    <dgm:cxn modelId="{A631670E-64F4-4598-A8A5-27827507AA20}" type="presOf" srcId="{2DC7A974-6FD0-47D5-8E81-C72605514FDB}" destId="{32253219-4ED6-499B-A243-2E49D39771C2}" srcOrd="0" destOrd="0" presId="urn:microsoft.com/office/officeart/2005/8/layout/default"/>
    <dgm:cxn modelId="{074CBD2F-9534-43E9-AA0B-599B32984FED}" type="presOf" srcId="{DE61722A-2B57-45C7-AFEB-96F95314880A}" destId="{3C443E17-8F82-4A11-9EA5-AAB15C6BC247}" srcOrd="0" destOrd="0" presId="urn:microsoft.com/office/officeart/2005/8/layout/default"/>
    <dgm:cxn modelId="{E5CE8C33-B85F-4DA5-B6FC-2993A6106655}" srcId="{BD40980B-E154-49AA-8E6A-46A3A592F211}" destId="{20A8308A-7F96-4579-A945-27D7DA3470D4}" srcOrd="0" destOrd="0" parTransId="{E9BE3D4D-A466-4B5C-AA1A-FE002F657F86}" sibTransId="{36F07EB2-5BCC-418B-98D1-7D231D9CBED8}"/>
    <dgm:cxn modelId="{84F1CF3B-BB6B-4A8C-AFFA-356BEC222DFE}" type="presOf" srcId="{20A8308A-7F96-4579-A945-27D7DA3470D4}" destId="{C605C495-D6E7-43C8-BDB1-9CE708A94493}" srcOrd="0" destOrd="0" presId="urn:microsoft.com/office/officeart/2005/8/layout/default"/>
    <dgm:cxn modelId="{63FB7473-781B-4A87-A02E-3D2B3B7E0953}" srcId="{BD40980B-E154-49AA-8E6A-46A3A592F211}" destId="{53DEBB7F-EC12-43F6-B51B-E2587097D5D0}" srcOrd="4" destOrd="0" parTransId="{08C4B316-39E0-484A-A602-C5415D1B4B57}" sibTransId="{6C5D971A-8A1A-4B56-8244-4D210926324C}"/>
    <dgm:cxn modelId="{2DFE8C73-5D92-475D-992B-8972F2C7D847}" srcId="{BD40980B-E154-49AA-8E6A-46A3A592F211}" destId="{DE61722A-2B57-45C7-AFEB-96F95314880A}" srcOrd="3" destOrd="0" parTransId="{6FFBF4CC-1CB0-47B4-B7D1-B4BFEC4451A7}" sibTransId="{B96C9D43-48A9-4FD1-835E-B06C0574D3BE}"/>
    <dgm:cxn modelId="{4F00007D-75CF-4982-8543-7596EC25D0B6}" type="presOf" srcId="{53DEBB7F-EC12-43F6-B51B-E2587097D5D0}" destId="{C79E7D11-9409-41B5-8840-C62EC03D3457}" srcOrd="0" destOrd="0" presId="urn:microsoft.com/office/officeart/2005/8/layout/default"/>
    <dgm:cxn modelId="{46CADF9C-26C6-441D-9B79-E5D055170CBA}" type="presOf" srcId="{7FFFCF66-3928-4118-8FB0-D1825A9CD16D}" destId="{E0B0E850-E200-48E2-B612-C3B729CC7DFC}" srcOrd="0" destOrd="0" presId="urn:microsoft.com/office/officeart/2005/8/layout/default"/>
    <dgm:cxn modelId="{52203E9D-6463-4169-8870-2E3565F46D81}" type="presOf" srcId="{6D20A498-33CE-4D8D-9E1A-645065E17578}" destId="{55FA28A5-412E-4900-8340-34924490B69D}" srcOrd="0" destOrd="0" presId="urn:microsoft.com/office/officeart/2005/8/layout/default"/>
    <dgm:cxn modelId="{06C4F9A2-CE7E-43CF-B04F-034894FC759F}" srcId="{BD40980B-E154-49AA-8E6A-46A3A592F211}" destId="{059E0EBD-8DAF-4CED-AA65-E2F174FD9B16}" srcOrd="2" destOrd="0" parTransId="{9B2163BE-CE51-4795-AEFB-BFA44CAEC1F9}" sibTransId="{9F57DE96-0683-44D7-8BF3-3A4E249AA340}"/>
    <dgm:cxn modelId="{7D7910C0-1983-4E63-A9E1-BC55F2AD4274}" type="presOf" srcId="{059E0EBD-8DAF-4CED-AA65-E2F174FD9B16}" destId="{EFA31413-7E04-4DAA-8B2B-B5D402466472}" srcOrd="0" destOrd="0" presId="urn:microsoft.com/office/officeart/2005/8/layout/default"/>
    <dgm:cxn modelId="{41CDD2C6-B8E2-4550-9408-A90035D01DBC}" srcId="{BD40980B-E154-49AA-8E6A-46A3A592F211}" destId="{7FFFCF66-3928-4118-8FB0-D1825A9CD16D}" srcOrd="7" destOrd="0" parTransId="{14EBDA74-8FE8-457F-B246-13F0B0ED2D09}" sibTransId="{B7CFDCAE-E4B2-4FCA-AEC5-DDC7ECE5D17F}"/>
    <dgm:cxn modelId="{A40B88D3-7B0E-47D6-98DF-87B59CB58B9C}" type="presOf" srcId="{D5452247-9A55-4DC6-8336-3A8D5BD6FBF1}" destId="{5676BE13-C2F3-49F6-B829-5FBF0303619D}" srcOrd="0" destOrd="0" presId="urn:microsoft.com/office/officeart/2005/8/layout/default"/>
    <dgm:cxn modelId="{BFB2B8DE-9E03-499B-8DF7-F638211239ED}" srcId="{BD40980B-E154-49AA-8E6A-46A3A592F211}" destId="{2DC7A974-6FD0-47D5-8E81-C72605514FDB}" srcOrd="6" destOrd="0" parTransId="{53804D43-0914-4B0E-ADFE-E928DD547547}" sibTransId="{05158E5A-9280-464B-BA16-FE29D34B62E7}"/>
    <dgm:cxn modelId="{1BBBD6E6-D014-4103-A44F-908895EB9CFD}" type="presOf" srcId="{BD40980B-E154-49AA-8E6A-46A3A592F211}" destId="{DBC57316-17D3-4894-A822-8124412EBC5C}" srcOrd="0" destOrd="0" presId="urn:microsoft.com/office/officeart/2005/8/layout/default"/>
    <dgm:cxn modelId="{5F8733E7-2C9A-40C2-B322-4F59F7D486EC}" srcId="{BD40980B-E154-49AA-8E6A-46A3A592F211}" destId="{D5452247-9A55-4DC6-8336-3A8D5BD6FBF1}" srcOrd="5" destOrd="0" parTransId="{C430C440-4854-4650-B9A2-6E3C5DD9E5CE}" sibTransId="{367A5696-4140-48EC-B8AF-CF8CF2A07CB7}"/>
    <dgm:cxn modelId="{E40225FA-AC23-485E-86F1-9CC5998AC10E}" type="presParOf" srcId="{DBC57316-17D3-4894-A822-8124412EBC5C}" destId="{C605C495-D6E7-43C8-BDB1-9CE708A94493}" srcOrd="0" destOrd="0" presId="urn:microsoft.com/office/officeart/2005/8/layout/default"/>
    <dgm:cxn modelId="{28BC567C-43AC-468C-8D43-971314945F37}" type="presParOf" srcId="{DBC57316-17D3-4894-A822-8124412EBC5C}" destId="{30959120-DBE2-4527-BB3F-083DDD6E0C09}" srcOrd="1" destOrd="0" presId="urn:microsoft.com/office/officeart/2005/8/layout/default"/>
    <dgm:cxn modelId="{B0A1FF85-8541-4CAE-8AA6-F1A7A4FD890A}" type="presParOf" srcId="{DBC57316-17D3-4894-A822-8124412EBC5C}" destId="{55FA28A5-412E-4900-8340-34924490B69D}" srcOrd="2" destOrd="0" presId="urn:microsoft.com/office/officeart/2005/8/layout/default"/>
    <dgm:cxn modelId="{DC5FE2AE-D91D-4380-A48D-ED3AE2A08739}" type="presParOf" srcId="{DBC57316-17D3-4894-A822-8124412EBC5C}" destId="{806ECCFA-A0E4-49AC-BBCF-21BD68F8BF2F}" srcOrd="3" destOrd="0" presId="urn:microsoft.com/office/officeart/2005/8/layout/default"/>
    <dgm:cxn modelId="{BCF19F8D-59D7-47BF-834B-5B798B0FC61E}" type="presParOf" srcId="{DBC57316-17D3-4894-A822-8124412EBC5C}" destId="{EFA31413-7E04-4DAA-8B2B-B5D402466472}" srcOrd="4" destOrd="0" presId="urn:microsoft.com/office/officeart/2005/8/layout/default"/>
    <dgm:cxn modelId="{38EC0DD1-7248-4465-9C99-522F3785B275}" type="presParOf" srcId="{DBC57316-17D3-4894-A822-8124412EBC5C}" destId="{D385B4EA-5E63-416D-BC66-1420C607F9F5}" srcOrd="5" destOrd="0" presId="urn:microsoft.com/office/officeart/2005/8/layout/default"/>
    <dgm:cxn modelId="{5C8B89FF-1D7D-4E89-98D6-DF9E86F80094}" type="presParOf" srcId="{DBC57316-17D3-4894-A822-8124412EBC5C}" destId="{3C443E17-8F82-4A11-9EA5-AAB15C6BC247}" srcOrd="6" destOrd="0" presId="urn:microsoft.com/office/officeart/2005/8/layout/default"/>
    <dgm:cxn modelId="{84F1EE59-3FC3-44CE-86CA-578727D92767}" type="presParOf" srcId="{DBC57316-17D3-4894-A822-8124412EBC5C}" destId="{A8D2111E-F4ED-4D1D-8B16-77683690264F}" srcOrd="7" destOrd="0" presId="urn:microsoft.com/office/officeart/2005/8/layout/default"/>
    <dgm:cxn modelId="{8A667AEE-0445-4E43-A76C-5198CA6B0186}" type="presParOf" srcId="{DBC57316-17D3-4894-A822-8124412EBC5C}" destId="{C79E7D11-9409-41B5-8840-C62EC03D3457}" srcOrd="8" destOrd="0" presId="urn:microsoft.com/office/officeart/2005/8/layout/default"/>
    <dgm:cxn modelId="{A1B23CBD-021E-4BDF-87D9-0AA235A23538}" type="presParOf" srcId="{DBC57316-17D3-4894-A822-8124412EBC5C}" destId="{F2E266E5-6DB3-47B7-B324-0CFBD18971F0}" srcOrd="9" destOrd="0" presId="urn:microsoft.com/office/officeart/2005/8/layout/default"/>
    <dgm:cxn modelId="{80266F33-7838-4524-BCB4-F34C1C249DF6}" type="presParOf" srcId="{DBC57316-17D3-4894-A822-8124412EBC5C}" destId="{5676BE13-C2F3-49F6-B829-5FBF0303619D}" srcOrd="10" destOrd="0" presId="urn:microsoft.com/office/officeart/2005/8/layout/default"/>
    <dgm:cxn modelId="{C9DBC25E-ADC9-47CF-B2B8-687A121A9562}" type="presParOf" srcId="{DBC57316-17D3-4894-A822-8124412EBC5C}" destId="{D08D3059-56BD-4247-9E18-F568CE86560F}" srcOrd="11" destOrd="0" presId="urn:microsoft.com/office/officeart/2005/8/layout/default"/>
    <dgm:cxn modelId="{73FB0E6A-F0FD-4614-8C3E-92EF885F4334}" type="presParOf" srcId="{DBC57316-17D3-4894-A822-8124412EBC5C}" destId="{32253219-4ED6-499B-A243-2E49D39771C2}" srcOrd="12" destOrd="0" presId="urn:microsoft.com/office/officeart/2005/8/layout/default"/>
    <dgm:cxn modelId="{3A3D52D2-E6B7-462C-A920-AE0BE53E4D71}" type="presParOf" srcId="{DBC57316-17D3-4894-A822-8124412EBC5C}" destId="{4914C554-EC1D-4D27-9561-AD3D25291244}" srcOrd="13" destOrd="0" presId="urn:microsoft.com/office/officeart/2005/8/layout/default"/>
    <dgm:cxn modelId="{64E7A27E-B6F3-4B94-845B-DAA704C70371}" type="presParOf" srcId="{DBC57316-17D3-4894-A822-8124412EBC5C}" destId="{E0B0E850-E200-48E2-B612-C3B729CC7DF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067563-6FC3-4F18-9AF2-949AF73098F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ECCA15-2343-4BE9-B538-7B012E7809CF}">
      <dgm:prSet/>
      <dgm:spPr/>
      <dgm:t>
        <a:bodyPr/>
        <a:lstStyle/>
        <a:p>
          <a:r>
            <a:rPr lang="en-US"/>
            <a:t>Frontend Planung</a:t>
          </a:r>
        </a:p>
      </dgm:t>
    </dgm:pt>
    <dgm:pt modelId="{DFB0228C-C704-44CE-8B5D-14D1A9C13A45}" type="parTrans" cxnId="{5F91D4FB-156D-443B-88B5-82D40D275B23}">
      <dgm:prSet/>
      <dgm:spPr/>
      <dgm:t>
        <a:bodyPr/>
        <a:lstStyle/>
        <a:p>
          <a:endParaRPr lang="en-US"/>
        </a:p>
      </dgm:t>
    </dgm:pt>
    <dgm:pt modelId="{26936293-6AED-44E4-9313-BD52D6CFB5A3}" type="sibTrans" cxnId="{5F91D4FB-156D-443B-88B5-82D40D275B23}">
      <dgm:prSet/>
      <dgm:spPr/>
      <dgm:t>
        <a:bodyPr/>
        <a:lstStyle/>
        <a:p>
          <a:endParaRPr lang="en-US"/>
        </a:p>
      </dgm:t>
    </dgm:pt>
    <dgm:pt modelId="{322D635F-0191-45C2-981B-891FA0C303CD}">
      <dgm:prSet/>
      <dgm:spPr/>
      <dgm:t>
        <a:bodyPr/>
        <a:lstStyle/>
        <a:p>
          <a:r>
            <a:rPr lang="en-US"/>
            <a:t>Datenstruktur</a:t>
          </a:r>
        </a:p>
      </dgm:t>
    </dgm:pt>
    <dgm:pt modelId="{49956DB6-2EBF-4C06-95BA-6034090AEA76}" type="parTrans" cxnId="{5055CBF4-247D-46B5-8E09-54087A6FE329}">
      <dgm:prSet/>
      <dgm:spPr/>
      <dgm:t>
        <a:bodyPr/>
        <a:lstStyle/>
        <a:p>
          <a:endParaRPr lang="en-US"/>
        </a:p>
      </dgm:t>
    </dgm:pt>
    <dgm:pt modelId="{938331B0-8C94-4960-A206-BB7BA4ACE09B}" type="sibTrans" cxnId="{5055CBF4-247D-46B5-8E09-54087A6FE329}">
      <dgm:prSet/>
      <dgm:spPr/>
      <dgm:t>
        <a:bodyPr/>
        <a:lstStyle/>
        <a:p>
          <a:endParaRPr lang="en-US"/>
        </a:p>
      </dgm:t>
    </dgm:pt>
    <dgm:pt modelId="{3038DC70-2DF5-4CD6-9701-B2217F0279DB}">
      <dgm:prSet/>
      <dgm:spPr/>
      <dgm:t>
        <a:bodyPr/>
        <a:lstStyle/>
        <a:p>
          <a:r>
            <a:rPr lang="en-US"/>
            <a:t>Usability Tests</a:t>
          </a:r>
        </a:p>
      </dgm:t>
    </dgm:pt>
    <dgm:pt modelId="{CBB886CA-4E87-46D0-AF24-87D9ED5DADC0}" type="parTrans" cxnId="{D85EA020-01E0-4682-9DC4-09E06A65DE99}">
      <dgm:prSet/>
      <dgm:spPr/>
      <dgm:t>
        <a:bodyPr/>
        <a:lstStyle/>
        <a:p>
          <a:endParaRPr lang="en-US"/>
        </a:p>
      </dgm:t>
    </dgm:pt>
    <dgm:pt modelId="{F3515DAC-3702-4407-AC4B-1FA828E9744E}" type="sibTrans" cxnId="{D85EA020-01E0-4682-9DC4-09E06A65DE99}">
      <dgm:prSet/>
      <dgm:spPr/>
      <dgm:t>
        <a:bodyPr/>
        <a:lstStyle/>
        <a:p>
          <a:endParaRPr lang="en-US"/>
        </a:p>
      </dgm:t>
    </dgm:pt>
    <dgm:pt modelId="{9CC6B3FD-27F2-4FF4-BF03-40F30ABB1940}">
      <dgm:prSet/>
      <dgm:spPr/>
      <dgm:t>
        <a:bodyPr/>
        <a:lstStyle/>
        <a:p>
          <a:r>
            <a:rPr lang="en-US"/>
            <a:t>Swagger</a:t>
          </a:r>
        </a:p>
      </dgm:t>
    </dgm:pt>
    <dgm:pt modelId="{EB462127-53C4-4DCA-94A8-1E01E82F4C6C}" type="parTrans" cxnId="{39199EAD-9A39-4C62-93C0-EF9696BAD937}">
      <dgm:prSet/>
      <dgm:spPr/>
      <dgm:t>
        <a:bodyPr/>
        <a:lstStyle/>
        <a:p>
          <a:endParaRPr lang="en-US"/>
        </a:p>
      </dgm:t>
    </dgm:pt>
    <dgm:pt modelId="{A12C1167-0E7E-4D1C-AA4F-086B4F999AAF}" type="sibTrans" cxnId="{39199EAD-9A39-4C62-93C0-EF9696BAD937}">
      <dgm:prSet/>
      <dgm:spPr/>
      <dgm:t>
        <a:bodyPr/>
        <a:lstStyle/>
        <a:p>
          <a:endParaRPr lang="en-US"/>
        </a:p>
      </dgm:t>
    </dgm:pt>
    <dgm:pt modelId="{7CE6FCE3-DF32-4E61-88CB-5D8B00B5110D}">
      <dgm:prSet/>
      <dgm:spPr/>
      <dgm:t>
        <a:bodyPr/>
        <a:lstStyle/>
        <a:p>
          <a:r>
            <a:rPr lang="en-US"/>
            <a:t>Zeiterfassung</a:t>
          </a:r>
        </a:p>
      </dgm:t>
    </dgm:pt>
    <dgm:pt modelId="{7DF95DAD-44A1-423B-B530-62B22A32A418}" type="parTrans" cxnId="{69E7D684-9B7E-4C73-B9DE-CCF58EA3ECC3}">
      <dgm:prSet/>
      <dgm:spPr/>
      <dgm:t>
        <a:bodyPr/>
        <a:lstStyle/>
        <a:p>
          <a:endParaRPr lang="en-US"/>
        </a:p>
      </dgm:t>
    </dgm:pt>
    <dgm:pt modelId="{1090E308-3174-4DA1-94E3-4BD00F7AA6F2}" type="sibTrans" cxnId="{69E7D684-9B7E-4C73-B9DE-CCF58EA3ECC3}">
      <dgm:prSet/>
      <dgm:spPr/>
      <dgm:t>
        <a:bodyPr/>
        <a:lstStyle/>
        <a:p>
          <a:endParaRPr lang="en-US"/>
        </a:p>
      </dgm:t>
    </dgm:pt>
    <dgm:pt modelId="{B136838C-ECA6-4EB3-9602-EF233173E8E1}">
      <dgm:prSet/>
      <dgm:spPr/>
      <dgm:t>
        <a:bodyPr/>
        <a:lstStyle/>
        <a:p>
          <a:r>
            <a:rPr lang="en-US"/>
            <a:t>Integration Tests</a:t>
          </a:r>
        </a:p>
      </dgm:t>
    </dgm:pt>
    <dgm:pt modelId="{AEF4D215-6F3C-4E6C-B16E-B075E6432877}" type="parTrans" cxnId="{B3A84322-64F1-4AFD-BE60-26463600AC48}">
      <dgm:prSet/>
      <dgm:spPr/>
      <dgm:t>
        <a:bodyPr/>
        <a:lstStyle/>
        <a:p>
          <a:endParaRPr lang="en-US"/>
        </a:p>
      </dgm:t>
    </dgm:pt>
    <dgm:pt modelId="{3546DC6D-959F-4B51-80B7-9AC31F1E9408}" type="sibTrans" cxnId="{B3A84322-64F1-4AFD-BE60-26463600AC48}">
      <dgm:prSet/>
      <dgm:spPr/>
      <dgm:t>
        <a:bodyPr/>
        <a:lstStyle/>
        <a:p>
          <a:endParaRPr lang="en-US"/>
        </a:p>
      </dgm:t>
    </dgm:pt>
    <dgm:pt modelId="{59DF81B9-EACA-44B4-920F-177F106BE370}">
      <dgm:prSet/>
      <dgm:spPr/>
      <dgm:t>
        <a:bodyPr/>
        <a:lstStyle/>
        <a:p>
          <a:r>
            <a:rPr lang="en-US"/>
            <a:t>Agile Development</a:t>
          </a:r>
        </a:p>
      </dgm:t>
    </dgm:pt>
    <dgm:pt modelId="{92C49D48-5E09-4F35-B091-65E0E0B30642}" type="parTrans" cxnId="{A7324AEE-D0F2-418D-97C8-006A02FC0D08}">
      <dgm:prSet/>
      <dgm:spPr/>
      <dgm:t>
        <a:bodyPr/>
        <a:lstStyle/>
        <a:p>
          <a:endParaRPr lang="en-US"/>
        </a:p>
      </dgm:t>
    </dgm:pt>
    <dgm:pt modelId="{C5104277-6E63-441E-8CDD-3ED0E0414052}" type="sibTrans" cxnId="{A7324AEE-D0F2-418D-97C8-006A02FC0D08}">
      <dgm:prSet/>
      <dgm:spPr/>
      <dgm:t>
        <a:bodyPr/>
        <a:lstStyle/>
        <a:p>
          <a:endParaRPr lang="en-US"/>
        </a:p>
      </dgm:t>
    </dgm:pt>
    <dgm:pt modelId="{BE17C423-2E7D-447B-B5C8-993D206A8136}" type="pres">
      <dgm:prSet presAssocID="{7C067563-6FC3-4F18-9AF2-949AF73098FB}" presName="linear" presStyleCnt="0">
        <dgm:presLayoutVars>
          <dgm:dir/>
          <dgm:animLvl val="lvl"/>
          <dgm:resizeHandles val="exact"/>
        </dgm:presLayoutVars>
      </dgm:prSet>
      <dgm:spPr/>
    </dgm:pt>
    <dgm:pt modelId="{92BB2DDC-0E82-4EF2-B7A9-F9691A788F2B}" type="pres">
      <dgm:prSet presAssocID="{28ECCA15-2343-4BE9-B538-7B012E7809CF}" presName="parentLin" presStyleCnt="0"/>
      <dgm:spPr/>
    </dgm:pt>
    <dgm:pt modelId="{6CE43049-B705-4C02-B74A-6EDF45E3CCA4}" type="pres">
      <dgm:prSet presAssocID="{28ECCA15-2343-4BE9-B538-7B012E7809CF}" presName="parentLeftMargin" presStyleLbl="node1" presStyleIdx="0" presStyleCnt="7"/>
      <dgm:spPr/>
    </dgm:pt>
    <dgm:pt modelId="{E6CE9DCF-349C-46B6-941F-F2CA6419D009}" type="pres">
      <dgm:prSet presAssocID="{28ECCA15-2343-4BE9-B538-7B012E7809C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6560920-6949-4408-9313-B9603474F1C0}" type="pres">
      <dgm:prSet presAssocID="{28ECCA15-2343-4BE9-B538-7B012E7809CF}" presName="negativeSpace" presStyleCnt="0"/>
      <dgm:spPr/>
    </dgm:pt>
    <dgm:pt modelId="{40EAF71C-D1CB-46B2-8489-5C12CDB5F190}" type="pres">
      <dgm:prSet presAssocID="{28ECCA15-2343-4BE9-B538-7B012E7809CF}" presName="childText" presStyleLbl="conFgAcc1" presStyleIdx="0" presStyleCnt="7">
        <dgm:presLayoutVars>
          <dgm:bulletEnabled val="1"/>
        </dgm:presLayoutVars>
      </dgm:prSet>
      <dgm:spPr/>
    </dgm:pt>
    <dgm:pt modelId="{7311AACF-B174-4746-8C61-FEA06B413FBD}" type="pres">
      <dgm:prSet presAssocID="{26936293-6AED-44E4-9313-BD52D6CFB5A3}" presName="spaceBetweenRectangles" presStyleCnt="0"/>
      <dgm:spPr/>
    </dgm:pt>
    <dgm:pt modelId="{0A26C275-52C5-4845-AEDF-5D461646F6CB}" type="pres">
      <dgm:prSet presAssocID="{322D635F-0191-45C2-981B-891FA0C303CD}" presName="parentLin" presStyleCnt="0"/>
      <dgm:spPr/>
    </dgm:pt>
    <dgm:pt modelId="{B679E012-747D-42DD-96AA-5B3A86961B70}" type="pres">
      <dgm:prSet presAssocID="{322D635F-0191-45C2-981B-891FA0C303CD}" presName="parentLeftMargin" presStyleLbl="node1" presStyleIdx="0" presStyleCnt="7"/>
      <dgm:spPr/>
    </dgm:pt>
    <dgm:pt modelId="{6E27B918-A4C0-4C0E-9799-C4A6A8A2A0FC}" type="pres">
      <dgm:prSet presAssocID="{322D635F-0191-45C2-981B-891FA0C303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1D74E98-95CA-4B07-9F49-C3F0860F193D}" type="pres">
      <dgm:prSet presAssocID="{322D635F-0191-45C2-981B-891FA0C303CD}" presName="negativeSpace" presStyleCnt="0"/>
      <dgm:spPr/>
    </dgm:pt>
    <dgm:pt modelId="{32AAA1C9-CA6D-4525-BD45-8F8571B3F406}" type="pres">
      <dgm:prSet presAssocID="{322D635F-0191-45C2-981B-891FA0C303CD}" presName="childText" presStyleLbl="conFgAcc1" presStyleIdx="1" presStyleCnt="7">
        <dgm:presLayoutVars>
          <dgm:bulletEnabled val="1"/>
        </dgm:presLayoutVars>
      </dgm:prSet>
      <dgm:spPr/>
    </dgm:pt>
    <dgm:pt modelId="{D2AE3F72-4F44-4197-BE22-3F7D2D27E006}" type="pres">
      <dgm:prSet presAssocID="{938331B0-8C94-4960-A206-BB7BA4ACE09B}" presName="spaceBetweenRectangles" presStyleCnt="0"/>
      <dgm:spPr/>
    </dgm:pt>
    <dgm:pt modelId="{63A9C5D8-DF00-4142-A148-8F1A3F285DD3}" type="pres">
      <dgm:prSet presAssocID="{3038DC70-2DF5-4CD6-9701-B2217F0279DB}" presName="parentLin" presStyleCnt="0"/>
      <dgm:spPr/>
    </dgm:pt>
    <dgm:pt modelId="{789B4952-AA2D-4090-A3BF-390DAC8414E8}" type="pres">
      <dgm:prSet presAssocID="{3038DC70-2DF5-4CD6-9701-B2217F0279DB}" presName="parentLeftMargin" presStyleLbl="node1" presStyleIdx="1" presStyleCnt="7"/>
      <dgm:spPr/>
    </dgm:pt>
    <dgm:pt modelId="{600FD9D0-05EA-41FE-948E-2EEEE82AFCC0}" type="pres">
      <dgm:prSet presAssocID="{3038DC70-2DF5-4CD6-9701-B2217F0279D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85F4C1-0F6D-4D89-97C6-0279572DC4F6}" type="pres">
      <dgm:prSet presAssocID="{3038DC70-2DF5-4CD6-9701-B2217F0279DB}" presName="negativeSpace" presStyleCnt="0"/>
      <dgm:spPr/>
    </dgm:pt>
    <dgm:pt modelId="{F4F03772-5AF4-4726-B160-137C9BF0E2BC}" type="pres">
      <dgm:prSet presAssocID="{3038DC70-2DF5-4CD6-9701-B2217F0279DB}" presName="childText" presStyleLbl="conFgAcc1" presStyleIdx="2" presStyleCnt="7">
        <dgm:presLayoutVars>
          <dgm:bulletEnabled val="1"/>
        </dgm:presLayoutVars>
      </dgm:prSet>
      <dgm:spPr/>
    </dgm:pt>
    <dgm:pt modelId="{B0339A46-550F-45A9-855B-1243C832DB77}" type="pres">
      <dgm:prSet presAssocID="{F3515DAC-3702-4407-AC4B-1FA828E9744E}" presName="spaceBetweenRectangles" presStyleCnt="0"/>
      <dgm:spPr/>
    </dgm:pt>
    <dgm:pt modelId="{33B82067-A5A5-4992-B48A-9CB09E2219BD}" type="pres">
      <dgm:prSet presAssocID="{9CC6B3FD-27F2-4FF4-BF03-40F30ABB1940}" presName="parentLin" presStyleCnt="0"/>
      <dgm:spPr/>
    </dgm:pt>
    <dgm:pt modelId="{7778B4F4-C666-41FD-8250-09E5BF3E6112}" type="pres">
      <dgm:prSet presAssocID="{9CC6B3FD-27F2-4FF4-BF03-40F30ABB1940}" presName="parentLeftMargin" presStyleLbl="node1" presStyleIdx="2" presStyleCnt="7"/>
      <dgm:spPr/>
    </dgm:pt>
    <dgm:pt modelId="{7A4D80BF-FFEF-4961-A27A-69126192E7C5}" type="pres">
      <dgm:prSet presAssocID="{9CC6B3FD-27F2-4FF4-BF03-40F30ABB194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CBE8A81-B07F-4F48-A3FB-2CF44217189A}" type="pres">
      <dgm:prSet presAssocID="{9CC6B3FD-27F2-4FF4-BF03-40F30ABB1940}" presName="negativeSpace" presStyleCnt="0"/>
      <dgm:spPr/>
    </dgm:pt>
    <dgm:pt modelId="{E818F7BA-2490-40AC-9518-FA4AA8F46E4C}" type="pres">
      <dgm:prSet presAssocID="{9CC6B3FD-27F2-4FF4-BF03-40F30ABB1940}" presName="childText" presStyleLbl="conFgAcc1" presStyleIdx="3" presStyleCnt="7">
        <dgm:presLayoutVars>
          <dgm:bulletEnabled val="1"/>
        </dgm:presLayoutVars>
      </dgm:prSet>
      <dgm:spPr/>
    </dgm:pt>
    <dgm:pt modelId="{E3A1BF05-DB14-4C04-A42C-B6D3029B5A82}" type="pres">
      <dgm:prSet presAssocID="{A12C1167-0E7E-4D1C-AA4F-086B4F999AAF}" presName="spaceBetweenRectangles" presStyleCnt="0"/>
      <dgm:spPr/>
    </dgm:pt>
    <dgm:pt modelId="{19D0A0F1-D06C-4CC2-87B6-357D77615936}" type="pres">
      <dgm:prSet presAssocID="{7CE6FCE3-DF32-4E61-88CB-5D8B00B5110D}" presName="parentLin" presStyleCnt="0"/>
      <dgm:spPr/>
    </dgm:pt>
    <dgm:pt modelId="{B78B4A79-92CB-4E54-A3C0-EF7FBDC669FB}" type="pres">
      <dgm:prSet presAssocID="{7CE6FCE3-DF32-4E61-88CB-5D8B00B5110D}" presName="parentLeftMargin" presStyleLbl="node1" presStyleIdx="3" presStyleCnt="7"/>
      <dgm:spPr/>
    </dgm:pt>
    <dgm:pt modelId="{7900654A-9F53-46DA-B6C7-CE29A549568A}" type="pres">
      <dgm:prSet presAssocID="{7CE6FCE3-DF32-4E61-88CB-5D8B00B5110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25BC791-B4C6-4047-9404-A87A634E580F}" type="pres">
      <dgm:prSet presAssocID="{7CE6FCE3-DF32-4E61-88CB-5D8B00B5110D}" presName="negativeSpace" presStyleCnt="0"/>
      <dgm:spPr/>
    </dgm:pt>
    <dgm:pt modelId="{A4B28DF4-47D9-4014-8FFD-256A94C8F392}" type="pres">
      <dgm:prSet presAssocID="{7CE6FCE3-DF32-4E61-88CB-5D8B00B5110D}" presName="childText" presStyleLbl="conFgAcc1" presStyleIdx="4" presStyleCnt="7">
        <dgm:presLayoutVars>
          <dgm:bulletEnabled val="1"/>
        </dgm:presLayoutVars>
      </dgm:prSet>
      <dgm:spPr/>
    </dgm:pt>
    <dgm:pt modelId="{E64B3430-9EF5-456C-B7FB-CA92B32282E2}" type="pres">
      <dgm:prSet presAssocID="{1090E308-3174-4DA1-94E3-4BD00F7AA6F2}" presName="spaceBetweenRectangles" presStyleCnt="0"/>
      <dgm:spPr/>
    </dgm:pt>
    <dgm:pt modelId="{18F13BA2-9243-4B9B-9928-2BB069AA876D}" type="pres">
      <dgm:prSet presAssocID="{B136838C-ECA6-4EB3-9602-EF233173E8E1}" presName="parentLin" presStyleCnt="0"/>
      <dgm:spPr/>
    </dgm:pt>
    <dgm:pt modelId="{E4BBEDB0-0D6F-49C8-91A8-FA6A2E41E5A6}" type="pres">
      <dgm:prSet presAssocID="{B136838C-ECA6-4EB3-9602-EF233173E8E1}" presName="parentLeftMargin" presStyleLbl="node1" presStyleIdx="4" presStyleCnt="7"/>
      <dgm:spPr/>
    </dgm:pt>
    <dgm:pt modelId="{0C654F4F-443C-4999-B3F8-E3B8983A66BE}" type="pres">
      <dgm:prSet presAssocID="{B136838C-ECA6-4EB3-9602-EF233173E8E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DDBC372-87C8-4E3D-875A-AD9AA567EAFF}" type="pres">
      <dgm:prSet presAssocID="{B136838C-ECA6-4EB3-9602-EF233173E8E1}" presName="negativeSpace" presStyleCnt="0"/>
      <dgm:spPr/>
    </dgm:pt>
    <dgm:pt modelId="{E83A0286-BB63-4B84-98FF-E6628D0C257F}" type="pres">
      <dgm:prSet presAssocID="{B136838C-ECA6-4EB3-9602-EF233173E8E1}" presName="childText" presStyleLbl="conFgAcc1" presStyleIdx="5" presStyleCnt="7">
        <dgm:presLayoutVars>
          <dgm:bulletEnabled val="1"/>
        </dgm:presLayoutVars>
      </dgm:prSet>
      <dgm:spPr/>
    </dgm:pt>
    <dgm:pt modelId="{6AC12B07-ADE2-408F-B150-7DCFE0084AFF}" type="pres">
      <dgm:prSet presAssocID="{3546DC6D-959F-4B51-80B7-9AC31F1E9408}" presName="spaceBetweenRectangles" presStyleCnt="0"/>
      <dgm:spPr/>
    </dgm:pt>
    <dgm:pt modelId="{AD065018-70E4-4EB3-8C4F-8AF2B3DEE7A0}" type="pres">
      <dgm:prSet presAssocID="{59DF81B9-EACA-44B4-920F-177F106BE370}" presName="parentLin" presStyleCnt="0"/>
      <dgm:spPr/>
    </dgm:pt>
    <dgm:pt modelId="{D811B5E5-09A8-4D54-ADD3-6ECF368ACF27}" type="pres">
      <dgm:prSet presAssocID="{59DF81B9-EACA-44B4-920F-177F106BE370}" presName="parentLeftMargin" presStyleLbl="node1" presStyleIdx="5" presStyleCnt="7"/>
      <dgm:spPr/>
    </dgm:pt>
    <dgm:pt modelId="{28FA7C65-DC61-477F-B794-2A138373242A}" type="pres">
      <dgm:prSet presAssocID="{59DF81B9-EACA-44B4-920F-177F106BE37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45F3DB8-02A0-4677-B661-823ED62B49D8}" type="pres">
      <dgm:prSet presAssocID="{59DF81B9-EACA-44B4-920F-177F106BE370}" presName="negativeSpace" presStyleCnt="0"/>
      <dgm:spPr/>
    </dgm:pt>
    <dgm:pt modelId="{1C69CDC5-475E-4C1B-916F-CDC187D98422}" type="pres">
      <dgm:prSet presAssocID="{59DF81B9-EACA-44B4-920F-177F106BE37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1A8790E-52A0-4B09-AF42-5D49522700DC}" type="presOf" srcId="{7CE6FCE3-DF32-4E61-88CB-5D8B00B5110D}" destId="{B78B4A79-92CB-4E54-A3C0-EF7FBDC669FB}" srcOrd="0" destOrd="0" presId="urn:microsoft.com/office/officeart/2005/8/layout/list1"/>
    <dgm:cxn modelId="{42D7F114-B250-4ECD-810D-86BF7D5B5A6A}" type="presOf" srcId="{3038DC70-2DF5-4CD6-9701-B2217F0279DB}" destId="{789B4952-AA2D-4090-A3BF-390DAC8414E8}" srcOrd="0" destOrd="0" presId="urn:microsoft.com/office/officeart/2005/8/layout/list1"/>
    <dgm:cxn modelId="{9126B219-2AEE-4359-A77D-9225281EC24C}" type="presOf" srcId="{7C067563-6FC3-4F18-9AF2-949AF73098FB}" destId="{BE17C423-2E7D-447B-B5C8-993D206A8136}" srcOrd="0" destOrd="0" presId="urn:microsoft.com/office/officeart/2005/8/layout/list1"/>
    <dgm:cxn modelId="{D85EA020-01E0-4682-9DC4-09E06A65DE99}" srcId="{7C067563-6FC3-4F18-9AF2-949AF73098FB}" destId="{3038DC70-2DF5-4CD6-9701-B2217F0279DB}" srcOrd="2" destOrd="0" parTransId="{CBB886CA-4E87-46D0-AF24-87D9ED5DADC0}" sibTransId="{F3515DAC-3702-4407-AC4B-1FA828E9744E}"/>
    <dgm:cxn modelId="{B3A84322-64F1-4AFD-BE60-26463600AC48}" srcId="{7C067563-6FC3-4F18-9AF2-949AF73098FB}" destId="{B136838C-ECA6-4EB3-9602-EF233173E8E1}" srcOrd="5" destOrd="0" parTransId="{AEF4D215-6F3C-4E6C-B16E-B075E6432877}" sibTransId="{3546DC6D-959F-4B51-80B7-9AC31F1E9408}"/>
    <dgm:cxn modelId="{C9303D66-A13D-47E9-855E-A13221359063}" type="presOf" srcId="{3038DC70-2DF5-4CD6-9701-B2217F0279DB}" destId="{600FD9D0-05EA-41FE-948E-2EEEE82AFCC0}" srcOrd="1" destOrd="0" presId="urn:microsoft.com/office/officeart/2005/8/layout/list1"/>
    <dgm:cxn modelId="{FE6F044F-CFB5-4CF7-A031-C02FCE5607A4}" type="presOf" srcId="{322D635F-0191-45C2-981B-891FA0C303CD}" destId="{B679E012-747D-42DD-96AA-5B3A86961B70}" srcOrd="0" destOrd="0" presId="urn:microsoft.com/office/officeart/2005/8/layout/list1"/>
    <dgm:cxn modelId="{98DF0757-BE62-4127-9DF9-BC31DCC29DF2}" type="presOf" srcId="{9CC6B3FD-27F2-4FF4-BF03-40F30ABB1940}" destId="{7778B4F4-C666-41FD-8250-09E5BF3E6112}" srcOrd="0" destOrd="0" presId="urn:microsoft.com/office/officeart/2005/8/layout/list1"/>
    <dgm:cxn modelId="{E5988A84-BDD0-4DD8-A71F-5ECE68445259}" type="presOf" srcId="{322D635F-0191-45C2-981B-891FA0C303CD}" destId="{6E27B918-A4C0-4C0E-9799-C4A6A8A2A0FC}" srcOrd="1" destOrd="0" presId="urn:microsoft.com/office/officeart/2005/8/layout/list1"/>
    <dgm:cxn modelId="{172BB884-963E-44C1-9E0F-BF13BB466085}" type="presOf" srcId="{9CC6B3FD-27F2-4FF4-BF03-40F30ABB1940}" destId="{7A4D80BF-FFEF-4961-A27A-69126192E7C5}" srcOrd="1" destOrd="0" presId="urn:microsoft.com/office/officeart/2005/8/layout/list1"/>
    <dgm:cxn modelId="{69E7D684-9B7E-4C73-B9DE-CCF58EA3ECC3}" srcId="{7C067563-6FC3-4F18-9AF2-949AF73098FB}" destId="{7CE6FCE3-DF32-4E61-88CB-5D8B00B5110D}" srcOrd="4" destOrd="0" parTransId="{7DF95DAD-44A1-423B-B530-62B22A32A418}" sibTransId="{1090E308-3174-4DA1-94E3-4BD00F7AA6F2}"/>
    <dgm:cxn modelId="{8C53548B-A6F6-4E61-821D-586950099A86}" type="presOf" srcId="{28ECCA15-2343-4BE9-B538-7B012E7809CF}" destId="{6CE43049-B705-4C02-B74A-6EDF45E3CCA4}" srcOrd="0" destOrd="0" presId="urn:microsoft.com/office/officeart/2005/8/layout/list1"/>
    <dgm:cxn modelId="{0B888A9D-3958-4952-A09E-7E605857DFE6}" type="presOf" srcId="{59DF81B9-EACA-44B4-920F-177F106BE370}" destId="{28FA7C65-DC61-477F-B794-2A138373242A}" srcOrd="1" destOrd="0" presId="urn:microsoft.com/office/officeart/2005/8/layout/list1"/>
    <dgm:cxn modelId="{D347F6A1-90DE-4EE7-B86F-8E44A09F9FEE}" type="presOf" srcId="{B136838C-ECA6-4EB3-9602-EF233173E8E1}" destId="{E4BBEDB0-0D6F-49C8-91A8-FA6A2E41E5A6}" srcOrd="0" destOrd="0" presId="urn:microsoft.com/office/officeart/2005/8/layout/list1"/>
    <dgm:cxn modelId="{EEE117A9-2D26-4E91-A8F6-A61CC45BA461}" type="presOf" srcId="{B136838C-ECA6-4EB3-9602-EF233173E8E1}" destId="{0C654F4F-443C-4999-B3F8-E3B8983A66BE}" srcOrd="1" destOrd="0" presId="urn:microsoft.com/office/officeart/2005/8/layout/list1"/>
    <dgm:cxn modelId="{39199EAD-9A39-4C62-93C0-EF9696BAD937}" srcId="{7C067563-6FC3-4F18-9AF2-949AF73098FB}" destId="{9CC6B3FD-27F2-4FF4-BF03-40F30ABB1940}" srcOrd="3" destOrd="0" parTransId="{EB462127-53C4-4DCA-94A8-1E01E82F4C6C}" sibTransId="{A12C1167-0E7E-4D1C-AA4F-086B4F999AAF}"/>
    <dgm:cxn modelId="{A7324AEE-D0F2-418D-97C8-006A02FC0D08}" srcId="{7C067563-6FC3-4F18-9AF2-949AF73098FB}" destId="{59DF81B9-EACA-44B4-920F-177F106BE370}" srcOrd="6" destOrd="0" parTransId="{92C49D48-5E09-4F35-B091-65E0E0B30642}" sibTransId="{C5104277-6E63-441E-8CDD-3ED0E0414052}"/>
    <dgm:cxn modelId="{FFCBFCEF-6D6F-4A2D-AFC2-EE48B9DE2F30}" type="presOf" srcId="{28ECCA15-2343-4BE9-B538-7B012E7809CF}" destId="{E6CE9DCF-349C-46B6-941F-F2CA6419D009}" srcOrd="1" destOrd="0" presId="urn:microsoft.com/office/officeart/2005/8/layout/list1"/>
    <dgm:cxn modelId="{B917C4F0-BF41-4233-BA91-EA558BE9E780}" type="presOf" srcId="{59DF81B9-EACA-44B4-920F-177F106BE370}" destId="{D811B5E5-09A8-4D54-ADD3-6ECF368ACF27}" srcOrd="0" destOrd="0" presId="urn:microsoft.com/office/officeart/2005/8/layout/list1"/>
    <dgm:cxn modelId="{5055CBF4-247D-46B5-8E09-54087A6FE329}" srcId="{7C067563-6FC3-4F18-9AF2-949AF73098FB}" destId="{322D635F-0191-45C2-981B-891FA0C303CD}" srcOrd="1" destOrd="0" parTransId="{49956DB6-2EBF-4C06-95BA-6034090AEA76}" sibTransId="{938331B0-8C94-4960-A206-BB7BA4ACE09B}"/>
    <dgm:cxn modelId="{8955B6F9-2A5F-4184-8EBD-6271F9D37ECB}" type="presOf" srcId="{7CE6FCE3-DF32-4E61-88CB-5D8B00B5110D}" destId="{7900654A-9F53-46DA-B6C7-CE29A549568A}" srcOrd="1" destOrd="0" presId="urn:microsoft.com/office/officeart/2005/8/layout/list1"/>
    <dgm:cxn modelId="{5F91D4FB-156D-443B-88B5-82D40D275B23}" srcId="{7C067563-6FC3-4F18-9AF2-949AF73098FB}" destId="{28ECCA15-2343-4BE9-B538-7B012E7809CF}" srcOrd="0" destOrd="0" parTransId="{DFB0228C-C704-44CE-8B5D-14D1A9C13A45}" sibTransId="{26936293-6AED-44E4-9313-BD52D6CFB5A3}"/>
    <dgm:cxn modelId="{AC42601C-1DD4-4400-B991-83A3A75C4D80}" type="presParOf" srcId="{BE17C423-2E7D-447B-B5C8-993D206A8136}" destId="{92BB2DDC-0E82-4EF2-B7A9-F9691A788F2B}" srcOrd="0" destOrd="0" presId="urn:microsoft.com/office/officeart/2005/8/layout/list1"/>
    <dgm:cxn modelId="{EEF5161E-4879-4AE9-9726-00265BD25A62}" type="presParOf" srcId="{92BB2DDC-0E82-4EF2-B7A9-F9691A788F2B}" destId="{6CE43049-B705-4C02-B74A-6EDF45E3CCA4}" srcOrd="0" destOrd="0" presId="urn:microsoft.com/office/officeart/2005/8/layout/list1"/>
    <dgm:cxn modelId="{0FCAFAF3-776C-4FDA-BC20-268432B2A3C8}" type="presParOf" srcId="{92BB2DDC-0E82-4EF2-B7A9-F9691A788F2B}" destId="{E6CE9DCF-349C-46B6-941F-F2CA6419D009}" srcOrd="1" destOrd="0" presId="urn:microsoft.com/office/officeart/2005/8/layout/list1"/>
    <dgm:cxn modelId="{C0CEBBB3-CE84-4A14-B114-13FA29AA931D}" type="presParOf" srcId="{BE17C423-2E7D-447B-B5C8-993D206A8136}" destId="{A6560920-6949-4408-9313-B9603474F1C0}" srcOrd="1" destOrd="0" presId="urn:microsoft.com/office/officeart/2005/8/layout/list1"/>
    <dgm:cxn modelId="{1DD12BB7-63BC-47FA-829B-0754850D0B53}" type="presParOf" srcId="{BE17C423-2E7D-447B-B5C8-993D206A8136}" destId="{40EAF71C-D1CB-46B2-8489-5C12CDB5F190}" srcOrd="2" destOrd="0" presId="urn:microsoft.com/office/officeart/2005/8/layout/list1"/>
    <dgm:cxn modelId="{54F886C4-C8CF-4CE8-919F-DD00AC20F81A}" type="presParOf" srcId="{BE17C423-2E7D-447B-B5C8-993D206A8136}" destId="{7311AACF-B174-4746-8C61-FEA06B413FBD}" srcOrd="3" destOrd="0" presId="urn:microsoft.com/office/officeart/2005/8/layout/list1"/>
    <dgm:cxn modelId="{BF4A4C40-09D0-4740-9A9F-52B13B041B4C}" type="presParOf" srcId="{BE17C423-2E7D-447B-B5C8-993D206A8136}" destId="{0A26C275-52C5-4845-AEDF-5D461646F6CB}" srcOrd="4" destOrd="0" presId="urn:microsoft.com/office/officeart/2005/8/layout/list1"/>
    <dgm:cxn modelId="{E5691F70-A990-4B87-BA5A-5CD98CE41D2C}" type="presParOf" srcId="{0A26C275-52C5-4845-AEDF-5D461646F6CB}" destId="{B679E012-747D-42DD-96AA-5B3A86961B70}" srcOrd="0" destOrd="0" presId="urn:microsoft.com/office/officeart/2005/8/layout/list1"/>
    <dgm:cxn modelId="{EBFB03A8-42E0-4138-8FAC-A20054E213B7}" type="presParOf" srcId="{0A26C275-52C5-4845-AEDF-5D461646F6CB}" destId="{6E27B918-A4C0-4C0E-9799-C4A6A8A2A0FC}" srcOrd="1" destOrd="0" presId="urn:microsoft.com/office/officeart/2005/8/layout/list1"/>
    <dgm:cxn modelId="{3C852797-EC01-4527-9F4E-5312E2946F9C}" type="presParOf" srcId="{BE17C423-2E7D-447B-B5C8-993D206A8136}" destId="{81D74E98-95CA-4B07-9F49-C3F0860F193D}" srcOrd="5" destOrd="0" presId="urn:microsoft.com/office/officeart/2005/8/layout/list1"/>
    <dgm:cxn modelId="{6F8B8DC8-557A-4ECC-82F7-18CF078E21AD}" type="presParOf" srcId="{BE17C423-2E7D-447B-B5C8-993D206A8136}" destId="{32AAA1C9-CA6D-4525-BD45-8F8571B3F406}" srcOrd="6" destOrd="0" presId="urn:microsoft.com/office/officeart/2005/8/layout/list1"/>
    <dgm:cxn modelId="{2225E574-EE14-4243-B9F2-AD476CA60D5B}" type="presParOf" srcId="{BE17C423-2E7D-447B-B5C8-993D206A8136}" destId="{D2AE3F72-4F44-4197-BE22-3F7D2D27E006}" srcOrd="7" destOrd="0" presId="urn:microsoft.com/office/officeart/2005/8/layout/list1"/>
    <dgm:cxn modelId="{57FB8C65-AC60-41C7-8189-38536BC4DBDE}" type="presParOf" srcId="{BE17C423-2E7D-447B-B5C8-993D206A8136}" destId="{63A9C5D8-DF00-4142-A148-8F1A3F285DD3}" srcOrd="8" destOrd="0" presId="urn:microsoft.com/office/officeart/2005/8/layout/list1"/>
    <dgm:cxn modelId="{AC52C83A-F437-4092-8E46-D8F848A9AF72}" type="presParOf" srcId="{63A9C5D8-DF00-4142-A148-8F1A3F285DD3}" destId="{789B4952-AA2D-4090-A3BF-390DAC8414E8}" srcOrd="0" destOrd="0" presId="urn:microsoft.com/office/officeart/2005/8/layout/list1"/>
    <dgm:cxn modelId="{76E87DDB-BDE7-47E6-BD36-8D97FD1EF3AD}" type="presParOf" srcId="{63A9C5D8-DF00-4142-A148-8F1A3F285DD3}" destId="{600FD9D0-05EA-41FE-948E-2EEEE82AFCC0}" srcOrd="1" destOrd="0" presId="urn:microsoft.com/office/officeart/2005/8/layout/list1"/>
    <dgm:cxn modelId="{AFD37250-8581-4395-8B4D-2FB686853A60}" type="presParOf" srcId="{BE17C423-2E7D-447B-B5C8-993D206A8136}" destId="{DC85F4C1-0F6D-4D89-97C6-0279572DC4F6}" srcOrd="9" destOrd="0" presId="urn:microsoft.com/office/officeart/2005/8/layout/list1"/>
    <dgm:cxn modelId="{74985C05-CC00-4BBD-89B4-C32067C7D24E}" type="presParOf" srcId="{BE17C423-2E7D-447B-B5C8-993D206A8136}" destId="{F4F03772-5AF4-4726-B160-137C9BF0E2BC}" srcOrd="10" destOrd="0" presId="urn:microsoft.com/office/officeart/2005/8/layout/list1"/>
    <dgm:cxn modelId="{1DFF598E-4EEB-4820-AA95-0358115D8A55}" type="presParOf" srcId="{BE17C423-2E7D-447B-B5C8-993D206A8136}" destId="{B0339A46-550F-45A9-855B-1243C832DB77}" srcOrd="11" destOrd="0" presId="urn:microsoft.com/office/officeart/2005/8/layout/list1"/>
    <dgm:cxn modelId="{57343438-9B13-4F5C-991B-B8B39A42A1C5}" type="presParOf" srcId="{BE17C423-2E7D-447B-B5C8-993D206A8136}" destId="{33B82067-A5A5-4992-B48A-9CB09E2219BD}" srcOrd="12" destOrd="0" presId="urn:microsoft.com/office/officeart/2005/8/layout/list1"/>
    <dgm:cxn modelId="{75DCF0BB-6BCC-4443-A756-766CCFBFBB2F}" type="presParOf" srcId="{33B82067-A5A5-4992-B48A-9CB09E2219BD}" destId="{7778B4F4-C666-41FD-8250-09E5BF3E6112}" srcOrd="0" destOrd="0" presId="urn:microsoft.com/office/officeart/2005/8/layout/list1"/>
    <dgm:cxn modelId="{0DCE0801-7262-4AC9-A164-6165FEF3289E}" type="presParOf" srcId="{33B82067-A5A5-4992-B48A-9CB09E2219BD}" destId="{7A4D80BF-FFEF-4961-A27A-69126192E7C5}" srcOrd="1" destOrd="0" presId="urn:microsoft.com/office/officeart/2005/8/layout/list1"/>
    <dgm:cxn modelId="{0C1F3A76-A13F-4BE7-93A3-EAB0C80E04EE}" type="presParOf" srcId="{BE17C423-2E7D-447B-B5C8-993D206A8136}" destId="{6CBE8A81-B07F-4F48-A3FB-2CF44217189A}" srcOrd="13" destOrd="0" presId="urn:microsoft.com/office/officeart/2005/8/layout/list1"/>
    <dgm:cxn modelId="{3F431A88-8A89-4BDC-AF67-D44F23F8E6B3}" type="presParOf" srcId="{BE17C423-2E7D-447B-B5C8-993D206A8136}" destId="{E818F7BA-2490-40AC-9518-FA4AA8F46E4C}" srcOrd="14" destOrd="0" presId="urn:microsoft.com/office/officeart/2005/8/layout/list1"/>
    <dgm:cxn modelId="{A5B3D5A6-00BC-4B43-A64C-B191C2876BBE}" type="presParOf" srcId="{BE17C423-2E7D-447B-B5C8-993D206A8136}" destId="{E3A1BF05-DB14-4C04-A42C-B6D3029B5A82}" srcOrd="15" destOrd="0" presId="urn:microsoft.com/office/officeart/2005/8/layout/list1"/>
    <dgm:cxn modelId="{128126AF-39EF-46F4-A88E-6449F08D0753}" type="presParOf" srcId="{BE17C423-2E7D-447B-B5C8-993D206A8136}" destId="{19D0A0F1-D06C-4CC2-87B6-357D77615936}" srcOrd="16" destOrd="0" presId="urn:microsoft.com/office/officeart/2005/8/layout/list1"/>
    <dgm:cxn modelId="{7BD8A6E3-EDE8-42E0-97C0-963DBA1C8A51}" type="presParOf" srcId="{19D0A0F1-D06C-4CC2-87B6-357D77615936}" destId="{B78B4A79-92CB-4E54-A3C0-EF7FBDC669FB}" srcOrd="0" destOrd="0" presId="urn:microsoft.com/office/officeart/2005/8/layout/list1"/>
    <dgm:cxn modelId="{68F693DE-25F4-4D63-8191-99EB6B7B14C5}" type="presParOf" srcId="{19D0A0F1-D06C-4CC2-87B6-357D77615936}" destId="{7900654A-9F53-46DA-B6C7-CE29A549568A}" srcOrd="1" destOrd="0" presId="urn:microsoft.com/office/officeart/2005/8/layout/list1"/>
    <dgm:cxn modelId="{A04AA750-1740-4CEC-BD2E-56981A9C0945}" type="presParOf" srcId="{BE17C423-2E7D-447B-B5C8-993D206A8136}" destId="{E25BC791-B4C6-4047-9404-A87A634E580F}" srcOrd="17" destOrd="0" presId="urn:microsoft.com/office/officeart/2005/8/layout/list1"/>
    <dgm:cxn modelId="{ACE49BB5-CB67-485D-B5DE-C592D97AC1AD}" type="presParOf" srcId="{BE17C423-2E7D-447B-B5C8-993D206A8136}" destId="{A4B28DF4-47D9-4014-8FFD-256A94C8F392}" srcOrd="18" destOrd="0" presId="urn:microsoft.com/office/officeart/2005/8/layout/list1"/>
    <dgm:cxn modelId="{56A1C564-300C-4AB7-B5D6-3A5BE6363ECB}" type="presParOf" srcId="{BE17C423-2E7D-447B-B5C8-993D206A8136}" destId="{E64B3430-9EF5-456C-B7FB-CA92B32282E2}" srcOrd="19" destOrd="0" presId="urn:microsoft.com/office/officeart/2005/8/layout/list1"/>
    <dgm:cxn modelId="{89A8DFCD-9D74-42D3-B869-AC1A6405C99C}" type="presParOf" srcId="{BE17C423-2E7D-447B-B5C8-993D206A8136}" destId="{18F13BA2-9243-4B9B-9928-2BB069AA876D}" srcOrd="20" destOrd="0" presId="urn:microsoft.com/office/officeart/2005/8/layout/list1"/>
    <dgm:cxn modelId="{75A640DB-FAA8-4C96-BD11-CA9A8BA72227}" type="presParOf" srcId="{18F13BA2-9243-4B9B-9928-2BB069AA876D}" destId="{E4BBEDB0-0D6F-49C8-91A8-FA6A2E41E5A6}" srcOrd="0" destOrd="0" presId="urn:microsoft.com/office/officeart/2005/8/layout/list1"/>
    <dgm:cxn modelId="{9C2AF8FA-2316-491E-9FAA-D0BCCEACDCE0}" type="presParOf" srcId="{18F13BA2-9243-4B9B-9928-2BB069AA876D}" destId="{0C654F4F-443C-4999-B3F8-E3B8983A66BE}" srcOrd="1" destOrd="0" presId="urn:microsoft.com/office/officeart/2005/8/layout/list1"/>
    <dgm:cxn modelId="{36A8886D-EEBE-47F8-990D-4950D695C913}" type="presParOf" srcId="{BE17C423-2E7D-447B-B5C8-993D206A8136}" destId="{7DDBC372-87C8-4E3D-875A-AD9AA567EAFF}" srcOrd="21" destOrd="0" presId="urn:microsoft.com/office/officeart/2005/8/layout/list1"/>
    <dgm:cxn modelId="{8462E099-5192-4439-8B70-F3947158C404}" type="presParOf" srcId="{BE17C423-2E7D-447B-B5C8-993D206A8136}" destId="{E83A0286-BB63-4B84-98FF-E6628D0C257F}" srcOrd="22" destOrd="0" presId="urn:microsoft.com/office/officeart/2005/8/layout/list1"/>
    <dgm:cxn modelId="{3E9BC7B9-0DCD-4DAC-AA92-8FBFA883C827}" type="presParOf" srcId="{BE17C423-2E7D-447B-B5C8-993D206A8136}" destId="{6AC12B07-ADE2-408F-B150-7DCFE0084AFF}" srcOrd="23" destOrd="0" presId="urn:microsoft.com/office/officeart/2005/8/layout/list1"/>
    <dgm:cxn modelId="{E0EA7D93-6398-4F25-8A0F-EA83F7D4BEBE}" type="presParOf" srcId="{BE17C423-2E7D-447B-B5C8-993D206A8136}" destId="{AD065018-70E4-4EB3-8C4F-8AF2B3DEE7A0}" srcOrd="24" destOrd="0" presId="urn:microsoft.com/office/officeart/2005/8/layout/list1"/>
    <dgm:cxn modelId="{DD1DDFB8-70A2-44B2-A6B0-3FFAF42145FB}" type="presParOf" srcId="{AD065018-70E4-4EB3-8C4F-8AF2B3DEE7A0}" destId="{D811B5E5-09A8-4D54-ADD3-6ECF368ACF27}" srcOrd="0" destOrd="0" presId="urn:microsoft.com/office/officeart/2005/8/layout/list1"/>
    <dgm:cxn modelId="{CBA8856F-6CEF-4621-9555-8D09A1538C9B}" type="presParOf" srcId="{AD065018-70E4-4EB3-8C4F-8AF2B3DEE7A0}" destId="{28FA7C65-DC61-477F-B794-2A138373242A}" srcOrd="1" destOrd="0" presId="urn:microsoft.com/office/officeart/2005/8/layout/list1"/>
    <dgm:cxn modelId="{805BC1F1-5426-4645-97EB-1EF63D29D6A2}" type="presParOf" srcId="{BE17C423-2E7D-447B-B5C8-993D206A8136}" destId="{C45F3DB8-02A0-4677-B661-823ED62B49D8}" srcOrd="25" destOrd="0" presId="urn:microsoft.com/office/officeart/2005/8/layout/list1"/>
    <dgm:cxn modelId="{16265387-2901-45AA-BC7E-643FC14F66BB}" type="presParOf" srcId="{BE17C423-2E7D-447B-B5C8-993D206A8136}" destId="{1C69CDC5-475E-4C1B-916F-CDC187D9842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C41CA-AC9B-4B77-9F45-769E8EA51F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8E971C-8B74-4A2A-A703-1A39B1DF9653}">
      <dgm:prSet/>
      <dgm:spPr/>
      <dgm:t>
        <a:bodyPr/>
        <a:lstStyle/>
        <a:p>
          <a:r>
            <a:rPr lang="en-US"/>
            <a:t>Bugfixing</a:t>
          </a:r>
        </a:p>
      </dgm:t>
    </dgm:pt>
    <dgm:pt modelId="{7B1E6FB2-F4DB-42BD-8F28-110A7B6DF3C4}" type="parTrans" cxnId="{80614D5E-96BB-46AE-8AE9-7AFEB7ED97BF}">
      <dgm:prSet/>
      <dgm:spPr/>
      <dgm:t>
        <a:bodyPr/>
        <a:lstStyle/>
        <a:p>
          <a:endParaRPr lang="en-US"/>
        </a:p>
      </dgm:t>
    </dgm:pt>
    <dgm:pt modelId="{64B81D9C-B610-4C4E-87E2-73E5E5B42380}" type="sibTrans" cxnId="{80614D5E-96BB-46AE-8AE9-7AFEB7ED97BF}">
      <dgm:prSet/>
      <dgm:spPr/>
      <dgm:t>
        <a:bodyPr/>
        <a:lstStyle/>
        <a:p>
          <a:endParaRPr lang="en-US"/>
        </a:p>
      </dgm:t>
    </dgm:pt>
    <dgm:pt modelId="{8DF969F1-F89C-4819-942A-5CE9F1543F28}">
      <dgm:prSet/>
      <dgm:spPr/>
      <dgm:t>
        <a:bodyPr/>
        <a:lstStyle/>
        <a:p>
          <a:r>
            <a:rPr lang="en-US"/>
            <a:t>Integration Tests</a:t>
          </a:r>
        </a:p>
      </dgm:t>
    </dgm:pt>
    <dgm:pt modelId="{A2728AFB-F00B-451B-988A-090571F22883}" type="parTrans" cxnId="{DA4D1F69-6B7A-4BE3-93E3-BD2E51FDEF48}">
      <dgm:prSet/>
      <dgm:spPr/>
      <dgm:t>
        <a:bodyPr/>
        <a:lstStyle/>
        <a:p>
          <a:endParaRPr lang="en-US"/>
        </a:p>
      </dgm:t>
    </dgm:pt>
    <dgm:pt modelId="{EF7C955C-F8CB-4232-8FEB-70B8838A72C0}" type="sibTrans" cxnId="{DA4D1F69-6B7A-4BE3-93E3-BD2E51FDEF48}">
      <dgm:prSet/>
      <dgm:spPr/>
      <dgm:t>
        <a:bodyPr/>
        <a:lstStyle/>
        <a:p>
          <a:endParaRPr lang="en-US"/>
        </a:p>
      </dgm:t>
    </dgm:pt>
    <dgm:pt modelId="{76863945-1F89-4E97-BD92-9AD18BB83F38}">
      <dgm:prSet/>
      <dgm:spPr/>
      <dgm:t>
        <a:bodyPr/>
        <a:lstStyle/>
        <a:p>
          <a:r>
            <a:rPr lang="en-US"/>
            <a:t>Usability Evaluation</a:t>
          </a:r>
        </a:p>
      </dgm:t>
    </dgm:pt>
    <dgm:pt modelId="{54ACC040-C5D8-46B9-80E5-30BE6FF0B162}" type="parTrans" cxnId="{9D4DE891-2346-4C3B-A0B3-0F1891E8AC69}">
      <dgm:prSet/>
      <dgm:spPr/>
      <dgm:t>
        <a:bodyPr/>
        <a:lstStyle/>
        <a:p>
          <a:endParaRPr lang="en-US"/>
        </a:p>
      </dgm:t>
    </dgm:pt>
    <dgm:pt modelId="{980A2F97-E25C-40E4-B215-09F43D3206F4}" type="sibTrans" cxnId="{9D4DE891-2346-4C3B-A0B3-0F1891E8AC69}">
      <dgm:prSet/>
      <dgm:spPr/>
      <dgm:t>
        <a:bodyPr/>
        <a:lstStyle/>
        <a:p>
          <a:endParaRPr lang="en-US"/>
        </a:p>
      </dgm:t>
    </dgm:pt>
    <dgm:pt modelId="{34B239C1-25BD-4605-A416-FEAC1651E3F1}">
      <dgm:prSet/>
      <dgm:spPr/>
      <dgm:t>
        <a:bodyPr/>
        <a:lstStyle/>
        <a:p>
          <a:r>
            <a:rPr lang="en-US"/>
            <a:t>Moodle Optionen nutzen</a:t>
          </a:r>
        </a:p>
      </dgm:t>
    </dgm:pt>
    <dgm:pt modelId="{6052C9CE-99E0-4353-8B39-0F5050B8A1EC}" type="parTrans" cxnId="{8749435E-2280-4C93-B37A-BCE248751599}">
      <dgm:prSet/>
      <dgm:spPr/>
      <dgm:t>
        <a:bodyPr/>
        <a:lstStyle/>
        <a:p>
          <a:endParaRPr lang="en-US"/>
        </a:p>
      </dgm:t>
    </dgm:pt>
    <dgm:pt modelId="{394240F2-32E0-4C06-AD9F-F536D8F2BC95}" type="sibTrans" cxnId="{8749435E-2280-4C93-B37A-BCE248751599}">
      <dgm:prSet/>
      <dgm:spPr/>
      <dgm:t>
        <a:bodyPr/>
        <a:lstStyle/>
        <a:p>
          <a:endParaRPr lang="en-US"/>
        </a:p>
      </dgm:t>
    </dgm:pt>
    <dgm:pt modelId="{0DDC5915-4276-4D17-B27A-40E53B484C85}">
      <dgm:prSet/>
      <dgm:spPr/>
      <dgm:t>
        <a:bodyPr/>
        <a:lstStyle/>
        <a:p>
          <a:r>
            <a:rPr lang="en-US"/>
            <a:t>Weitere Rollen</a:t>
          </a:r>
        </a:p>
      </dgm:t>
    </dgm:pt>
    <dgm:pt modelId="{5A18A6A7-813A-4BF6-BFF8-2BA55797E327}" type="parTrans" cxnId="{DC79A38A-03AC-4239-BB2B-832ADCDBB874}">
      <dgm:prSet/>
      <dgm:spPr/>
      <dgm:t>
        <a:bodyPr/>
        <a:lstStyle/>
        <a:p>
          <a:endParaRPr lang="en-US"/>
        </a:p>
      </dgm:t>
    </dgm:pt>
    <dgm:pt modelId="{1D8E0AF5-1567-4B0C-A465-4CDDDB584D43}" type="sibTrans" cxnId="{DC79A38A-03AC-4239-BB2B-832ADCDBB874}">
      <dgm:prSet/>
      <dgm:spPr/>
      <dgm:t>
        <a:bodyPr/>
        <a:lstStyle/>
        <a:p>
          <a:endParaRPr lang="en-US"/>
        </a:p>
      </dgm:t>
    </dgm:pt>
    <dgm:pt modelId="{FCCE8D13-BA5C-4E6B-A095-8170CA8EC5C3}">
      <dgm:prSet/>
      <dgm:spPr/>
      <dgm:t>
        <a:bodyPr/>
        <a:lstStyle/>
        <a:p>
          <a:r>
            <a:rPr lang="en-US"/>
            <a:t>Neue Formate</a:t>
          </a:r>
        </a:p>
      </dgm:t>
    </dgm:pt>
    <dgm:pt modelId="{062FB768-0E83-427F-846B-C37A3562E04A}" type="parTrans" cxnId="{BD28B0AD-9E54-40C0-B6B5-D287C9BFC959}">
      <dgm:prSet/>
      <dgm:spPr/>
      <dgm:t>
        <a:bodyPr/>
        <a:lstStyle/>
        <a:p>
          <a:endParaRPr lang="en-US"/>
        </a:p>
      </dgm:t>
    </dgm:pt>
    <dgm:pt modelId="{1DBEED3E-733B-412D-98D0-7FD3E803B4A8}" type="sibTrans" cxnId="{BD28B0AD-9E54-40C0-B6B5-D287C9BFC959}">
      <dgm:prSet/>
      <dgm:spPr/>
      <dgm:t>
        <a:bodyPr/>
        <a:lstStyle/>
        <a:p>
          <a:endParaRPr lang="en-US"/>
        </a:p>
      </dgm:t>
    </dgm:pt>
    <dgm:pt modelId="{F16EF133-84B0-4F52-8D4A-713E45FAA219}" type="pres">
      <dgm:prSet presAssocID="{709C41CA-AC9B-4B77-9F45-769E8EA51FBC}" presName="vert0" presStyleCnt="0">
        <dgm:presLayoutVars>
          <dgm:dir/>
          <dgm:animOne val="branch"/>
          <dgm:animLvl val="lvl"/>
        </dgm:presLayoutVars>
      </dgm:prSet>
      <dgm:spPr/>
    </dgm:pt>
    <dgm:pt modelId="{68AF6123-1ACC-4022-9612-6A0E45A94F1E}" type="pres">
      <dgm:prSet presAssocID="{428E971C-8B74-4A2A-A703-1A39B1DF9653}" presName="thickLine" presStyleLbl="alignNode1" presStyleIdx="0" presStyleCnt="6"/>
      <dgm:spPr/>
    </dgm:pt>
    <dgm:pt modelId="{5FCAE24C-2CB9-40FC-8D1E-42DE4C5FE30B}" type="pres">
      <dgm:prSet presAssocID="{428E971C-8B74-4A2A-A703-1A39B1DF9653}" presName="horz1" presStyleCnt="0"/>
      <dgm:spPr/>
    </dgm:pt>
    <dgm:pt modelId="{B7BA47ED-BB12-4816-908D-74C4D3A01CE1}" type="pres">
      <dgm:prSet presAssocID="{428E971C-8B74-4A2A-A703-1A39B1DF9653}" presName="tx1" presStyleLbl="revTx" presStyleIdx="0" presStyleCnt="6"/>
      <dgm:spPr/>
    </dgm:pt>
    <dgm:pt modelId="{D8A99B2A-056D-4DD8-91A6-F98907029A2E}" type="pres">
      <dgm:prSet presAssocID="{428E971C-8B74-4A2A-A703-1A39B1DF9653}" presName="vert1" presStyleCnt="0"/>
      <dgm:spPr/>
    </dgm:pt>
    <dgm:pt modelId="{8EC81EF4-5EF9-4673-8E8F-54E362300A34}" type="pres">
      <dgm:prSet presAssocID="{8DF969F1-F89C-4819-942A-5CE9F1543F28}" presName="thickLine" presStyleLbl="alignNode1" presStyleIdx="1" presStyleCnt="6"/>
      <dgm:spPr/>
    </dgm:pt>
    <dgm:pt modelId="{2D052D48-DF70-4D8D-A6B1-ED81AD29B63F}" type="pres">
      <dgm:prSet presAssocID="{8DF969F1-F89C-4819-942A-5CE9F1543F28}" presName="horz1" presStyleCnt="0"/>
      <dgm:spPr/>
    </dgm:pt>
    <dgm:pt modelId="{AEE48D50-F8BF-4E2B-865A-50DC86D353B3}" type="pres">
      <dgm:prSet presAssocID="{8DF969F1-F89C-4819-942A-5CE9F1543F28}" presName="tx1" presStyleLbl="revTx" presStyleIdx="1" presStyleCnt="6"/>
      <dgm:spPr/>
    </dgm:pt>
    <dgm:pt modelId="{E83B4B7D-F730-42E4-9AF0-AAD3FD94AA64}" type="pres">
      <dgm:prSet presAssocID="{8DF969F1-F89C-4819-942A-5CE9F1543F28}" presName="vert1" presStyleCnt="0"/>
      <dgm:spPr/>
    </dgm:pt>
    <dgm:pt modelId="{81EAE52E-6379-4BFB-A8A5-D1A1E9AD1FC2}" type="pres">
      <dgm:prSet presAssocID="{76863945-1F89-4E97-BD92-9AD18BB83F38}" presName="thickLine" presStyleLbl="alignNode1" presStyleIdx="2" presStyleCnt="6"/>
      <dgm:spPr/>
    </dgm:pt>
    <dgm:pt modelId="{2FFACF58-6DFF-4349-9220-D5550BAF49C9}" type="pres">
      <dgm:prSet presAssocID="{76863945-1F89-4E97-BD92-9AD18BB83F38}" presName="horz1" presStyleCnt="0"/>
      <dgm:spPr/>
    </dgm:pt>
    <dgm:pt modelId="{3CF050FA-E1CF-4973-9C4E-68533F512BE1}" type="pres">
      <dgm:prSet presAssocID="{76863945-1F89-4E97-BD92-9AD18BB83F38}" presName="tx1" presStyleLbl="revTx" presStyleIdx="2" presStyleCnt="6"/>
      <dgm:spPr/>
    </dgm:pt>
    <dgm:pt modelId="{EDD0428C-26C1-455B-A8BC-C0A79CAD1CE1}" type="pres">
      <dgm:prSet presAssocID="{76863945-1F89-4E97-BD92-9AD18BB83F38}" presName="vert1" presStyleCnt="0"/>
      <dgm:spPr/>
    </dgm:pt>
    <dgm:pt modelId="{3D95B026-8DDF-445F-A9DF-0E2C475A0951}" type="pres">
      <dgm:prSet presAssocID="{34B239C1-25BD-4605-A416-FEAC1651E3F1}" presName="thickLine" presStyleLbl="alignNode1" presStyleIdx="3" presStyleCnt="6"/>
      <dgm:spPr/>
    </dgm:pt>
    <dgm:pt modelId="{D8F8E227-CBC1-4610-8BB0-9F8C6FCFDBDD}" type="pres">
      <dgm:prSet presAssocID="{34B239C1-25BD-4605-A416-FEAC1651E3F1}" presName="horz1" presStyleCnt="0"/>
      <dgm:spPr/>
    </dgm:pt>
    <dgm:pt modelId="{D64AEFE4-4367-4EBB-9BEA-5FD44896BB8F}" type="pres">
      <dgm:prSet presAssocID="{34B239C1-25BD-4605-A416-FEAC1651E3F1}" presName="tx1" presStyleLbl="revTx" presStyleIdx="3" presStyleCnt="6"/>
      <dgm:spPr/>
    </dgm:pt>
    <dgm:pt modelId="{D2C5BCBC-A1E1-4658-8542-635BDA522FD9}" type="pres">
      <dgm:prSet presAssocID="{34B239C1-25BD-4605-A416-FEAC1651E3F1}" presName="vert1" presStyleCnt="0"/>
      <dgm:spPr/>
    </dgm:pt>
    <dgm:pt modelId="{6886166E-9EE7-4205-9D64-51AFE39B9EE9}" type="pres">
      <dgm:prSet presAssocID="{0DDC5915-4276-4D17-B27A-40E53B484C85}" presName="thickLine" presStyleLbl="alignNode1" presStyleIdx="4" presStyleCnt="6"/>
      <dgm:spPr/>
    </dgm:pt>
    <dgm:pt modelId="{0A351405-B6A7-4B3B-A041-69D1B15FEE92}" type="pres">
      <dgm:prSet presAssocID="{0DDC5915-4276-4D17-B27A-40E53B484C85}" presName="horz1" presStyleCnt="0"/>
      <dgm:spPr/>
    </dgm:pt>
    <dgm:pt modelId="{4B87E457-69DA-4CCF-9269-2A7F43488FAC}" type="pres">
      <dgm:prSet presAssocID="{0DDC5915-4276-4D17-B27A-40E53B484C85}" presName="tx1" presStyleLbl="revTx" presStyleIdx="4" presStyleCnt="6"/>
      <dgm:spPr/>
    </dgm:pt>
    <dgm:pt modelId="{EAF62ED3-CFC1-4217-A53A-3B6051027698}" type="pres">
      <dgm:prSet presAssocID="{0DDC5915-4276-4D17-B27A-40E53B484C85}" presName="vert1" presStyleCnt="0"/>
      <dgm:spPr/>
    </dgm:pt>
    <dgm:pt modelId="{B1E88658-132D-47A2-8C4E-76EBC784AC47}" type="pres">
      <dgm:prSet presAssocID="{FCCE8D13-BA5C-4E6B-A095-8170CA8EC5C3}" presName="thickLine" presStyleLbl="alignNode1" presStyleIdx="5" presStyleCnt="6"/>
      <dgm:spPr/>
    </dgm:pt>
    <dgm:pt modelId="{173BFA60-047D-4970-BB78-5891758A1B13}" type="pres">
      <dgm:prSet presAssocID="{FCCE8D13-BA5C-4E6B-A095-8170CA8EC5C3}" presName="horz1" presStyleCnt="0"/>
      <dgm:spPr/>
    </dgm:pt>
    <dgm:pt modelId="{74F5E148-F1F9-452F-9D27-9D21DE12F310}" type="pres">
      <dgm:prSet presAssocID="{FCCE8D13-BA5C-4E6B-A095-8170CA8EC5C3}" presName="tx1" presStyleLbl="revTx" presStyleIdx="5" presStyleCnt="6"/>
      <dgm:spPr/>
    </dgm:pt>
    <dgm:pt modelId="{B4A5ADB3-301F-44C3-A621-5C8A3908F93C}" type="pres">
      <dgm:prSet presAssocID="{FCCE8D13-BA5C-4E6B-A095-8170CA8EC5C3}" presName="vert1" presStyleCnt="0"/>
      <dgm:spPr/>
    </dgm:pt>
  </dgm:ptLst>
  <dgm:cxnLst>
    <dgm:cxn modelId="{6F73A238-6ACC-4532-AF43-FA065DDE1DAB}" type="presOf" srcId="{FCCE8D13-BA5C-4E6B-A095-8170CA8EC5C3}" destId="{74F5E148-F1F9-452F-9D27-9D21DE12F310}" srcOrd="0" destOrd="0" presId="urn:microsoft.com/office/officeart/2008/layout/LinedList"/>
    <dgm:cxn modelId="{F21B073B-A4E0-4183-A117-11499ED282A7}" type="presOf" srcId="{0DDC5915-4276-4D17-B27A-40E53B484C85}" destId="{4B87E457-69DA-4CCF-9269-2A7F43488FAC}" srcOrd="0" destOrd="0" presId="urn:microsoft.com/office/officeart/2008/layout/LinedList"/>
    <dgm:cxn modelId="{8749435E-2280-4C93-B37A-BCE248751599}" srcId="{709C41CA-AC9B-4B77-9F45-769E8EA51FBC}" destId="{34B239C1-25BD-4605-A416-FEAC1651E3F1}" srcOrd="3" destOrd="0" parTransId="{6052C9CE-99E0-4353-8B39-0F5050B8A1EC}" sibTransId="{394240F2-32E0-4C06-AD9F-F536D8F2BC95}"/>
    <dgm:cxn modelId="{80614D5E-96BB-46AE-8AE9-7AFEB7ED97BF}" srcId="{709C41CA-AC9B-4B77-9F45-769E8EA51FBC}" destId="{428E971C-8B74-4A2A-A703-1A39B1DF9653}" srcOrd="0" destOrd="0" parTransId="{7B1E6FB2-F4DB-42BD-8F28-110A7B6DF3C4}" sibTransId="{64B81D9C-B610-4C4E-87E2-73E5E5B42380}"/>
    <dgm:cxn modelId="{DA4D1F69-6B7A-4BE3-93E3-BD2E51FDEF48}" srcId="{709C41CA-AC9B-4B77-9F45-769E8EA51FBC}" destId="{8DF969F1-F89C-4819-942A-5CE9F1543F28}" srcOrd="1" destOrd="0" parTransId="{A2728AFB-F00B-451B-988A-090571F22883}" sibTransId="{EF7C955C-F8CB-4232-8FEB-70B8838A72C0}"/>
    <dgm:cxn modelId="{53CDEE75-1DF2-4C7D-9667-FE898A1EECF1}" type="presOf" srcId="{8DF969F1-F89C-4819-942A-5CE9F1543F28}" destId="{AEE48D50-F8BF-4E2B-865A-50DC86D353B3}" srcOrd="0" destOrd="0" presId="urn:microsoft.com/office/officeart/2008/layout/LinedList"/>
    <dgm:cxn modelId="{94F17358-8832-4086-896E-6F0830058040}" type="presOf" srcId="{34B239C1-25BD-4605-A416-FEAC1651E3F1}" destId="{D64AEFE4-4367-4EBB-9BEA-5FD44896BB8F}" srcOrd="0" destOrd="0" presId="urn:microsoft.com/office/officeart/2008/layout/LinedList"/>
    <dgm:cxn modelId="{DC79A38A-03AC-4239-BB2B-832ADCDBB874}" srcId="{709C41CA-AC9B-4B77-9F45-769E8EA51FBC}" destId="{0DDC5915-4276-4D17-B27A-40E53B484C85}" srcOrd="4" destOrd="0" parTransId="{5A18A6A7-813A-4BF6-BFF8-2BA55797E327}" sibTransId="{1D8E0AF5-1567-4B0C-A465-4CDDDB584D43}"/>
    <dgm:cxn modelId="{9D4DE891-2346-4C3B-A0B3-0F1891E8AC69}" srcId="{709C41CA-AC9B-4B77-9F45-769E8EA51FBC}" destId="{76863945-1F89-4E97-BD92-9AD18BB83F38}" srcOrd="2" destOrd="0" parTransId="{54ACC040-C5D8-46B9-80E5-30BE6FF0B162}" sibTransId="{980A2F97-E25C-40E4-B215-09F43D3206F4}"/>
    <dgm:cxn modelId="{BD28B0AD-9E54-40C0-B6B5-D287C9BFC959}" srcId="{709C41CA-AC9B-4B77-9F45-769E8EA51FBC}" destId="{FCCE8D13-BA5C-4E6B-A095-8170CA8EC5C3}" srcOrd="5" destOrd="0" parTransId="{062FB768-0E83-427F-846B-C37A3562E04A}" sibTransId="{1DBEED3E-733B-412D-98D0-7FD3E803B4A8}"/>
    <dgm:cxn modelId="{2B43DCC7-B134-4E17-BD59-33D8F465A3B4}" type="presOf" srcId="{76863945-1F89-4E97-BD92-9AD18BB83F38}" destId="{3CF050FA-E1CF-4973-9C4E-68533F512BE1}" srcOrd="0" destOrd="0" presId="urn:microsoft.com/office/officeart/2008/layout/LinedList"/>
    <dgm:cxn modelId="{5BE349D0-2913-44EF-B3EC-832EB36FA331}" type="presOf" srcId="{428E971C-8B74-4A2A-A703-1A39B1DF9653}" destId="{B7BA47ED-BB12-4816-908D-74C4D3A01CE1}" srcOrd="0" destOrd="0" presId="urn:microsoft.com/office/officeart/2008/layout/LinedList"/>
    <dgm:cxn modelId="{F80F97DA-0E49-41D6-AD52-097B1F68FFB6}" type="presOf" srcId="{709C41CA-AC9B-4B77-9F45-769E8EA51FBC}" destId="{F16EF133-84B0-4F52-8D4A-713E45FAA219}" srcOrd="0" destOrd="0" presId="urn:microsoft.com/office/officeart/2008/layout/LinedList"/>
    <dgm:cxn modelId="{84114044-E311-4342-83C8-2D56CDF0502D}" type="presParOf" srcId="{F16EF133-84B0-4F52-8D4A-713E45FAA219}" destId="{68AF6123-1ACC-4022-9612-6A0E45A94F1E}" srcOrd="0" destOrd="0" presId="urn:microsoft.com/office/officeart/2008/layout/LinedList"/>
    <dgm:cxn modelId="{4FF5BF2F-0142-4E37-9E58-7A476C1A4995}" type="presParOf" srcId="{F16EF133-84B0-4F52-8D4A-713E45FAA219}" destId="{5FCAE24C-2CB9-40FC-8D1E-42DE4C5FE30B}" srcOrd="1" destOrd="0" presId="urn:microsoft.com/office/officeart/2008/layout/LinedList"/>
    <dgm:cxn modelId="{A9765D3C-EC8F-402B-8B4E-AA9E32D2719C}" type="presParOf" srcId="{5FCAE24C-2CB9-40FC-8D1E-42DE4C5FE30B}" destId="{B7BA47ED-BB12-4816-908D-74C4D3A01CE1}" srcOrd="0" destOrd="0" presId="urn:microsoft.com/office/officeart/2008/layout/LinedList"/>
    <dgm:cxn modelId="{32D1314D-1121-4E44-904C-C74196A4A85E}" type="presParOf" srcId="{5FCAE24C-2CB9-40FC-8D1E-42DE4C5FE30B}" destId="{D8A99B2A-056D-4DD8-91A6-F98907029A2E}" srcOrd="1" destOrd="0" presId="urn:microsoft.com/office/officeart/2008/layout/LinedList"/>
    <dgm:cxn modelId="{23D4F0D6-11F6-492F-8202-B9AA1B63A3E6}" type="presParOf" srcId="{F16EF133-84B0-4F52-8D4A-713E45FAA219}" destId="{8EC81EF4-5EF9-4673-8E8F-54E362300A34}" srcOrd="2" destOrd="0" presId="urn:microsoft.com/office/officeart/2008/layout/LinedList"/>
    <dgm:cxn modelId="{DB800F4E-E885-4B05-A995-607F45D8F977}" type="presParOf" srcId="{F16EF133-84B0-4F52-8D4A-713E45FAA219}" destId="{2D052D48-DF70-4D8D-A6B1-ED81AD29B63F}" srcOrd="3" destOrd="0" presId="urn:microsoft.com/office/officeart/2008/layout/LinedList"/>
    <dgm:cxn modelId="{2716935F-12FC-425E-A936-5236275BF764}" type="presParOf" srcId="{2D052D48-DF70-4D8D-A6B1-ED81AD29B63F}" destId="{AEE48D50-F8BF-4E2B-865A-50DC86D353B3}" srcOrd="0" destOrd="0" presId="urn:microsoft.com/office/officeart/2008/layout/LinedList"/>
    <dgm:cxn modelId="{558ED8DC-CA31-4BDE-BF84-31FC37E43BFE}" type="presParOf" srcId="{2D052D48-DF70-4D8D-A6B1-ED81AD29B63F}" destId="{E83B4B7D-F730-42E4-9AF0-AAD3FD94AA64}" srcOrd="1" destOrd="0" presId="urn:microsoft.com/office/officeart/2008/layout/LinedList"/>
    <dgm:cxn modelId="{FCD99284-633D-418A-AB6E-C00317F9CBF0}" type="presParOf" srcId="{F16EF133-84B0-4F52-8D4A-713E45FAA219}" destId="{81EAE52E-6379-4BFB-A8A5-D1A1E9AD1FC2}" srcOrd="4" destOrd="0" presId="urn:microsoft.com/office/officeart/2008/layout/LinedList"/>
    <dgm:cxn modelId="{D50F4F78-E4AA-441B-A3F5-84983A149E2F}" type="presParOf" srcId="{F16EF133-84B0-4F52-8D4A-713E45FAA219}" destId="{2FFACF58-6DFF-4349-9220-D5550BAF49C9}" srcOrd="5" destOrd="0" presId="urn:microsoft.com/office/officeart/2008/layout/LinedList"/>
    <dgm:cxn modelId="{EC5CC151-8CAD-4E4D-87DA-AF32ACE32A51}" type="presParOf" srcId="{2FFACF58-6DFF-4349-9220-D5550BAF49C9}" destId="{3CF050FA-E1CF-4973-9C4E-68533F512BE1}" srcOrd="0" destOrd="0" presId="urn:microsoft.com/office/officeart/2008/layout/LinedList"/>
    <dgm:cxn modelId="{FF7A3E49-FC4B-4370-9314-3CD3CD09DCDC}" type="presParOf" srcId="{2FFACF58-6DFF-4349-9220-D5550BAF49C9}" destId="{EDD0428C-26C1-455B-A8BC-C0A79CAD1CE1}" srcOrd="1" destOrd="0" presId="urn:microsoft.com/office/officeart/2008/layout/LinedList"/>
    <dgm:cxn modelId="{9CC94D42-E538-403D-ACE4-1C95217E2BCA}" type="presParOf" srcId="{F16EF133-84B0-4F52-8D4A-713E45FAA219}" destId="{3D95B026-8DDF-445F-A9DF-0E2C475A0951}" srcOrd="6" destOrd="0" presId="urn:microsoft.com/office/officeart/2008/layout/LinedList"/>
    <dgm:cxn modelId="{7BA2E66A-8BDC-4536-8326-18EC94021F31}" type="presParOf" srcId="{F16EF133-84B0-4F52-8D4A-713E45FAA219}" destId="{D8F8E227-CBC1-4610-8BB0-9F8C6FCFDBDD}" srcOrd="7" destOrd="0" presId="urn:microsoft.com/office/officeart/2008/layout/LinedList"/>
    <dgm:cxn modelId="{D8391736-9F12-4D36-9B8E-921B0A15F679}" type="presParOf" srcId="{D8F8E227-CBC1-4610-8BB0-9F8C6FCFDBDD}" destId="{D64AEFE4-4367-4EBB-9BEA-5FD44896BB8F}" srcOrd="0" destOrd="0" presId="urn:microsoft.com/office/officeart/2008/layout/LinedList"/>
    <dgm:cxn modelId="{9438C2F6-C199-4F07-A51F-BF0D2C7D2F59}" type="presParOf" srcId="{D8F8E227-CBC1-4610-8BB0-9F8C6FCFDBDD}" destId="{D2C5BCBC-A1E1-4658-8542-635BDA522FD9}" srcOrd="1" destOrd="0" presId="urn:microsoft.com/office/officeart/2008/layout/LinedList"/>
    <dgm:cxn modelId="{810294F1-AEFC-4BD0-8DDD-6645F5F76901}" type="presParOf" srcId="{F16EF133-84B0-4F52-8D4A-713E45FAA219}" destId="{6886166E-9EE7-4205-9D64-51AFE39B9EE9}" srcOrd="8" destOrd="0" presId="urn:microsoft.com/office/officeart/2008/layout/LinedList"/>
    <dgm:cxn modelId="{6FC37387-C319-4B4F-BE09-F42479E20942}" type="presParOf" srcId="{F16EF133-84B0-4F52-8D4A-713E45FAA219}" destId="{0A351405-B6A7-4B3B-A041-69D1B15FEE92}" srcOrd="9" destOrd="0" presId="urn:microsoft.com/office/officeart/2008/layout/LinedList"/>
    <dgm:cxn modelId="{55B83E1E-8F75-45A2-AF9C-CEA714A9ECBE}" type="presParOf" srcId="{0A351405-B6A7-4B3B-A041-69D1B15FEE92}" destId="{4B87E457-69DA-4CCF-9269-2A7F43488FAC}" srcOrd="0" destOrd="0" presId="urn:microsoft.com/office/officeart/2008/layout/LinedList"/>
    <dgm:cxn modelId="{087B0D34-F185-4EBB-BB22-9ABB21E127B1}" type="presParOf" srcId="{0A351405-B6A7-4B3B-A041-69D1B15FEE92}" destId="{EAF62ED3-CFC1-4217-A53A-3B6051027698}" srcOrd="1" destOrd="0" presId="urn:microsoft.com/office/officeart/2008/layout/LinedList"/>
    <dgm:cxn modelId="{50F6EF3D-4971-4ED4-97E5-7F77E95155E9}" type="presParOf" srcId="{F16EF133-84B0-4F52-8D4A-713E45FAA219}" destId="{B1E88658-132D-47A2-8C4E-76EBC784AC47}" srcOrd="10" destOrd="0" presId="urn:microsoft.com/office/officeart/2008/layout/LinedList"/>
    <dgm:cxn modelId="{96748461-3A45-49C7-B061-358550C31EE8}" type="presParOf" srcId="{F16EF133-84B0-4F52-8D4A-713E45FAA219}" destId="{173BFA60-047D-4970-BB78-5891758A1B13}" srcOrd="11" destOrd="0" presId="urn:microsoft.com/office/officeart/2008/layout/LinedList"/>
    <dgm:cxn modelId="{4433ED77-E134-4686-9BCC-B6D9272FAC6A}" type="presParOf" srcId="{173BFA60-047D-4970-BB78-5891758A1B13}" destId="{74F5E148-F1F9-452F-9D27-9D21DE12F310}" srcOrd="0" destOrd="0" presId="urn:microsoft.com/office/officeart/2008/layout/LinedList"/>
    <dgm:cxn modelId="{73C509FA-EA2F-433C-959E-FEA309C5D160}" type="presParOf" srcId="{173BFA60-047D-4970-BB78-5891758A1B13}" destId="{B4A5ADB3-301F-44C3-A621-5C8A3908F9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B9A5A-25E0-4CD7-A6C9-6AE5746A53C7}">
      <dsp:nvSpPr>
        <dsp:cNvPr id="0" name=""/>
        <dsp:cNvSpPr/>
      </dsp:nvSpPr>
      <dsp:spPr>
        <a:xfrm>
          <a:off x="0" y="20448"/>
          <a:ext cx="525780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Status</a:t>
          </a:r>
        </a:p>
      </dsp:txBody>
      <dsp:txXfrm>
        <a:off x="50420" y="70868"/>
        <a:ext cx="5156960" cy="932014"/>
      </dsp:txXfrm>
    </dsp:sp>
    <dsp:sp modelId="{ED81B94C-E8DC-43AF-B800-CE592CB376BF}">
      <dsp:nvSpPr>
        <dsp:cNvPr id="0" name=""/>
        <dsp:cNvSpPr/>
      </dsp:nvSpPr>
      <dsp:spPr>
        <a:xfrm>
          <a:off x="0" y="1128182"/>
          <a:ext cx="5257800" cy="10328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Was haben wir gelernt</a:t>
          </a:r>
          <a:r>
            <a:rPr lang="de-AT" sz="2600" kern="1200"/>
            <a:t>?</a:t>
          </a:r>
          <a:endParaRPr lang="en-US" sz="2600" kern="1200"/>
        </a:p>
      </dsp:txBody>
      <dsp:txXfrm>
        <a:off x="50420" y="1178602"/>
        <a:ext cx="5156960" cy="932014"/>
      </dsp:txXfrm>
    </dsp:sp>
    <dsp:sp modelId="{77DDCE6D-1DBF-47C6-8DE2-5AEBF4B154A1}">
      <dsp:nvSpPr>
        <dsp:cNvPr id="0" name=""/>
        <dsp:cNvSpPr/>
      </dsp:nvSpPr>
      <dsp:spPr>
        <a:xfrm>
          <a:off x="0" y="2235916"/>
          <a:ext cx="5257800" cy="10328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Was hätten wir besser machen können?</a:t>
          </a:r>
        </a:p>
      </dsp:txBody>
      <dsp:txXfrm>
        <a:off x="50420" y="2286336"/>
        <a:ext cx="5156960" cy="932014"/>
      </dsp:txXfrm>
    </dsp:sp>
    <dsp:sp modelId="{8851670D-9E3F-4F2D-9D47-E53F5FDEA9E1}">
      <dsp:nvSpPr>
        <dsp:cNvPr id="0" name=""/>
        <dsp:cNvSpPr/>
      </dsp:nvSpPr>
      <dsp:spPr>
        <a:xfrm>
          <a:off x="0" y="3343651"/>
          <a:ext cx="5257800" cy="10328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Mögliche nächste Schritte</a:t>
          </a:r>
        </a:p>
      </dsp:txBody>
      <dsp:txXfrm>
        <a:off x="50420" y="3394071"/>
        <a:ext cx="5156960" cy="932014"/>
      </dsp:txXfrm>
    </dsp:sp>
    <dsp:sp modelId="{902A796D-6AD8-4751-84B6-004C0CB66B3E}">
      <dsp:nvSpPr>
        <dsp:cNvPr id="0" name=""/>
        <dsp:cNvSpPr/>
      </dsp:nvSpPr>
      <dsp:spPr>
        <a:xfrm>
          <a:off x="0" y="4451385"/>
          <a:ext cx="5257800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Known Issues</a:t>
          </a:r>
        </a:p>
      </dsp:txBody>
      <dsp:txXfrm>
        <a:off x="50420" y="4501805"/>
        <a:ext cx="515696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433CE-78F0-4B9F-A3D6-25C69C4A6E0E}">
      <dsp:nvSpPr>
        <dsp:cNvPr id="0" name=""/>
        <dsp:cNvSpPr/>
      </dsp:nvSpPr>
      <dsp:spPr>
        <a:xfrm>
          <a:off x="712244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884FC-9CCA-4C69-B755-0274FF527A23}">
      <dsp:nvSpPr>
        <dsp:cNvPr id="0" name=""/>
        <dsp:cNvSpPr/>
      </dsp:nvSpPr>
      <dsp:spPr>
        <a:xfrm>
          <a:off x="934590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A31EF-94DA-4969-8961-E8A96F53E473}">
      <dsp:nvSpPr>
        <dsp:cNvPr id="0" name=""/>
        <dsp:cNvSpPr/>
      </dsp:nvSpPr>
      <dsp:spPr>
        <a:xfrm>
          <a:off x="378726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Exercise anzeigen und editieren</a:t>
          </a:r>
          <a:endParaRPr lang="en-US" sz="1400" kern="1200"/>
        </a:p>
      </dsp:txBody>
      <dsp:txXfrm>
        <a:off x="378726" y="1369777"/>
        <a:ext cx="1710351" cy="684140"/>
      </dsp:txXfrm>
    </dsp:sp>
    <dsp:sp modelId="{19D092E8-3390-4593-B8D4-319227084E6E}">
      <dsp:nvSpPr>
        <dsp:cNvPr id="0" name=""/>
        <dsp:cNvSpPr/>
      </dsp:nvSpPr>
      <dsp:spPr>
        <a:xfrm>
          <a:off x="2721907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AE91A-153E-4306-AEEB-3A569F8A9DEC}">
      <dsp:nvSpPr>
        <dsp:cNvPr id="0" name=""/>
        <dsp:cNvSpPr/>
      </dsp:nvSpPr>
      <dsp:spPr>
        <a:xfrm>
          <a:off x="2944253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78D9F-9668-4E48-818A-6F068DCCC8B9}">
      <dsp:nvSpPr>
        <dsp:cNvPr id="0" name=""/>
        <dsp:cNvSpPr/>
      </dsp:nvSpPr>
      <dsp:spPr>
        <a:xfrm>
          <a:off x="2388389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Collection anzeigen</a:t>
          </a:r>
          <a:endParaRPr lang="en-US" sz="1400" kern="1200"/>
        </a:p>
      </dsp:txBody>
      <dsp:txXfrm>
        <a:off x="2388389" y="1369777"/>
        <a:ext cx="1710351" cy="684140"/>
      </dsp:txXfrm>
    </dsp:sp>
    <dsp:sp modelId="{9A9224D4-B7D1-4FDF-BD0D-F82E79A71C50}">
      <dsp:nvSpPr>
        <dsp:cNvPr id="0" name=""/>
        <dsp:cNvSpPr/>
      </dsp:nvSpPr>
      <dsp:spPr>
        <a:xfrm>
          <a:off x="4731570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0E18B-2757-49EF-B907-F5AE6137BB42}">
      <dsp:nvSpPr>
        <dsp:cNvPr id="0" name=""/>
        <dsp:cNvSpPr/>
      </dsp:nvSpPr>
      <dsp:spPr>
        <a:xfrm>
          <a:off x="4953916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B3332-2DED-4946-8797-D01844890682}">
      <dsp:nvSpPr>
        <dsp:cNvPr id="0" name=""/>
        <dsp:cNvSpPr/>
      </dsp:nvSpPr>
      <dsp:spPr>
        <a:xfrm>
          <a:off x="4398052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Filter + Search</a:t>
          </a:r>
          <a:endParaRPr lang="en-US" sz="1400" kern="1200"/>
        </a:p>
      </dsp:txBody>
      <dsp:txXfrm>
        <a:off x="4398052" y="1369777"/>
        <a:ext cx="1710351" cy="684140"/>
      </dsp:txXfrm>
    </dsp:sp>
    <dsp:sp modelId="{E5D50246-6C50-4679-99EB-4BBC97085518}">
      <dsp:nvSpPr>
        <dsp:cNvPr id="0" name=""/>
        <dsp:cNvSpPr/>
      </dsp:nvSpPr>
      <dsp:spPr>
        <a:xfrm>
          <a:off x="6741233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C6145-26F1-4BF5-A283-E5FA2717D6E2}">
      <dsp:nvSpPr>
        <dsp:cNvPr id="0" name=""/>
        <dsp:cNvSpPr/>
      </dsp:nvSpPr>
      <dsp:spPr>
        <a:xfrm>
          <a:off x="6963579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8BEB0-ACF0-47F0-98FF-AE5BBA810EFF}">
      <dsp:nvSpPr>
        <dsp:cNvPr id="0" name=""/>
        <dsp:cNvSpPr/>
      </dsp:nvSpPr>
      <dsp:spPr>
        <a:xfrm>
          <a:off x="6407715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Save Exercise erweitern (Zwischenspeichern)</a:t>
          </a:r>
          <a:endParaRPr lang="en-US" sz="1400" kern="1200"/>
        </a:p>
      </dsp:txBody>
      <dsp:txXfrm>
        <a:off x="6407715" y="1369777"/>
        <a:ext cx="1710351" cy="684140"/>
      </dsp:txXfrm>
    </dsp:sp>
    <dsp:sp modelId="{B7627DBA-01DA-499F-9864-B8C7A92224A4}">
      <dsp:nvSpPr>
        <dsp:cNvPr id="0" name=""/>
        <dsp:cNvSpPr/>
      </dsp:nvSpPr>
      <dsp:spPr>
        <a:xfrm>
          <a:off x="8750896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09176-9B57-4BC1-AB77-2E895BCC7F44}">
      <dsp:nvSpPr>
        <dsp:cNvPr id="0" name=""/>
        <dsp:cNvSpPr/>
      </dsp:nvSpPr>
      <dsp:spPr>
        <a:xfrm>
          <a:off x="8973242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2886-D232-4AAD-94D9-F9636C9E3FE1}">
      <dsp:nvSpPr>
        <dsp:cNvPr id="0" name=""/>
        <dsp:cNvSpPr/>
      </dsp:nvSpPr>
      <dsp:spPr>
        <a:xfrm>
          <a:off x="8417378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Error Handling</a:t>
          </a:r>
          <a:endParaRPr lang="en-US" sz="1400" kern="1200"/>
        </a:p>
      </dsp:txBody>
      <dsp:txXfrm>
        <a:off x="8417378" y="1369777"/>
        <a:ext cx="1710351" cy="684140"/>
      </dsp:txXfrm>
    </dsp:sp>
    <dsp:sp modelId="{780139E8-FA93-45D6-BFD2-25A03EFEDCE2}">
      <dsp:nvSpPr>
        <dsp:cNvPr id="0" name=""/>
        <dsp:cNvSpPr/>
      </dsp:nvSpPr>
      <dsp:spPr>
        <a:xfrm>
          <a:off x="2721907" y="2481505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ED3F1-2640-4849-BC6A-ADD8CE5FF362}">
      <dsp:nvSpPr>
        <dsp:cNvPr id="0" name=""/>
        <dsp:cNvSpPr/>
      </dsp:nvSpPr>
      <dsp:spPr>
        <a:xfrm>
          <a:off x="2944253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91B1A-B5AA-402D-8DCA-03B1F34736F5}">
      <dsp:nvSpPr>
        <dsp:cNvPr id="0" name=""/>
        <dsp:cNvSpPr/>
      </dsp:nvSpPr>
      <dsp:spPr>
        <a:xfrm>
          <a:off x="2388389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Export verbessern und Markdown Styling</a:t>
          </a:r>
          <a:endParaRPr lang="en-US" sz="1400" kern="1200"/>
        </a:p>
      </dsp:txBody>
      <dsp:txXfrm>
        <a:off x="2388389" y="3849787"/>
        <a:ext cx="1710351" cy="684140"/>
      </dsp:txXfrm>
    </dsp:sp>
    <dsp:sp modelId="{6C644585-0BD9-48AC-AB2F-50202DF34AF7}">
      <dsp:nvSpPr>
        <dsp:cNvPr id="0" name=""/>
        <dsp:cNvSpPr/>
      </dsp:nvSpPr>
      <dsp:spPr>
        <a:xfrm>
          <a:off x="4731570" y="2481505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05AD5-8BDB-4518-979D-3BB87DD77CB4}">
      <dsp:nvSpPr>
        <dsp:cNvPr id="0" name=""/>
        <dsp:cNvSpPr/>
      </dsp:nvSpPr>
      <dsp:spPr>
        <a:xfrm>
          <a:off x="4953916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6DC4A-796C-4993-BFE4-F14A7C26717A}">
      <dsp:nvSpPr>
        <dsp:cNvPr id="0" name=""/>
        <dsp:cNvSpPr/>
      </dsp:nvSpPr>
      <dsp:spPr>
        <a:xfrm>
          <a:off x="4398052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Deployment</a:t>
          </a:r>
          <a:endParaRPr lang="en-US" sz="1400" kern="1200"/>
        </a:p>
      </dsp:txBody>
      <dsp:txXfrm>
        <a:off x="4398052" y="3849787"/>
        <a:ext cx="1710351" cy="684140"/>
      </dsp:txXfrm>
    </dsp:sp>
    <dsp:sp modelId="{4C6BB7BC-8771-4AC8-8A79-30714086A4A2}">
      <dsp:nvSpPr>
        <dsp:cNvPr id="0" name=""/>
        <dsp:cNvSpPr/>
      </dsp:nvSpPr>
      <dsp:spPr>
        <a:xfrm>
          <a:off x="6741233" y="2481505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AD8ED-64A1-4C31-81B5-30875705BFB5}">
      <dsp:nvSpPr>
        <dsp:cNvPr id="0" name=""/>
        <dsp:cNvSpPr/>
      </dsp:nvSpPr>
      <dsp:spPr>
        <a:xfrm>
          <a:off x="6963579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C0A2A-3EE4-47FB-85E3-4959F42723DD}">
      <dsp:nvSpPr>
        <dsp:cNvPr id="0" name=""/>
        <dsp:cNvSpPr/>
      </dsp:nvSpPr>
      <dsp:spPr>
        <a:xfrm>
          <a:off x="6407715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Globale Settings</a:t>
          </a:r>
          <a:endParaRPr lang="en-US" sz="1400" kern="1200"/>
        </a:p>
      </dsp:txBody>
      <dsp:txXfrm>
        <a:off x="6407715" y="3849787"/>
        <a:ext cx="1710351" cy="684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5C495-D6E7-43C8-BDB1-9CE708A94493}">
      <dsp:nvSpPr>
        <dsp:cNvPr id="0" name=""/>
        <dsp:cNvSpPr/>
      </dsp:nvSpPr>
      <dsp:spPr>
        <a:xfrm>
          <a:off x="3078" y="680457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Docker</a:t>
          </a:r>
        </a:p>
      </dsp:txBody>
      <dsp:txXfrm>
        <a:off x="3078" y="680457"/>
        <a:ext cx="2441930" cy="1465158"/>
      </dsp:txXfrm>
    </dsp:sp>
    <dsp:sp modelId="{55FA28A5-412E-4900-8340-34924490B69D}">
      <dsp:nvSpPr>
        <dsp:cNvPr id="0" name=""/>
        <dsp:cNvSpPr/>
      </dsp:nvSpPr>
      <dsp:spPr>
        <a:xfrm>
          <a:off x="2689201" y="680457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Azure DevOps</a:t>
          </a:r>
        </a:p>
      </dsp:txBody>
      <dsp:txXfrm>
        <a:off x="2689201" y="680457"/>
        <a:ext cx="2441930" cy="1465158"/>
      </dsp:txXfrm>
    </dsp:sp>
    <dsp:sp modelId="{EFA31413-7E04-4DAA-8B2B-B5D402466472}">
      <dsp:nvSpPr>
        <dsp:cNvPr id="0" name=""/>
        <dsp:cNvSpPr/>
      </dsp:nvSpPr>
      <dsp:spPr>
        <a:xfrm>
          <a:off x="5375324" y="680457"/>
          <a:ext cx="2441930" cy="1465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.NET</a:t>
          </a:r>
        </a:p>
      </dsp:txBody>
      <dsp:txXfrm>
        <a:off x="5375324" y="680457"/>
        <a:ext cx="2441930" cy="1465158"/>
      </dsp:txXfrm>
    </dsp:sp>
    <dsp:sp modelId="{3C443E17-8F82-4A11-9EA5-AAB15C6BC247}">
      <dsp:nvSpPr>
        <dsp:cNvPr id="0" name=""/>
        <dsp:cNvSpPr/>
      </dsp:nvSpPr>
      <dsp:spPr>
        <a:xfrm>
          <a:off x="8061447" y="680457"/>
          <a:ext cx="2441930" cy="1465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Angular</a:t>
          </a:r>
        </a:p>
      </dsp:txBody>
      <dsp:txXfrm>
        <a:off x="8061447" y="680457"/>
        <a:ext cx="2441930" cy="1465158"/>
      </dsp:txXfrm>
    </dsp:sp>
    <dsp:sp modelId="{C79E7D11-9409-41B5-8840-C62EC03D3457}">
      <dsp:nvSpPr>
        <dsp:cNvPr id="0" name=""/>
        <dsp:cNvSpPr/>
      </dsp:nvSpPr>
      <dsp:spPr>
        <a:xfrm>
          <a:off x="3078" y="2389808"/>
          <a:ext cx="2441930" cy="1465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Patterns</a:t>
          </a:r>
        </a:p>
      </dsp:txBody>
      <dsp:txXfrm>
        <a:off x="3078" y="2389808"/>
        <a:ext cx="2441930" cy="1465158"/>
      </dsp:txXfrm>
    </dsp:sp>
    <dsp:sp modelId="{5676BE13-C2F3-49F6-B829-5FBF0303619D}">
      <dsp:nvSpPr>
        <dsp:cNvPr id="0" name=""/>
        <dsp:cNvSpPr/>
      </dsp:nvSpPr>
      <dsp:spPr>
        <a:xfrm>
          <a:off x="2689201" y="2389808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Package</a:t>
          </a:r>
          <a:r>
            <a:rPr lang="de-AT" sz="3900" kern="1200"/>
            <a:t>s</a:t>
          </a:r>
          <a:endParaRPr lang="en-US" sz="3900" kern="1200"/>
        </a:p>
      </dsp:txBody>
      <dsp:txXfrm>
        <a:off x="2689201" y="2389808"/>
        <a:ext cx="2441930" cy="1465158"/>
      </dsp:txXfrm>
    </dsp:sp>
    <dsp:sp modelId="{32253219-4ED6-499B-A243-2E49D39771C2}">
      <dsp:nvSpPr>
        <dsp:cNvPr id="0" name=""/>
        <dsp:cNvSpPr/>
      </dsp:nvSpPr>
      <dsp:spPr>
        <a:xfrm>
          <a:off x="5375324" y="2389808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/>
            <a:t>Teamwork</a:t>
          </a:r>
          <a:endParaRPr lang="en-US" sz="3900" kern="1200"/>
        </a:p>
      </dsp:txBody>
      <dsp:txXfrm>
        <a:off x="5375324" y="2389808"/>
        <a:ext cx="2441930" cy="1465158"/>
      </dsp:txXfrm>
    </dsp:sp>
    <dsp:sp modelId="{E0B0E850-E200-48E2-B612-C3B729CC7DFC}">
      <dsp:nvSpPr>
        <dsp:cNvPr id="0" name=""/>
        <dsp:cNvSpPr/>
      </dsp:nvSpPr>
      <dsp:spPr>
        <a:xfrm>
          <a:off x="8061447" y="2389808"/>
          <a:ext cx="2441930" cy="1465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/>
            <a:t>Aufteilung</a:t>
          </a:r>
          <a:endParaRPr lang="en-US" sz="3900" kern="1200"/>
        </a:p>
      </dsp:txBody>
      <dsp:txXfrm>
        <a:off x="8061447" y="2389808"/>
        <a:ext cx="2441930" cy="1465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AF71C-D1CB-46B2-8489-5C12CDB5F190}">
      <dsp:nvSpPr>
        <dsp:cNvPr id="0" name=""/>
        <dsp:cNvSpPr/>
      </dsp:nvSpPr>
      <dsp:spPr>
        <a:xfrm>
          <a:off x="0" y="289511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E9DCF-349C-46B6-941F-F2CA6419D009}">
      <dsp:nvSpPr>
        <dsp:cNvPr id="0" name=""/>
        <dsp:cNvSpPr/>
      </dsp:nvSpPr>
      <dsp:spPr>
        <a:xfrm>
          <a:off x="525322" y="82871"/>
          <a:ext cx="735451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Frontend Planung</a:t>
          </a:r>
        </a:p>
      </dsp:txBody>
      <dsp:txXfrm>
        <a:off x="545497" y="103046"/>
        <a:ext cx="7314169" cy="372930"/>
      </dsp:txXfrm>
    </dsp:sp>
    <dsp:sp modelId="{32AAA1C9-CA6D-4525-BD45-8F8571B3F406}">
      <dsp:nvSpPr>
        <dsp:cNvPr id="0" name=""/>
        <dsp:cNvSpPr/>
      </dsp:nvSpPr>
      <dsp:spPr>
        <a:xfrm>
          <a:off x="0" y="924551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7B918-A4C0-4C0E-9799-C4A6A8A2A0FC}">
      <dsp:nvSpPr>
        <dsp:cNvPr id="0" name=""/>
        <dsp:cNvSpPr/>
      </dsp:nvSpPr>
      <dsp:spPr>
        <a:xfrm>
          <a:off x="525322" y="717911"/>
          <a:ext cx="735451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Datenstruktur</a:t>
          </a:r>
        </a:p>
      </dsp:txBody>
      <dsp:txXfrm>
        <a:off x="545497" y="738086"/>
        <a:ext cx="7314169" cy="372930"/>
      </dsp:txXfrm>
    </dsp:sp>
    <dsp:sp modelId="{F4F03772-5AF4-4726-B160-137C9BF0E2BC}">
      <dsp:nvSpPr>
        <dsp:cNvPr id="0" name=""/>
        <dsp:cNvSpPr/>
      </dsp:nvSpPr>
      <dsp:spPr>
        <a:xfrm>
          <a:off x="0" y="1559591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FD9D0-05EA-41FE-948E-2EEEE82AFCC0}">
      <dsp:nvSpPr>
        <dsp:cNvPr id="0" name=""/>
        <dsp:cNvSpPr/>
      </dsp:nvSpPr>
      <dsp:spPr>
        <a:xfrm>
          <a:off x="525322" y="1352952"/>
          <a:ext cx="7354519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Usability Tests</a:t>
          </a:r>
        </a:p>
      </dsp:txBody>
      <dsp:txXfrm>
        <a:off x="545497" y="1373127"/>
        <a:ext cx="7314169" cy="372930"/>
      </dsp:txXfrm>
    </dsp:sp>
    <dsp:sp modelId="{E818F7BA-2490-40AC-9518-FA4AA8F46E4C}">
      <dsp:nvSpPr>
        <dsp:cNvPr id="0" name=""/>
        <dsp:cNvSpPr/>
      </dsp:nvSpPr>
      <dsp:spPr>
        <a:xfrm>
          <a:off x="0" y="219463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D80BF-FFEF-4961-A27A-69126192E7C5}">
      <dsp:nvSpPr>
        <dsp:cNvPr id="0" name=""/>
        <dsp:cNvSpPr/>
      </dsp:nvSpPr>
      <dsp:spPr>
        <a:xfrm>
          <a:off x="525322" y="1987992"/>
          <a:ext cx="7354519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Swagger</a:t>
          </a:r>
        </a:p>
      </dsp:txBody>
      <dsp:txXfrm>
        <a:off x="545497" y="2008167"/>
        <a:ext cx="7314169" cy="372930"/>
      </dsp:txXfrm>
    </dsp:sp>
    <dsp:sp modelId="{A4B28DF4-47D9-4014-8FFD-256A94C8F392}">
      <dsp:nvSpPr>
        <dsp:cNvPr id="0" name=""/>
        <dsp:cNvSpPr/>
      </dsp:nvSpPr>
      <dsp:spPr>
        <a:xfrm>
          <a:off x="0" y="282967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0654A-9F53-46DA-B6C7-CE29A549568A}">
      <dsp:nvSpPr>
        <dsp:cNvPr id="0" name=""/>
        <dsp:cNvSpPr/>
      </dsp:nvSpPr>
      <dsp:spPr>
        <a:xfrm>
          <a:off x="525322" y="2623031"/>
          <a:ext cx="7354519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Zeiterfassung</a:t>
          </a:r>
        </a:p>
      </dsp:txBody>
      <dsp:txXfrm>
        <a:off x="545497" y="2643206"/>
        <a:ext cx="7314169" cy="372930"/>
      </dsp:txXfrm>
    </dsp:sp>
    <dsp:sp modelId="{E83A0286-BB63-4B84-98FF-E6628D0C257F}">
      <dsp:nvSpPr>
        <dsp:cNvPr id="0" name=""/>
        <dsp:cNvSpPr/>
      </dsp:nvSpPr>
      <dsp:spPr>
        <a:xfrm>
          <a:off x="0" y="346471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54F4F-443C-4999-B3F8-E3B8983A66BE}">
      <dsp:nvSpPr>
        <dsp:cNvPr id="0" name=""/>
        <dsp:cNvSpPr/>
      </dsp:nvSpPr>
      <dsp:spPr>
        <a:xfrm>
          <a:off x="525322" y="3258072"/>
          <a:ext cx="735451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Tests</a:t>
          </a:r>
        </a:p>
      </dsp:txBody>
      <dsp:txXfrm>
        <a:off x="545497" y="3278247"/>
        <a:ext cx="7314169" cy="372930"/>
      </dsp:txXfrm>
    </dsp:sp>
    <dsp:sp modelId="{1C69CDC5-475E-4C1B-916F-CDC187D98422}">
      <dsp:nvSpPr>
        <dsp:cNvPr id="0" name=""/>
        <dsp:cNvSpPr/>
      </dsp:nvSpPr>
      <dsp:spPr>
        <a:xfrm>
          <a:off x="0" y="409975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A7C65-DC61-477F-B794-2A138373242A}">
      <dsp:nvSpPr>
        <dsp:cNvPr id="0" name=""/>
        <dsp:cNvSpPr/>
      </dsp:nvSpPr>
      <dsp:spPr>
        <a:xfrm>
          <a:off x="525322" y="3893112"/>
          <a:ext cx="735451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Agile Development</a:t>
          </a:r>
        </a:p>
      </dsp:txBody>
      <dsp:txXfrm>
        <a:off x="545497" y="3913287"/>
        <a:ext cx="7314169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6123-1ACC-4022-9612-6A0E45A94F1E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A47ED-BB12-4816-908D-74C4D3A01CE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Bugfixing</a:t>
          </a:r>
        </a:p>
      </dsp:txBody>
      <dsp:txXfrm>
        <a:off x="0" y="2124"/>
        <a:ext cx="10515600" cy="724514"/>
      </dsp:txXfrm>
    </dsp:sp>
    <dsp:sp modelId="{8EC81EF4-5EF9-4673-8E8F-54E362300A3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48D50-F8BF-4E2B-865A-50DC86D353B3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Integration Tests</a:t>
          </a:r>
        </a:p>
      </dsp:txBody>
      <dsp:txXfrm>
        <a:off x="0" y="726639"/>
        <a:ext cx="10515600" cy="724514"/>
      </dsp:txXfrm>
    </dsp:sp>
    <dsp:sp modelId="{81EAE52E-6379-4BFB-A8A5-D1A1E9AD1FC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050FA-E1CF-4973-9C4E-68533F512BE1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Usability Evaluation</a:t>
          </a:r>
        </a:p>
      </dsp:txBody>
      <dsp:txXfrm>
        <a:off x="0" y="1451154"/>
        <a:ext cx="10515600" cy="724514"/>
      </dsp:txXfrm>
    </dsp:sp>
    <dsp:sp modelId="{3D95B026-8DDF-445F-A9DF-0E2C475A095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AEFE4-4367-4EBB-9BEA-5FD44896BB8F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Moodle Optionen nutzen</a:t>
          </a:r>
        </a:p>
      </dsp:txBody>
      <dsp:txXfrm>
        <a:off x="0" y="2175669"/>
        <a:ext cx="10515600" cy="724514"/>
      </dsp:txXfrm>
    </dsp:sp>
    <dsp:sp modelId="{6886166E-9EE7-4205-9D64-51AFE39B9EE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7E457-69DA-4CCF-9269-2A7F43488FAC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Weitere Rollen</a:t>
          </a:r>
        </a:p>
      </dsp:txBody>
      <dsp:txXfrm>
        <a:off x="0" y="2900183"/>
        <a:ext cx="10515600" cy="724514"/>
      </dsp:txXfrm>
    </dsp:sp>
    <dsp:sp modelId="{B1E88658-132D-47A2-8C4E-76EBC784AC47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5E148-F1F9-452F-9D27-9D21DE12F310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Neue Formate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E3D5-130B-43AC-92C0-A44416E37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894F8-5227-4EF2-A821-0A5282D6D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85B3-A834-41B5-81CE-41B5D246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93CD1-30CA-4899-9823-0E3D90E6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48EB-B6AB-4890-B38B-CC093B04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5E6B-236D-4F65-A287-645E1C3C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3F0D-1522-4B5E-AC51-00CD352D1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6C35-AD88-4AD5-8963-C8901ABC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36E2-5F65-45A3-A254-04BAC1FF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C663-D8DF-4120-83D2-3BABF293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6B82A-FE50-4C12-9785-444DD117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A331-919C-4009-B036-70F4455B9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3AA5-0221-41D6-8BEB-F4D68FC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7A39-F6E5-443C-8645-AC0F6242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E49-4469-4D00-BB39-B74B91B9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01-C881-41EC-A9A0-87E231FB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3BD6-9AD4-4D70-8DA3-B2C4EFF0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0043-57C8-4CCD-A991-8352E4BD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5B48-F01B-499C-9DB7-D08E173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2A11-A4A0-4395-A20F-20EA29A3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1EAB-42F5-4C61-8934-D364F585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DAEB-BDFC-4F3C-82CA-C59E2D4F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E5A7-22A6-475A-AC16-03FAAF44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0710-CC39-4991-8E38-0CE5FB00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F320-5C9F-454E-8040-F85E2049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5426-FFDD-4142-8DEA-19C2A6A6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D706-C5E6-4F7E-8D6D-1369594E2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011F4-4297-4F96-AC9C-723F80394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4912-B623-45E5-A6FC-C1B338F0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4607-5C67-4982-8850-15628982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3B148-2B3A-4B07-AA2D-6DB1BCA7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B6EC-B4CE-4DD2-A46D-083AF84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5B33-D79C-4C86-A18D-192A6291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497DE-EC96-4A34-99B6-7BD31549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8A9C2-8615-4645-AA96-F41F2C29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0678B-586C-4AEF-BA3E-6E9138F9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D96A8-2CAD-49A1-960F-C38AED69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DDBD6-BE45-47B6-B508-45CB949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F4EE3-0D72-4C57-B317-4783FE66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DF94-B895-4607-927B-8AD254CD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5E26-448A-4783-9E19-ECEE0758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7F203-A7BD-4C09-9867-C2B65D63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A3F0-466D-4E18-9256-A150016B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F85ED-86AE-4098-825A-B1293A89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10EB9-5444-42C0-AF75-250E314D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E2A72-64D7-4DBF-A9ED-DA027311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E056-7CA2-4D68-9281-54624B7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9902-85C7-4C47-B383-35638D7E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BDE3D-B69A-4670-971E-D2A68900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B692-0103-4FEA-ABDE-096D65B9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6543B-3DDA-47DB-A1B8-330C7ED6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64C0C-DAE2-4BBD-B804-09174F9F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8B3D-0A21-4EB4-946A-7D30AE93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0231A-B0E4-4B05-81E1-73A5D144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184E5-C807-4CED-97B0-FE77CE6B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0B016-1919-4660-8F80-826BAB63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65AF1-9802-449D-9888-64063472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9C0CA-0197-4C6C-AFCA-D4CE898F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EC7A3-745C-4BCC-B7E9-4A50B87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6217-42D8-4102-8635-E4102CD5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F981F-A9DF-4AAA-8DE2-D77F2CDFE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8FF3-8B9E-4805-AB42-DF4CEC45A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D807-EBC7-4366-8DD0-8213CCACA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7F52-4191-465C-8760-9B59E2DB0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FHTW </a:t>
            </a:r>
            <a:r>
              <a:rPr lang="en-US" sz="4800" dirty="0" err="1"/>
              <a:t>CodeRunner</a:t>
            </a:r>
            <a:endParaRPr lang="de-AT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416F7-F446-4E8E-8EE7-E67919C0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de-AT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C39E74-FA32-4912-A3F3-5660F53BB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02" b="35606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36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BF00-978D-474F-ACE4-CAB8AA6C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Aufbau</a:t>
            </a:r>
            <a:endParaRPr lang="de-AT" sz="4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E880B-50CA-453D-AE90-D54B3D4AE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346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04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E04D9-EDC8-4563-95F2-83F4FDF5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Status</a:t>
            </a:r>
            <a:endParaRPr lang="de-AT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5120FB-2702-48E5-9A2C-50A7FDC69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51170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65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1286-83A5-4575-8543-D46A2605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Was haben wir gelernt? Worauf sind wir stolz?</a:t>
            </a:r>
            <a:endParaRPr lang="de-AT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449C1E-0E0B-412D-9644-3434415E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75246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75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9432-EC1B-429D-A0C9-5552E3BD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Was hätten wir besser machen können?</a:t>
            </a:r>
            <a:endParaRPr lang="de-AT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A33FC-B827-4FD1-9D1C-C8BC44194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1377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7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2C46-1BAF-4794-A9E9-788CB9F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de-A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312E8-6A29-4DE2-8464-EF4768542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1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866A-25A5-4F8A-9499-9DC30F52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9C83-5A7F-4C46-9BB1-ADA63A91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18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FHTW CodeRunner</vt:lpstr>
      <vt:lpstr>Aufbau</vt:lpstr>
      <vt:lpstr>Status</vt:lpstr>
      <vt:lpstr>Was haben wir gelernt? Worauf sind wir stolz?</vt:lpstr>
      <vt:lpstr>Was hätten wir besser machen können?</vt:lpstr>
      <vt:lpstr>Mögliche nächste Schritte</vt:lpstr>
      <vt:lpstr>Known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FHTW CodeRunner</dc:title>
  <dc:creator>Michael Legenstein</dc:creator>
  <cp:lastModifiedBy>Michael Legenstein</cp:lastModifiedBy>
  <cp:revision>3</cp:revision>
  <dcterms:created xsi:type="dcterms:W3CDTF">2021-01-28T20:16:05Z</dcterms:created>
  <dcterms:modified xsi:type="dcterms:W3CDTF">2021-01-28T20:23:54Z</dcterms:modified>
</cp:coreProperties>
</file>