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96" r:id="rId5"/>
    <p:sldId id="297" r:id="rId6"/>
    <p:sldId id="261" r:id="rId7"/>
    <p:sldId id="298" r:id="rId8"/>
    <p:sldId id="285" r:id="rId9"/>
    <p:sldId id="263" r:id="rId10"/>
    <p:sldId id="265" r:id="rId11"/>
    <p:sldId id="262" r:id="rId12"/>
    <p:sldId id="299" r:id="rId13"/>
    <p:sldId id="278" r:id="rId14"/>
    <p:sldId id="287" r:id="rId15"/>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887" autoAdjust="0"/>
  </p:normalViewPr>
  <p:slideViewPr>
    <p:cSldViewPr snapToGrid="0" showGuides="1">
      <p:cViewPr varScale="1">
        <p:scale>
          <a:sx n="72" d="100"/>
          <a:sy n="72" d="100"/>
        </p:scale>
        <p:origin x="1104"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5" qsCatId="simple" csTypeId="urn:microsoft.com/office/officeart/2005/8/colors/accent1_2" csCatId="accent1" phldr="1"/>
      <dgm:spPr/>
      <dgm:t>
        <a:bodyPr rtlCol="0"/>
        <a:lstStyle/>
        <a:p>
          <a:pPr rtl="0"/>
          <a:endParaRPr lang="en-US"/>
        </a:p>
      </dgm:t>
    </dgm:pt>
    <dgm:pt modelId="{A8C03FBB-4A75-4460-AEA6-DEAEB9C61496}">
      <dgm:prSet phldrT="[Text]" phldr="0"/>
      <dgm:spPr/>
      <dgm:t>
        <a:bodyPr rtlCol="0"/>
        <a:lstStyle/>
        <a:p>
          <a:pPr rtl="0">
            <a:defRPr b="1"/>
          </a:pPr>
          <a:r>
            <a:rPr lang="en-US" altLang="ko" dirty="0">
              <a:solidFill>
                <a:schemeClr val="accent2">
                  <a:lumMod val="25000"/>
                </a:schemeClr>
              </a:solidFill>
              <a:latin typeface="+mn-lt"/>
            </a:rPr>
            <a:t>1</a:t>
          </a:r>
          <a:endParaRPr lang="ko" dirty="0">
            <a:solidFill>
              <a:schemeClr val="accent2">
                <a:lumMod val="25000"/>
              </a:schemeClr>
            </a:solidFill>
            <a:latin typeface="+mn-lt"/>
          </a:endParaRPr>
        </a:p>
      </dgm:t>
    </dgm:pt>
    <dgm:pt modelId="{4E972F7F-4B1B-47AA-A25B-1FFC561F1C76}" type="parTrans" cxnId="{D3D81948-D963-4D1E-AE16-9705EAF510FC}">
      <dgm:prSet/>
      <dgm:spPr/>
      <dgm:t>
        <a:bodyPr rtlCol="0"/>
        <a:lstStyle/>
        <a:p>
          <a:pPr rtl="0"/>
          <a:endParaRPr lang="en-US">
            <a:latin typeface="+mn-lt"/>
          </a:endParaRPr>
        </a:p>
      </dgm:t>
    </dgm:pt>
    <dgm:pt modelId="{67361508-930A-4A23-8CFC-BB56DA645C3C}" type="sibTrans" cxnId="{D3D81948-D963-4D1E-AE16-9705EAF510FC}">
      <dgm:prSet/>
      <dgm:spPr/>
      <dgm:t>
        <a:bodyPr rtlCol="0"/>
        <a:lstStyle/>
        <a:p>
          <a:pPr rtl="0"/>
          <a:endParaRPr lang="en-US">
            <a:latin typeface="+mn-lt"/>
          </a:endParaRPr>
        </a:p>
      </dgm:t>
    </dgm:pt>
    <dgm:pt modelId="{5E71F362-34DF-4EEC-92A3-0EFE450E05E4}">
      <dgm:prSet phldrT="[Text]" phldr="0" custT="1"/>
      <dgm:spPr>
        <a:solidFill>
          <a:schemeClr val="accent3">
            <a:alpha val="90000"/>
          </a:schemeClr>
        </a:solidFill>
      </dgm:spPr>
      <dgm:t>
        <a:bodyPr rtlCol="0"/>
        <a:lstStyle/>
        <a:p>
          <a:pPr algn="ctr" rtl="0"/>
          <a:r>
            <a:rPr lang="en-US" altLang="ko-KR" sz="1800" dirty="0"/>
            <a:t>- </a:t>
          </a:r>
          <a:r>
            <a:rPr lang="en-US" altLang="ko-KR" sz="1800" dirty="0" err="1"/>
            <a:t>Minikube</a:t>
          </a:r>
          <a:r>
            <a:rPr lang="en-US" altLang="ko-KR" sz="1800" dirty="0"/>
            <a:t>/K3d </a:t>
          </a:r>
          <a:r>
            <a:rPr lang="ko-KR" altLang="en-US" sz="1800" dirty="0"/>
            <a:t>기반 로컬 클러스터 구성</a:t>
          </a:r>
          <a:endParaRPr lang="ko" sz="1800" dirty="0">
            <a:solidFill>
              <a:schemeClr val="accent2">
                <a:lumMod val="25000"/>
              </a:schemeClr>
            </a:solidFill>
            <a:latin typeface="+mn-lt"/>
          </a:endParaRPr>
        </a:p>
      </dgm:t>
    </dgm:pt>
    <dgm:pt modelId="{8E5EE4D1-908E-455C-B8B3-281AD42DEC9A}" type="parTrans" cxnId="{B99CA6C9-28D1-4DDB-B8EC-AED73AD115CA}">
      <dgm:prSet/>
      <dgm:spPr/>
      <dgm:t>
        <a:bodyPr rtlCol="0"/>
        <a:lstStyle/>
        <a:p>
          <a:pPr rtl="0"/>
          <a:endParaRPr lang="en-US">
            <a:latin typeface="+mn-lt"/>
          </a:endParaRPr>
        </a:p>
      </dgm:t>
    </dgm:pt>
    <dgm:pt modelId="{B208B24A-E9FD-40A9-B764-FB7C2B7ED8B9}" type="sibTrans" cxnId="{B99CA6C9-28D1-4DDB-B8EC-AED73AD115CA}">
      <dgm:prSet/>
      <dgm:spPr/>
      <dgm:t>
        <a:bodyPr rtlCol="0"/>
        <a:lstStyle/>
        <a:p>
          <a:pPr rtl="0"/>
          <a:endParaRPr lang="en-US">
            <a:latin typeface="+mn-lt"/>
          </a:endParaRPr>
        </a:p>
      </dgm:t>
    </dgm:pt>
    <dgm:pt modelId="{91969DED-4CB8-4A14-A50B-3F7B848E46B5}">
      <dgm:prSet phldrT="[Text]" phldr="0"/>
      <dgm:spPr/>
      <dgm:t>
        <a:bodyPr rtlCol="0"/>
        <a:lstStyle/>
        <a:p>
          <a:pPr rtl="0">
            <a:defRPr b="1"/>
          </a:pPr>
          <a:r>
            <a:rPr lang="en-US" altLang="ko" dirty="0">
              <a:solidFill>
                <a:schemeClr val="accent2">
                  <a:lumMod val="25000"/>
                </a:schemeClr>
              </a:solidFill>
              <a:latin typeface="+mn-lt"/>
            </a:rPr>
            <a:t>2</a:t>
          </a:r>
          <a:endParaRPr lang="ko" dirty="0">
            <a:solidFill>
              <a:schemeClr val="accent2">
                <a:lumMod val="25000"/>
              </a:schemeClr>
            </a:solidFill>
            <a:latin typeface="+mn-lt"/>
          </a:endParaRPr>
        </a:p>
      </dgm:t>
    </dgm:pt>
    <dgm:pt modelId="{441CD73D-85E1-42A6-BCF8-362A3247E2F3}" type="parTrans" cxnId="{537F2ED0-8BD0-4AD5-B60D-89B660EDA1AC}">
      <dgm:prSet/>
      <dgm:spPr/>
      <dgm:t>
        <a:bodyPr rtlCol="0"/>
        <a:lstStyle/>
        <a:p>
          <a:pPr rtl="0"/>
          <a:endParaRPr lang="en-US">
            <a:latin typeface="+mn-lt"/>
          </a:endParaRPr>
        </a:p>
      </dgm:t>
    </dgm:pt>
    <dgm:pt modelId="{81CA8AA2-C0C3-4381-BA8B-413EDD578B83}" type="sibTrans" cxnId="{537F2ED0-8BD0-4AD5-B60D-89B660EDA1AC}">
      <dgm:prSet/>
      <dgm:spPr/>
      <dgm:t>
        <a:bodyPr rtlCol="0"/>
        <a:lstStyle/>
        <a:p>
          <a:pPr rtl="0"/>
          <a:endParaRPr lang="en-US">
            <a:latin typeface="+mn-lt"/>
          </a:endParaRPr>
        </a:p>
      </dgm:t>
    </dgm:pt>
    <dgm:pt modelId="{8A04F340-E8E1-4146-9905-E7ADCAEAABD7}">
      <dgm:prSet phldrT="[Text]" phldr="0" custT="1"/>
      <dgm:spPr>
        <a:solidFill>
          <a:schemeClr val="accent3">
            <a:alpha val="90000"/>
          </a:schemeClr>
        </a:solidFill>
      </dgm:spPr>
      <dgm:t>
        <a:bodyPr rtlCol="0"/>
        <a:lstStyle/>
        <a:p>
          <a:pPr algn="ctr" rtl="0"/>
          <a:r>
            <a:rPr lang="en-US" altLang="ko-KR" sz="1800" dirty="0"/>
            <a:t>- </a:t>
          </a:r>
          <a:r>
            <a:rPr lang="ko-KR" altLang="en-US" sz="1800" dirty="0"/>
            <a:t>탄소 적은 클러스터 우선 배치</a:t>
          </a:r>
          <a:endParaRPr lang="ko" sz="1800" dirty="0">
            <a:solidFill>
              <a:schemeClr val="accent2">
                <a:lumMod val="25000"/>
              </a:schemeClr>
            </a:solidFill>
            <a:latin typeface="+mn-lt"/>
          </a:endParaRPr>
        </a:p>
      </dgm:t>
    </dgm:pt>
    <dgm:pt modelId="{4EBD5EC2-45ED-4ED6-8376-97D155A911AE}" type="parTrans" cxnId="{E636BFFB-0404-4D4B-B3F0-C64FDFD9DDEF}">
      <dgm:prSet/>
      <dgm:spPr/>
      <dgm:t>
        <a:bodyPr rtlCol="0"/>
        <a:lstStyle/>
        <a:p>
          <a:pPr rtl="0"/>
          <a:endParaRPr lang="en-US">
            <a:latin typeface="+mn-lt"/>
          </a:endParaRPr>
        </a:p>
      </dgm:t>
    </dgm:pt>
    <dgm:pt modelId="{F9CD2A04-6A34-4104-A971-391788B88F55}" type="sibTrans" cxnId="{E636BFFB-0404-4D4B-B3F0-C64FDFD9DDEF}">
      <dgm:prSet/>
      <dgm:spPr/>
      <dgm:t>
        <a:bodyPr rtlCol="0"/>
        <a:lstStyle/>
        <a:p>
          <a:pPr rtl="0"/>
          <a:endParaRPr lang="en-US">
            <a:latin typeface="+mn-lt"/>
          </a:endParaRPr>
        </a:p>
      </dgm:t>
    </dgm:pt>
    <dgm:pt modelId="{3CC73758-10C1-47F8-AFA7-1A986D4DDD60}">
      <dgm:prSet phldrT="[Text]" phldr="0"/>
      <dgm:spPr/>
      <dgm:t>
        <a:bodyPr rtlCol="0"/>
        <a:lstStyle/>
        <a:p>
          <a:pPr rtl="0">
            <a:defRPr b="1"/>
          </a:pPr>
          <a:r>
            <a:rPr lang="en-US" altLang="ko" dirty="0">
              <a:solidFill>
                <a:schemeClr val="accent2">
                  <a:lumMod val="25000"/>
                </a:schemeClr>
              </a:solidFill>
              <a:latin typeface="+mn-lt"/>
            </a:rPr>
            <a:t>3</a:t>
          </a:r>
          <a:endParaRPr lang="ko" dirty="0">
            <a:solidFill>
              <a:schemeClr val="accent2">
                <a:lumMod val="25000"/>
              </a:schemeClr>
            </a:solidFill>
            <a:latin typeface="+mn-lt"/>
          </a:endParaRPr>
        </a:p>
      </dgm:t>
    </dgm:pt>
    <dgm:pt modelId="{FF6AE4B6-4A2F-49EE-9316-9AF55E77838B}" type="parTrans" cxnId="{4A69F85D-5C15-48FD-893A-B3050E1BADEB}">
      <dgm:prSet/>
      <dgm:spPr/>
      <dgm:t>
        <a:bodyPr rtlCol="0"/>
        <a:lstStyle/>
        <a:p>
          <a:pPr rtl="0"/>
          <a:endParaRPr lang="en-US">
            <a:latin typeface="+mn-lt"/>
          </a:endParaRPr>
        </a:p>
      </dgm:t>
    </dgm:pt>
    <dgm:pt modelId="{D8170BBA-6035-4773-8431-FEDD687647FF}" type="sibTrans" cxnId="{4A69F85D-5C15-48FD-893A-B3050E1BADEB}">
      <dgm:prSet/>
      <dgm:spPr/>
      <dgm:t>
        <a:bodyPr rtlCol="0"/>
        <a:lstStyle/>
        <a:p>
          <a:pPr rtl="0"/>
          <a:endParaRPr lang="en-US">
            <a:latin typeface="+mn-lt"/>
          </a:endParaRPr>
        </a:p>
      </dgm:t>
    </dgm:pt>
    <dgm:pt modelId="{FD9CA14A-483C-4869-B0C1-7C5FB7EEDBCC}">
      <dgm:prSet phldrT="[Text]" phldr="0" custT="1"/>
      <dgm:spPr>
        <a:solidFill>
          <a:schemeClr val="accent3">
            <a:alpha val="90000"/>
          </a:schemeClr>
        </a:solidFill>
      </dgm:spPr>
      <dgm:t>
        <a:bodyPr rtlCol="0"/>
        <a:lstStyle/>
        <a:p>
          <a:pPr algn="ctr" rtl="0"/>
          <a:r>
            <a:rPr lang="en-US" altLang="ko-KR" sz="1800" dirty="0"/>
            <a:t>- </a:t>
          </a:r>
          <a:r>
            <a:rPr lang="ko-KR" altLang="en-US" sz="1800" dirty="0"/>
            <a:t>큐 기반 작업 배치 </a:t>
          </a:r>
          <a:r>
            <a:rPr lang="en-US" altLang="ko-KR" sz="1800" dirty="0"/>
            <a:t>+ </a:t>
          </a:r>
          <a:r>
            <a:rPr lang="ko-KR" altLang="en-US" sz="1800" dirty="0"/>
            <a:t>상태 모니터링</a:t>
          </a:r>
          <a:endParaRPr lang="ko" sz="1800" dirty="0">
            <a:solidFill>
              <a:schemeClr val="accent2">
                <a:lumMod val="25000"/>
              </a:schemeClr>
            </a:solidFill>
            <a:latin typeface="+mn-lt"/>
          </a:endParaRPr>
        </a:p>
      </dgm:t>
    </dgm:pt>
    <dgm:pt modelId="{8182A92F-45BA-4CD1-8E43-0B0810A50FEB}" type="parTrans" cxnId="{5EDA943F-300F-408A-A52E-3D5140FD5C22}">
      <dgm:prSet/>
      <dgm:spPr/>
      <dgm:t>
        <a:bodyPr rtlCol="0"/>
        <a:lstStyle/>
        <a:p>
          <a:pPr rtl="0"/>
          <a:endParaRPr lang="en-US">
            <a:latin typeface="+mn-lt"/>
          </a:endParaRPr>
        </a:p>
      </dgm:t>
    </dgm:pt>
    <dgm:pt modelId="{914BB93C-EA8A-4B5B-8F06-30DA7C7F4B7B}" type="sibTrans" cxnId="{5EDA943F-300F-408A-A52E-3D5140FD5C22}">
      <dgm:prSet/>
      <dgm:spPr/>
      <dgm:t>
        <a:bodyPr rtlCol="0"/>
        <a:lstStyle/>
        <a:p>
          <a:pPr rtl="0"/>
          <a:endParaRPr lang="en-US">
            <a:latin typeface="+mn-lt"/>
          </a:endParaRPr>
        </a:p>
      </dgm:t>
    </dgm:pt>
    <dgm:pt modelId="{D2FE027B-4161-41E1-B4D4-02AECB2E3FA0}">
      <dgm:prSet phldrT="[Text]" phldr="0"/>
      <dgm:spPr/>
      <dgm:t>
        <a:bodyPr rtlCol="0"/>
        <a:lstStyle/>
        <a:p>
          <a:pPr rtl="0">
            <a:defRPr b="1"/>
          </a:pPr>
          <a:r>
            <a:rPr lang="en-US" altLang="ko" dirty="0">
              <a:solidFill>
                <a:schemeClr val="accent2">
                  <a:lumMod val="25000"/>
                </a:schemeClr>
              </a:solidFill>
              <a:latin typeface="+mn-lt"/>
            </a:rPr>
            <a:t>4</a:t>
          </a:r>
          <a:endParaRPr lang="ko" dirty="0">
            <a:solidFill>
              <a:schemeClr val="accent2">
                <a:lumMod val="25000"/>
              </a:schemeClr>
            </a:solidFill>
            <a:latin typeface="+mn-lt"/>
          </a:endParaRPr>
        </a:p>
      </dgm:t>
    </dgm:pt>
    <dgm:pt modelId="{88680CFE-3CE0-4842-B3D3-716D3B671238}" type="parTrans" cxnId="{4F4F82A2-02F1-492B-96C1-46C070BEFCE3}">
      <dgm:prSet/>
      <dgm:spPr/>
      <dgm:t>
        <a:bodyPr rtlCol="0"/>
        <a:lstStyle/>
        <a:p>
          <a:pPr rtl="0"/>
          <a:endParaRPr lang="en-US">
            <a:latin typeface="+mn-lt"/>
          </a:endParaRPr>
        </a:p>
      </dgm:t>
    </dgm:pt>
    <dgm:pt modelId="{4D59E06B-629C-40B5-96D3-423B7A56C945}" type="sibTrans" cxnId="{4F4F82A2-02F1-492B-96C1-46C070BEFCE3}">
      <dgm:prSet/>
      <dgm:spPr/>
      <dgm:t>
        <a:bodyPr rtlCol="0"/>
        <a:lstStyle/>
        <a:p>
          <a:pPr rtl="0"/>
          <a:endParaRPr lang="en-US">
            <a:latin typeface="+mn-lt"/>
          </a:endParaRPr>
        </a:p>
      </dgm:t>
    </dgm:pt>
    <dgm:pt modelId="{2BE415B7-7185-4956-8487-237B40BC0EE5}">
      <dgm:prSet phldrT="[Text]" phldr="0" custT="1"/>
      <dgm:spPr>
        <a:solidFill>
          <a:schemeClr val="accent3">
            <a:alpha val="90000"/>
          </a:schemeClr>
        </a:solidFill>
      </dgm:spPr>
      <dgm:t>
        <a:bodyPr rtlCol="0"/>
        <a:lstStyle/>
        <a:p>
          <a:pPr algn="ctr" rtl="0"/>
          <a:r>
            <a:rPr lang="en-US" altLang="ko-KR" sz="1800" dirty="0"/>
            <a:t>- </a:t>
          </a:r>
          <a:r>
            <a:rPr lang="ko-KR" altLang="en-US" sz="1800" dirty="0"/>
            <a:t>실시간 배출량 반영 </a:t>
          </a:r>
          <a:r>
            <a:rPr lang="ko-KR" altLang="en-US" sz="1800" dirty="0" err="1"/>
            <a:t>재스케줄링</a:t>
          </a:r>
          <a:endParaRPr lang="ko" sz="1800" dirty="0">
            <a:solidFill>
              <a:schemeClr val="accent2">
                <a:lumMod val="25000"/>
              </a:schemeClr>
            </a:solidFill>
            <a:latin typeface="+mn-lt"/>
          </a:endParaRPr>
        </a:p>
      </dgm:t>
    </dgm:pt>
    <dgm:pt modelId="{A38E847E-0D1D-4F40-9A71-4D5999ADE08B}" type="parTrans" cxnId="{CB32A309-9CA9-4554-941D-519A91A9E733}">
      <dgm:prSet/>
      <dgm:spPr/>
      <dgm:t>
        <a:bodyPr rtlCol="0"/>
        <a:lstStyle/>
        <a:p>
          <a:pPr rtl="0"/>
          <a:endParaRPr lang="en-US">
            <a:latin typeface="+mn-lt"/>
          </a:endParaRPr>
        </a:p>
      </dgm:t>
    </dgm:pt>
    <dgm:pt modelId="{F0D1C61C-E3F2-49BA-A2D8-C04A81308E5D}" type="sibTrans" cxnId="{CB32A309-9CA9-4554-941D-519A91A9E733}">
      <dgm:prSet/>
      <dgm:spPr/>
      <dgm:t>
        <a:bodyPr rtlCol="0"/>
        <a:lstStyle/>
        <a:p>
          <a:pPr rtl="0"/>
          <a:endParaRPr lang="en-US">
            <a:latin typeface="+mn-lt"/>
          </a:endParaRPr>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4">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4"/>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4"/>
      <dgm:spPr>
        <a:noFill/>
        <a:ln w="6350" cap="flat" cmpd="sng" algn="ctr">
          <a:solidFill>
            <a:schemeClr val="accent1">
              <a:hueOff val="0"/>
              <a:satOff val="0"/>
              <a:lumOff val="0"/>
              <a:alphaOff val="0"/>
            </a:schemeClr>
          </a:solidFill>
          <a:prstDash val="dash"/>
          <a:miter lim="800000"/>
        </a:ln>
        <a:effectLst/>
      </dgm:spPr>
    </dgm:pt>
    <dgm:pt modelId="{FA19A0AA-8B0B-4AA8-A80D-08CFFDD3F112}" type="pres">
      <dgm:prSet presAssocID="{A8C03FBB-4A75-4460-AEA6-DEAEB9C61496}" presName="ConnectorPoint" presStyleLbl="alignNode1" presStyleIdx="0" presStyleCnt="4"/>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4">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4" custLinFactNeighborX="869" custLinFactNeighborY="-5514"/>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4"/>
      <dgm:spPr>
        <a:noFill/>
        <a:ln w="6350" cap="flat" cmpd="sng" algn="ctr">
          <a:solidFill>
            <a:schemeClr val="accent1">
              <a:hueOff val="0"/>
              <a:satOff val="0"/>
              <a:lumOff val="0"/>
              <a:alphaOff val="0"/>
            </a:schemeClr>
          </a:solidFill>
          <a:prstDash val="dash"/>
          <a:miter lim="800000"/>
        </a:ln>
        <a:effectLst/>
      </dgm:spPr>
    </dgm:pt>
    <dgm:pt modelId="{0F979253-FD39-4920-BFCA-78C564B167EA}" type="pres">
      <dgm:prSet presAssocID="{91969DED-4CB8-4A14-A50B-3F7B848E46B5}" presName="ConnectorPoint" presStyleLbl="alignNode1" presStyleIdx="1" presStyleCnt="4"/>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4">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4"/>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4"/>
      <dgm:spPr>
        <a:noFill/>
        <a:ln w="6350" cap="flat" cmpd="sng" algn="ctr">
          <a:solidFill>
            <a:schemeClr val="accent1">
              <a:hueOff val="0"/>
              <a:satOff val="0"/>
              <a:lumOff val="0"/>
              <a:alphaOff val="0"/>
            </a:schemeClr>
          </a:solidFill>
          <a:prstDash val="dash"/>
          <a:miter lim="800000"/>
        </a:ln>
        <a:effectLst/>
      </dgm:spPr>
    </dgm:pt>
    <dgm:pt modelId="{B6459BF8-D2C3-4018-9C28-98667DC203F4}" type="pres">
      <dgm:prSet presAssocID="{3CC73758-10C1-47F8-AFA7-1A986D4DDD60}" presName="ConnectorPoint" presStyleLbl="alignNode1" presStyleIdx="2" presStyleCnt="4"/>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4">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4" custLinFactNeighborX="1321" custLinFactNeighborY="-2757"/>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4"/>
      <dgm:spPr>
        <a:noFill/>
        <a:ln w="6350" cap="flat" cmpd="sng" algn="ctr">
          <a:solidFill>
            <a:schemeClr val="accent1">
              <a:hueOff val="0"/>
              <a:satOff val="0"/>
              <a:lumOff val="0"/>
              <a:alphaOff val="0"/>
            </a:schemeClr>
          </a:solidFill>
          <a:prstDash val="dash"/>
          <a:miter lim="800000"/>
        </a:ln>
        <a:effectLst/>
      </dgm:spPr>
    </dgm:pt>
    <dgm:pt modelId="{3F359E8B-7C7E-4FD9-B106-36CCBFC731D5}" type="pres">
      <dgm:prSet presAssocID="{D2FE027B-4161-41E1-B4D4-02AECB2E3FA0}" presName="ConnectorPoint" presStyleLbl="alignNode1" presStyleIdx="3" presStyleCnt="4"/>
      <dgm:spPr/>
    </dgm:pt>
    <dgm:pt modelId="{34434334-A935-4057-946F-93B826088F38}" type="pres">
      <dgm:prSet presAssocID="{D2FE027B-4161-41E1-B4D4-02AECB2E3FA0}"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64516513-C9B3-4B52-A434-6178ACAB3599}" type="presOf" srcId="{91969DED-4CB8-4A14-A50B-3F7B848E46B5}" destId="{60D0713D-AF69-4AF8-B071-F65622790886}"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2D36C892-88AC-490F-8E33-2C73C0E22FF5}"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1956594"/>
          <a:ext cx="6619875" cy="0"/>
        </a:xfrm>
        <a:prstGeom prst="line">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tailEnd type="triangle" w="lg" len="lg"/>
        </a:ln>
        <a:effectLst/>
      </dsp:spPr>
      <dsp:style>
        <a:lnRef idx="1">
          <a:scrgbClr r="0" g="0" b="0"/>
        </a:lnRef>
        <a:fillRef idx="1">
          <a:scrgbClr r="0" g="0" b="0"/>
        </a:fillRef>
        <a:effectRef idx="2">
          <a:scrgbClr r="0" g="0" b="0"/>
        </a:effectRef>
        <a:fontRef idx="minor"/>
      </dsp:style>
    </dsp:sp>
    <dsp:sp modelId="{FE5C7F33-9326-49FB-89A3-8A20163AD994}">
      <dsp:nvSpPr>
        <dsp:cNvPr id="0" name=""/>
        <dsp:cNvSpPr/>
      </dsp:nvSpPr>
      <dsp:spPr>
        <a:xfrm>
          <a:off x="146846" y="2101381"/>
          <a:ext cx="2124824" cy="44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1">
          <a:noAutofit/>
        </a:bodyPr>
        <a:lstStyle/>
        <a:p>
          <a:pPr marL="0" lvl="0" indent="0" algn="ctr" defTabSz="889000" rtl="0">
            <a:lnSpc>
              <a:spcPct val="90000"/>
            </a:lnSpc>
            <a:spcBef>
              <a:spcPct val="0"/>
            </a:spcBef>
            <a:spcAft>
              <a:spcPct val="35000"/>
            </a:spcAft>
            <a:buNone/>
            <a:defRPr b="1"/>
          </a:pPr>
          <a:r>
            <a:rPr lang="en-US" altLang="ko" sz="2000" kern="1200" dirty="0">
              <a:solidFill>
                <a:schemeClr val="accent2">
                  <a:lumMod val="25000"/>
                </a:schemeClr>
              </a:solidFill>
              <a:latin typeface="+mn-lt"/>
            </a:rPr>
            <a:t>1</a:t>
          </a:r>
          <a:endParaRPr lang="ko" sz="2000" kern="1200" dirty="0">
            <a:solidFill>
              <a:schemeClr val="accent2">
                <a:lumMod val="25000"/>
              </a:schemeClr>
            </a:solidFill>
            <a:latin typeface="+mn-lt"/>
          </a:endParaRPr>
        </a:p>
      </dsp:txBody>
      <dsp:txXfrm>
        <a:off x="146846" y="2101381"/>
        <a:ext cx="2124824" cy="442190"/>
      </dsp:txXfrm>
    </dsp:sp>
    <dsp:sp modelId="{BA29120C-7C6B-4F62-9079-4AD528BC0744}">
      <dsp:nvSpPr>
        <dsp:cNvPr id="0" name=""/>
        <dsp:cNvSpPr/>
      </dsp:nvSpPr>
      <dsp:spPr>
        <a:xfrm>
          <a:off x="1971" y="0"/>
          <a:ext cx="2414573" cy="1213088"/>
        </a:xfrm>
        <a:prstGeom prst="roundRect">
          <a:avLst/>
        </a:prstGeom>
        <a:solidFill>
          <a:schemeClr val="accent3">
            <a:alpha val="9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0020" tIns="160020" rIns="160020" bIns="160020" numCol="1" spcCol="1270" rtlCol="0" anchor="ctr" anchorCtr="0">
          <a:noAutofit/>
        </a:bodyPr>
        <a:lstStyle/>
        <a:p>
          <a:pPr marL="0" lvl="0" indent="0" algn="ctr" defTabSz="800100" rtl="0">
            <a:lnSpc>
              <a:spcPct val="90000"/>
            </a:lnSpc>
            <a:spcBef>
              <a:spcPct val="0"/>
            </a:spcBef>
            <a:spcAft>
              <a:spcPct val="35000"/>
            </a:spcAft>
            <a:buNone/>
          </a:pPr>
          <a:r>
            <a:rPr lang="en-US" altLang="ko-KR" sz="1800" kern="1200" dirty="0"/>
            <a:t>- </a:t>
          </a:r>
          <a:r>
            <a:rPr lang="en-US" altLang="ko-KR" sz="1800" kern="1200" dirty="0" err="1"/>
            <a:t>Minikube</a:t>
          </a:r>
          <a:r>
            <a:rPr lang="en-US" altLang="ko-KR" sz="1800" kern="1200" dirty="0"/>
            <a:t>/K3d </a:t>
          </a:r>
          <a:r>
            <a:rPr lang="ko-KR" altLang="en-US" sz="1800" kern="1200" dirty="0"/>
            <a:t>기반 로컬 클러스터 구성</a:t>
          </a:r>
          <a:endParaRPr lang="ko" sz="1800" kern="1200" dirty="0">
            <a:solidFill>
              <a:schemeClr val="accent2">
                <a:lumMod val="25000"/>
              </a:schemeClr>
            </a:solidFill>
            <a:latin typeface="+mn-lt"/>
          </a:endParaRPr>
        </a:p>
      </dsp:txBody>
      <dsp:txXfrm>
        <a:off x="61189" y="59218"/>
        <a:ext cx="2296137" cy="1094652"/>
      </dsp:txXfrm>
    </dsp:sp>
    <dsp:sp modelId="{A95DB80B-444A-4D69-B205-3A801BB8524A}">
      <dsp:nvSpPr>
        <dsp:cNvPr id="0" name=""/>
        <dsp:cNvSpPr/>
      </dsp:nvSpPr>
      <dsp:spPr>
        <a:xfrm>
          <a:off x="1209258" y="1213088"/>
          <a:ext cx="0" cy="743505"/>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547298" y="1369615"/>
          <a:ext cx="2124824" cy="44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b" anchorCtr="1">
          <a:noAutofit/>
        </a:bodyPr>
        <a:lstStyle/>
        <a:p>
          <a:pPr marL="0" lvl="0" indent="0" algn="ctr" defTabSz="889000" rtl="0">
            <a:lnSpc>
              <a:spcPct val="90000"/>
            </a:lnSpc>
            <a:spcBef>
              <a:spcPct val="0"/>
            </a:spcBef>
            <a:spcAft>
              <a:spcPct val="35000"/>
            </a:spcAft>
            <a:buNone/>
            <a:defRPr b="1"/>
          </a:pPr>
          <a:r>
            <a:rPr lang="en-US" altLang="ko" sz="2000" kern="1200" dirty="0">
              <a:solidFill>
                <a:schemeClr val="accent2">
                  <a:lumMod val="25000"/>
                </a:schemeClr>
              </a:solidFill>
              <a:latin typeface="+mn-lt"/>
            </a:rPr>
            <a:t>2</a:t>
          </a:r>
          <a:endParaRPr lang="ko" sz="2000" kern="1200" dirty="0">
            <a:solidFill>
              <a:schemeClr val="accent2">
                <a:lumMod val="25000"/>
              </a:schemeClr>
            </a:solidFill>
            <a:latin typeface="+mn-lt"/>
          </a:endParaRPr>
        </a:p>
      </dsp:txBody>
      <dsp:txXfrm>
        <a:off x="1547298" y="1369615"/>
        <a:ext cx="2124824" cy="442190"/>
      </dsp:txXfrm>
    </dsp:sp>
    <dsp:sp modelId="{FA19A0AA-8B0B-4AA8-A80D-08CFFDD3F112}">
      <dsp:nvSpPr>
        <dsp:cNvPr id="0" name=""/>
        <dsp:cNvSpPr/>
      </dsp:nvSpPr>
      <dsp:spPr>
        <a:xfrm>
          <a:off x="1179909" y="1927245"/>
          <a:ext cx="58697" cy="5869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ADAA0C9-3E42-4088-8622-30E9F6EA139A}">
      <dsp:nvSpPr>
        <dsp:cNvPr id="0" name=""/>
        <dsp:cNvSpPr/>
      </dsp:nvSpPr>
      <dsp:spPr>
        <a:xfrm>
          <a:off x="1423407" y="2635718"/>
          <a:ext cx="2414573" cy="1167597"/>
        </a:xfrm>
        <a:prstGeom prst="roundRect">
          <a:avLst/>
        </a:prstGeom>
        <a:solidFill>
          <a:schemeClr val="accent3">
            <a:alpha val="9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0020" tIns="160020" rIns="160020" bIns="160020" numCol="1" spcCol="1270" rtlCol="0" anchor="ctr" anchorCtr="0">
          <a:noAutofit/>
        </a:bodyPr>
        <a:lstStyle/>
        <a:p>
          <a:pPr marL="0" lvl="0" indent="0" algn="ctr" defTabSz="800100" rtl="0">
            <a:lnSpc>
              <a:spcPct val="90000"/>
            </a:lnSpc>
            <a:spcBef>
              <a:spcPct val="0"/>
            </a:spcBef>
            <a:spcAft>
              <a:spcPct val="35000"/>
            </a:spcAft>
            <a:buNone/>
          </a:pPr>
          <a:r>
            <a:rPr lang="en-US" altLang="ko-KR" sz="1800" kern="1200" dirty="0"/>
            <a:t>- </a:t>
          </a:r>
          <a:r>
            <a:rPr lang="ko-KR" altLang="en-US" sz="1800" kern="1200" dirty="0"/>
            <a:t>탄소 적은 클러스터 우선 배치</a:t>
          </a:r>
          <a:endParaRPr lang="ko" sz="1800" kern="1200" dirty="0">
            <a:solidFill>
              <a:schemeClr val="accent2">
                <a:lumMod val="25000"/>
              </a:schemeClr>
            </a:solidFill>
            <a:latin typeface="+mn-lt"/>
          </a:endParaRPr>
        </a:p>
      </dsp:txBody>
      <dsp:txXfrm>
        <a:off x="1480404" y="2692715"/>
        <a:ext cx="2300579" cy="1053603"/>
      </dsp:txXfrm>
    </dsp:sp>
    <dsp:sp modelId="{DBD74D6B-057A-432C-9067-BF618C19EB2A}">
      <dsp:nvSpPr>
        <dsp:cNvPr id="0" name=""/>
        <dsp:cNvSpPr/>
      </dsp:nvSpPr>
      <dsp:spPr>
        <a:xfrm>
          <a:off x="2609711" y="1956593"/>
          <a:ext cx="0" cy="743505"/>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2947751" y="2101381"/>
          <a:ext cx="2124824" cy="44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1">
          <a:noAutofit/>
        </a:bodyPr>
        <a:lstStyle/>
        <a:p>
          <a:pPr marL="0" lvl="0" indent="0" algn="ctr" defTabSz="889000" rtl="0">
            <a:lnSpc>
              <a:spcPct val="90000"/>
            </a:lnSpc>
            <a:spcBef>
              <a:spcPct val="0"/>
            </a:spcBef>
            <a:spcAft>
              <a:spcPct val="35000"/>
            </a:spcAft>
            <a:buNone/>
            <a:defRPr b="1"/>
          </a:pPr>
          <a:r>
            <a:rPr lang="en-US" altLang="ko" sz="2000" kern="1200" dirty="0">
              <a:solidFill>
                <a:schemeClr val="accent2">
                  <a:lumMod val="25000"/>
                </a:schemeClr>
              </a:solidFill>
              <a:latin typeface="+mn-lt"/>
            </a:rPr>
            <a:t>3</a:t>
          </a:r>
          <a:endParaRPr lang="ko" sz="2000" kern="1200" dirty="0">
            <a:solidFill>
              <a:schemeClr val="accent2">
                <a:lumMod val="25000"/>
              </a:schemeClr>
            </a:solidFill>
            <a:latin typeface="+mn-lt"/>
          </a:endParaRPr>
        </a:p>
      </dsp:txBody>
      <dsp:txXfrm>
        <a:off x="2947751" y="2101381"/>
        <a:ext cx="2124824" cy="442190"/>
      </dsp:txXfrm>
    </dsp:sp>
    <dsp:sp modelId="{0F979253-FD39-4920-BFCA-78C564B167EA}">
      <dsp:nvSpPr>
        <dsp:cNvPr id="0" name=""/>
        <dsp:cNvSpPr/>
      </dsp:nvSpPr>
      <dsp:spPr>
        <a:xfrm>
          <a:off x="2580362" y="1927245"/>
          <a:ext cx="58697" cy="5869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0D48281-565D-47A3-9B6C-576231178549}">
      <dsp:nvSpPr>
        <dsp:cNvPr id="0" name=""/>
        <dsp:cNvSpPr/>
      </dsp:nvSpPr>
      <dsp:spPr>
        <a:xfrm>
          <a:off x="2802877" y="45490"/>
          <a:ext cx="2414573" cy="1167597"/>
        </a:xfrm>
        <a:prstGeom prst="roundRect">
          <a:avLst/>
        </a:prstGeom>
        <a:solidFill>
          <a:schemeClr val="accent3">
            <a:alpha val="9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0020" tIns="160020" rIns="160020" bIns="160020" numCol="1" spcCol="1270" rtlCol="0" anchor="ctr" anchorCtr="0">
          <a:noAutofit/>
        </a:bodyPr>
        <a:lstStyle/>
        <a:p>
          <a:pPr marL="0" lvl="0" indent="0" algn="ctr" defTabSz="800100" rtl="0">
            <a:lnSpc>
              <a:spcPct val="90000"/>
            </a:lnSpc>
            <a:spcBef>
              <a:spcPct val="0"/>
            </a:spcBef>
            <a:spcAft>
              <a:spcPct val="35000"/>
            </a:spcAft>
            <a:buNone/>
          </a:pPr>
          <a:r>
            <a:rPr lang="en-US" altLang="ko-KR" sz="1800" kern="1200" dirty="0"/>
            <a:t>- </a:t>
          </a:r>
          <a:r>
            <a:rPr lang="ko-KR" altLang="en-US" sz="1800" kern="1200" dirty="0"/>
            <a:t>큐 기반 작업 배치 </a:t>
          </a:r>
          <a:r>
            <a:rPr lang="en-US" altLang="ko-KR" sz="1800" kern="1200" dirty="0"/>
            <a:t>+ </a:t>
          </a:r>
          <a:r>
            <a:rPr lang="ko-KR" altLang="en-US" sz="1800" kern="1200" dirty="0"/>
            <a:t>상태 모니터링</a:t>
          </a:r>
          <a:endParaRPr lang="ko" sz="1800" kern="1200" dirty="0">
            <a:solidFill>
              <a:schemeClr val="accent2">
                <a:lumMod val="25000"/>
              </a:schemeClr>
            </a:solidFill>
            <a:latin typeface="+mn-lt"/>
          </a:endParaRPr>
        </a:p>
      </dsp:txBody>
      <dsp:txXfrm>
        <a:off x="2859874" y="102487"/>
        <a:ext cx="2300579" cy="1053603"/>
      </dsp:txXfrm>
    </dsp:sp>
    <dsp:sp modelId="{DCAE8A46-752C-4E82-84CE-E790E1F2918E}">
      <dsp:nvSpPr>
        <dsp:cNvPr id="0" name=""/>
        <dsp:cNvSpPr/>
      </dsp:nvSpPr>
      <dsp:spPr>
        <a:xfrm>
          <a:off x="4010163" y="1213088"/>
          <a:ext cx="0" cy="743505"/>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4348204" y="1369615"/>
          <a:ext cx="2124824" cy="44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b" anchorCtr="1">
          <a:noAutofit/>
        </a:bodyPr>
        <a:lstStyle/>
        <a:p>
          <a:pPr marL="0" lvl="0" indent="0" algn="ctr" defTabSz="889000" rtl="0">
            <a:lnSpc>
              <a:spcPct val="90000"/>
            </a:lnSpc>
            <a:spcBef>
              <a:spcPct val="0"/>
            </a:spcBef>
            <a:spcAft>
              <a:spcPct val="35000"/>
            </a:spcAft>
            <a:buNone/>
            <a:defRPr b="1"/>
          </a:pPr>
          <a:r>
            <a:rPr lang="en-US" altLang="ko" sz="2000" kern="1200" dirty="0">
              <a:solidFill>
                <a:schemeClr val="accent2">
                  <a:lumMod val="25000"/>
                </a:schemeClr>
              </a:solidFill>
              <a:latin typeface="+mn-lt"/>
            </a:rPr>
            <a:t>4</a:t>
          </a:r>
          <a:endParaRPr lang="ko" sz="2000" kern="1200" dirty="0">
            <a:solidFill>
              <a:schemeClr val="accent2">
                <a:lumMod val="25000"/>
              </a:schemeClr>
            </a:solidFill>
            <a:latin typeface="+mn-lt"/>
          </a:endParaRPr>
        </a:p>
      </dsp:txBody>
      <dsp:txXfrm>
        <a:off x="4348204" y="1369615"/>
        <a:ext cx="2124824" cy="442190"/>
      </dsp:txXfrm>
    </dsp:sp>
    <dsp:sp modelId="{B6459BF8-D2C3-4018-9C28-98667DC203F4}">
      <dsp:nvSpPr>
        <dsp:cNvPr id="0" name=""/>
        <dsp:cNvSpPr/>
      </dsp:nvSpPr>
      <dsp:spPr>
        <a:xfrm>
          <a:off x="3980814" y="1927245"/>
          <a:ext cx="58697" cy="5869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C3A59BD-6D45-4573-B098-8CB5207F194D}">
      <dsp:nvSpPr>
        <dsp:cNvPr id="0" name=""/>
        <dsp:cNvSpPr/>
      </dsp:nvSpPr>
      <dsp:spPr>
        <a:xfrm>
          <a:off x="4205301" y="2667909"/>
          <a:ext cx="2414573" cy="1167597"/>
        </a:xfrm>
        <a:prstGeom prst="roundRect">
          <a:avLst/>
        </a:prstGeom>
        <a:solidFill>
          <a:schemeClr val="accent3">
            <a:alpha val="9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0020" tIns="160020" rIns="160020" bIns="160020" numCol="1" spcCol="1270" rtlCol="0" anchor="ctr" anchorCtr="0">
          <a:noAutofit/>
        </a:bodyPr>
        <a:lstStyle/>
        <a:p>
          <a:pPr marL="0" lvl="0" indent="0" algn="ctr" defTabSz="800100" rtl="0">
            <a:lnSpc>
              <a:spcPct val="90000"/>
            </a:lnSpc>
            <a:spcBef>
              <a:spcPct val="0"/>
            </a:spcBef>
            <a:spcAft>
              <a:spcPct val="35000"/>
            </a:spcAft>
            <a:buNone/>
          </a:pPr>
          <a:r>
            <a:rPr lang="en-US" altLang="ko-KR" sz="1800" kern="1200" dirty="0"/>
            <a:t>- </a:t>
          </a:r>
          <a:r>
            <a:rPr lang="ko-KR" altLang="en-US" sz="1800" kern="1200" dirty="0"/>
            <a:t>실시간 배출량 반영 </a:t>
          </a:r>
          <a:r>
            <a:rPr lang="ko-KR" altLang="en-US" sz="1800" kern="1200" dirty="0" err="1"/>
            <a:t>재스케줄링</a:t>
          </a:r>
          <a:endParaRPr lang="ko" sz="1800" kern="1200" dirty="0">
            <a:solidFill>
              <a:schemeClr val="accent2">
                <a:lumMod val="25000"/>
              </a:schemeClr>
            </a:solidFill>
            <a:latin typeface="+mn-lt"/>
          </a:endParaRPr>
        </a:p>
      </dsp:txBody>
      <dsp:txXfrm>
        <a:off x="4262298" y="2724906"/>
        <a:ext cx="2300579" cy="1053603"/>
      </dsp:txXfrm>
    </dsp:sp>
    <dsp:sp modelId="{086FB9B1-82B2-4197-8B33-6E7FF94F8D2E}">
      <dsp:nvSpPr>
        <dsp:cNvPr id="0" name=""/>
        <dsp:cNvSpPr/>
      </dsp:nvSpPr>
      <dsp:spPr>
        <a:xfrm>
          <a:off x="5410616" y="1956593"/>
          <a:ext cx="0" cy="743505"/>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F359E8B-7C7E-4FD9-B106-36CCBFC731D5}">
      <dsp:nvSpPr>
        <dsp:cNvPr id="0" name=""/>
        <dsp:cNvSpPr/>
      </dsp:nvSpPr>
      <dsp:spPr>
        <a:xfrm>
          <a:off x="5381267" y="1927245"/>
          <a:ext cx="58697" cy="5869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날짜 개체 틀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7AB3EA8-A58D-4C92-A3AB-D271CCC294C7}" type="datetimeFigureOut">
              <a:rPr lang="en-US" smtClean="0"/>
              <a:t>3/29/2025</a:t>
            </a:fld>
            <a:endParaRPr lang="en-US" dirty="0"/>
          </a:p>
        </p:txBody>
      </p:sp>
      <p:sp>
        <p:nvSpPr>
          <p:cNvPr id="4" name="바닥글 개체 틀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슬라이드 번호 개체 틀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noProof="0"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AEFB4FA-E877-413E-B608-88789D806C57}" type="datetimeFigureOut">
              <a:rPr lang="en-US" noProof="0" smtClean="0"/>
              <a:t>3/29/2025</a:t>
            </a:fld>
            <a:endParaRPr lang="en-US" noProof="0"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normAutofit/>
          </a:bodyPr>
          <a:lstStyle/>
          <a:p>
            <a:pPr lvl="0" rtl="0"/>
            <a:r>
              <a:rPr lang="ko" noProof="0"/>
              <a:t>마스터 텍스트 스타일 편집</a:t>
            </a:r>
          </a:p>
          <a:p>
            <a:pPr lvl="1" rtl="0"/>
            <a:r>
              <a:rPr lang="ko" noProof="0"/>
              <a:t>둘째 수준</a:t>
            </a:r>
          </a:p>
          <a:p>
            <a:pPr lvl="2" rtl="0"/>
            <a:r>
              <a:rPr lang="ko" noProof="0"/>
              <a:t>셋째 수준</a:t>
            </a:r>
          </a:p>
          <a:p>
            <a:pPr lvl="3" rtl="0"/>
            <a:r>
              <a:rPr lang="ko" noProof="0"/>
              <a:t>넷째 수준</a:t>
            </a:r>
          </a:p>
          <a:p>
            <a:pPr lvl="4" rtl="0"/>
            <a:r>
              <a:rPr lang="ko" noProof="0"/>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noProof="0"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algun Gothic" panose="020B0503020000020004" pitchFamily="34" charset="-127"/>
        <a:ea typeface="Malgun Gothic" panose="020B0503020000020004" pitchFamily="34" charset="-127"/>
        <a:cs typeface="+mn-cs"/>
      </a:defRPr>
    </a:lvl1pPr>
    <a:lvl2pPr marL="457200" algn="l" defTabSz="914400" rtl="0" eaLnBrk="1" latinLnBrk="0" hangingPunct="1">
      <a:defRPr sz="1200" kern="1200">
        <a:solidFill>
          <a:schemeClr val="tx1"/>
        </a:solidFill>
        <a:latin typeface="Malgun Gothic" panose="020B0503020000020004" pitchFamily="34" charset="-127"/>
        <a:ea typeface="Malgun Gothic" panose="020B0503020000020004" pitchFamily="34" charset="-127"/>
        <a:cs typeface="+mn-cs"/>
      </a:defRPr>
    </a:lvl2pPr>
    <a:lvl3pPr marL="914400" algn="l" defTabSz="914400" rtl="0" eaLnBrk="1" latinLnBrk="0" hangingPunct="1">
      <a:defRPr sz="1200" kern="1200">
        <a:solidFill>
          <a:schemeClr val="tx1"/>
        </a:solidFill>
        <a:latin typeface="Malgun Gothic" panose="020B0503020000020004" pitchFamily="34" charset="-127"/>
        <a:ea typeface="Malgun Gothic" panose="020B0503020000020004" pitchFamily="34" charset="-127"/>
        <a:cs typeface="+mn-cs"/>
      </a:defRPr>
    </a:lvl3pPr>
    <a:lvl4pPr marL="1371600" algn="l" defTabSz="914400" rtl="0" eaLnBrk="1" latinLnBrk="0" hangingPunct="1">
      <a:defRPr sz="1200" kern="1200">
        <a:solidFill>
          <a:schemeClr val="tx1"/>
        </a:solidFill>
        <a:latin typeface="Malgun Gothic" panose="020B0503020000020004" pitchFamily="34" charset="-127"/>
        <a:ea typeface="Malgun Gothic" panose="020B0503020000020004" pitchFamily="34" charset="-127"/>
        <a:cs typeface="+mn-cs"/>
      </a:defRPr>
    </a:lvl4pPr>
    <a:lvl5pPr marL="1828800" algn="l" defTabSz="914400" rtl="0" eaLnBrk="1" latinLnBrk="0" hangingPunct="1">
      <a:defRPr sz="1200" kern="1200">
        <a:solidFill>
          <a:schemeClr val="tx1"/>
        </a:solidFill>
        <a:latin typeface="Malgun Gothic" panose="020B0503020000020004" pitchFamily="34" charset="-127"/>
        <a:ea typeface="Malgun Gothic" panose="020B0503020000020004"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en-US" dirty="0"/>
          </a:p>
        </p:txBody>
      </p:sp>
      <p:sp>
        <p:nvSpPr>
          <p:cNvPr id="4" name="슬라이드 번호 개체 틀 3"/>
          <p:cNvSpPr>
            <a:spLocks noGrp="1"/>
          </p:cNvSpPr>
          <p:nvPr>
            <p:ph type="sldNum" sz="quarter" idx="10"/>
          </p:nvPr>
        </p:nvSpPr>
        <p:spPr/>
        <p:txBody>
          <a:bodyPr rtlCol="0"/>
          <a:lstStyle/>
          <a:p>
            <a:pPr rtl="0"/>
            <a:fld id="{6336304E-FDE3-4B4F-A3B7-EBE87F3FA5E2}" type="slidenum">
              <a:rPr lang="en-US" smtClean="0"/>
              <a:t>1</a:t>
            </a:fld>
            <a:endParaRPr lang="en-US" dirty="0"/>
          </a:p>
        </p:txBody>
      </p:sp>
    </p:spTree>
    <p:extLst>
      <p:ext uri="{BB962C8B-B14F-4D97-AF65-F5344CB8AC3E}">
        <p14:creationId xmlns:p14="http://schemas.microsoft.com/office/powerpoint/2010/main" val="3442190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5.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5.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5.sv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4FD93970-B13A-F96D-A4B1-3A1EE7484106}"/>
              </a:ext>
            </a:extLst>
          </p:cNvPr>
          <p:cNvPicPr>
            <a:picLocks noChangeAspect="1"/>
          </p:cNvPicPr>
          <p:nvPr userDrawn="1"/>
        </p:nvPicPr>
        <p:blipFill>
          <a:blip r:embed="rId2"/>
          <a:srcRect/>
          <a:stretch/>
        </p:blipFill>
        <p:spPr>
          <a:xfrm>
            <a:off x="1" y="0"/>
            <a:ext cx="12202379" cy="6857999"/>
          </a:xfrm>
          <a:prstGeom prst="rect">
            <a:avLst/>
          </a:prstGeom>
        </p:spPr>
      </p:pic>
      <p:sp>
        <p:nvSpPr>
          <p:cNvPr id="2" name="제목 1">
            <a:extLst>
              <a:ext uri="{FF2B5EF4-FFF2-40B4-BE49-F238E27FC236}">
                <a16:creationId xmlns:a16="http://schemas.microsoft.com/office/drawing/2014/main" id="{2456FD49-C258-4333-9422-358C976A341C}"/>
              </a:ext>
            </a:extLst>
          </p:cNvPr>
          <p:cNvSpPr>
            <a:spLocks noGrp="1"/>
          </p:cNvSpPr>
          <p:nvPr>
            <p:ph type="ctrTitle"/>
          </p:nvPr>
        </p:nvSpPr>
        <p:spPr>
          <a:xfrm>
            <a:off x="612648" y="502920"/>
            <a:ext cx="10954512" cy="3246120"/>
          </a:xfrm>
        </p:spPr>
        <p:txBody>
          <a:bodyPr rtlCol="0" anchor="b">
            <a:noAutofit/>
          </a:bodyPr>
          <a:lstStyle>
            <a:lvl1pPr algn="ctr">
              <a:defRPr sz="6600" b="1" i="0" cap="none" baseline="0">
                <a:solidFill>
                  <a:schemeClr val="accent2">
                    <a:lumMod val="25000"/>
                  </a:schemeClr>
                </a:solidFill>
                <a:latin typeface="+mj-lt"/>
              </a:defRPr>
            </a:lvl1pPr>
          </a:lstStyle>
          <a:p>
            <a:pPr rtl="0"/>
            <a:r>
              <a:rPr lang="ko-KR" altLang="en-US" noProof="0"/>
              <a:t>마스터 제목 스타일 편집</a:t>
            </a:r>
            <a:endParaRPr lang="en-US" noProof="0" dirty="0"/>
          </a:p>
        </p:txBody>
      </p:sp>
      <p:sp>
        <p:nvSpPr>
          <p:cNvPr id="3" name="부제목 2">
            <a:extLst>
              <a:ext uri="{FF2B5EF4-FFF2-40B4-BE49-F238E27FC236}">
                <a16:creationId xmlns:a16="http://schemas.microsoft.com/office/drawing/2014/main" id="{59758E15-A93D-4FB9-843D-1490E27A151B}"/>
              </a:ext>
            </a:extLst>
          </p:cNvPr>
          <p:cNvSpPr>
            <a:spLocks noGrp="1"/>
          </p:cNvSpPr>
          <p:nvPr>
            <p:ph type="subTitle" idx="1"/>
          </p:nvPr>
        </p:nvSpPr>
        <p:spPr>
          <a:xfrm>
            <a:off x="612648" y="3758183"/>
            <a:ext cx="10954512" cy="1307592"/>
          </a:xfrm>
        </p:spPr>
        <p:txBody>
          <a:bodyPr rtlCol="0">
            <a:noAutofit/>
          </a:bodyPr>
          <a:lstStyle>
            <a:lvl1pPr marL="0" indent="0" algn="ctr">
              <a:buNone/>
              <a:defRPr sz="3200" b="0" cap="all" baseline="0">
                <a:solidFill>
                  <a:schemeClr val="accent2">
                    <a:lumMod val="2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ko-KR" altLang="en-US" noProof="0"/>
              <a:t>클릭하여 마스터 부제목 스타일 편집</a:t>
            </a:r>
            <a:endParaRPr lang="en-US" noProof="0" dirty="0"/>
          </a:p>
        </p:txBody>
      </p: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제목 및 내용 04">
    <p:bg>
      <p:bgPr>
        <a:solidFill>
          <a:schemeClr val="tx2"/>
        </a:solidFill>
        <a:effectLst/>
      </p:bgPr>
    </p:bg>
    <p:spTree>
      <p:nvGrpSpPr>
        <p:cNvPr id="1" name=""/>
        <p:cNvGrpSpPr/>
        <p:nvPr/>
      </p:nvGrpSpPr>
      <p:grpSpPr>
        <a:xfrm>
          <a:off x="0" y="0"/>
          <a:ext cx="0" cy="0"/>
          <a:chOff x="0" y="0"/>
          <a:chExt cx="0" cy="0"/>
        </a:xfrm>
      </p:grpSpPr>
      <p:sp>
        <p:nvSpPr>
          <p:cNvPr id="9" name="제목 1">
            <a:extLst>
              <a:ext uri="{FF2B5EF4-FFF2-40B4-BE49-F238E27FC236}">
                <a16:creationId xmlns:a16="http://schemas.microsoft.com/office/drawing/2014/main" id="{198299DF-E702-8750-30F5-798D7C96AA46}"/>
              </a:ext>
            </a:extLst>
          </p:cNvPr>
          <p:cNvSpPr>
            <a:spLocks noGrp="1"/>
          </p:cNvSpPr>
          <p:nvPr>
            <p:ph type="title" hasCustomPrompt="1"/>
          </p:nvPr>
        </p:nvSpPr>
        <p:spPr>
          <a:xfrm>
            <a:off x="1078992" y="365760"/>
            <a:ext cx="10277856" cy="1655064"/>
          </a:xfrm>
        </p:spPr>
        <p:txBody>
          <a:bodyPr rtlCol="0" anchor="b">
            <a:normAutofit/>
          </a:bodyPr>
          <a:lstStyle>
            <a:lvl1pPr>
              <a:defRPr>
                <a:latin typeface="Malgun Gothic" panose="020B0503020000020004" pitchFamily="34" charset="-127"/>
                <a:ea typeface="Malgun Gothic" panose="020B0503020000020004" pitchFamily="34" charset="-127"/>
              </a:defRPr>
            </a:lvl1pPr>
          </a:lstStyle>
          <a:p>
            <a:pPr rtl="0"/>
            <a:r>
              <a:rPr lang="ko"/>
              <a:t>마스터 제목 스타일 편집</a:t>
            </a:r>
          </a:p>
        </p:txBody>
      </p:sp>
      <p:sp>
        <p:nvSpPr>
          <p:cNvPr id="11" name="내용 개체 틀 2">
            <a:extLst>
              <a:ext uri="{FF2B5EF4-FFF2-40B4-BE49-F238E27FC236}">
                <a16:creationId xmlns:a16="http://schemas.microsoft.com/office/drawing/2014/main" id="{6EFAE94C-C299-8167-1BD9-4FC98C04C63C}"/>
              </a:ext>
            </a:extLst>
          </p:cNvPr>
          <p:cNvSpPr>
            <a:spLocks noGrp="1"/>
          </p:cNvSpPr>
          <p:nvPr>
            <p:ph idx="13" hasCustomPrompt="1"/>
          </p:nvPr>
        </p:nvSpPr>
        <p:spPr>
          <a:xfrm>
            <a:off x="1207008" y="2523744"/>
            <a:ext cx="9720072" cy="3255264"/>
          </a:xfrm>
        </p:spPr>
        <p:txBody>
          <a:bodyPr rtlCol="0" anchor="t" anchorCtr="0">
            <a:normAutofit/>
          </a:bodyPr>
          <a:lstStyle>
            <a:lvl1pPr>
              <a:defRPr>
                <a:latin typeface="Malgun Gothic" panose="020B0503020000020004" pitchFamily="34" charset="-127"/>
                <a:ea typeface="Malgun Gothic" panose="020B0503020000020004" pitchFamily="34" charset="-127"/>
              </a:defRPr>
            </a:lvl1pPr>
            <a:lvl2pPr>
              <a:defRPr>
                <a:latin typeface="Malgun Gothic" panose="020B0503020000020004" pitchFamily="34" charset="-127"/>
                <a:ea typeface="Malgun Gothic" panose="020B0503020000020004" pitchFamily="34" charset="-127"/>
              </a:defRPr>
            </a:lvl2pPr>
            <a:lvl3pPr>
              <a:defRPr>
                <a:latin typeface="Malgun Gothic" panose="020B0503020000020004" pitchFamily="34" charset="-127"/>
                <a:ea typeface="Malgun Gothic" panose="020B0503020000020004" pitchFamily="34" charset="-127"/>
              </a:defRPr>
            </a:lvl3pPr>
            <a:lvl4pPr>
              <a:defRPr>
                <a:latin typeface="Malgun Gothic" panose="020B0503020000020004" pitchFamily="34" charset="-127"/>
                <a:ea typeface="Malgun Gothic" panose="020B0503020000020004" pitchFamily="34" charset="-127"/>
              </a:defRPr>
            </a:lvl4pPr>
            <a:lvl5pPr>
              <a:defRPr>
                <a:latin typeface="Malgun Gothic" panose="020B0503020000020004" pitchFamily="34" charset="-127"/>
                <a:ea typeface="Malgun Gothic" panose="020B0503020000020004" pitchFamily="34" charset="-127"/>
              </a:defRPr>
            </a:lvl5p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p>
        </p:txBody>
      </p:sp>
      <p:sp>
        <p:nvSpPr>
          <p:cNvPr id="5" name="날짜 개체 틀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normAutofit/>
          </a:bodyPr>
          <a:lstStyle>
            <a:lvl1pPr>
              <a:defRPr>
                <a:latin typeface="Malgun Gothic" panose="020B0503020000020004" pitchFamily="34" charset="-127"/>
                <a:ea typeface="Malgun Gothic" panose="020B0503020000020004" pitchFamily="34" charset="-127"/>
              </a:defRPr>
            </a:lvl1pPr>
          </a:lstStyle>
          <a:p>
            <a:r>
              <a:rPr lang="ko"/>
              <a:t>20XX/8/6</a:t>
            </a:r>
          </a:p>
        </p:txBody>
      </p:sp>
      <p:sp>
        <p:nvSpPr>
          <p:cNvPr id="6" name="바닥글 개체 틀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p>
            <a:pPr rtl="0"/>
            <a:endParaRPr lang="en-US" dirty="0"/>
          </a:p>
        </p:txBody>
      </p:sp>
      <p:sp>
        <p:nvSpPr>
          <p:cNvPr id="7" name="슬라이드 번호 개체 틀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p>
            <a:pPr rtl="0"/>
            <a:fld id="{CBD12358-51D2-46B3-9BDE-DF29528B9454}" type="slidenum">
              <a:rPr lang="en-US" smtClean="0"/>
              <a:t>‹#›</a:t>
            </a:fld>
            <a:endParaRPr lang="en-US" dirty="0"/>
          </a:p>
        </p:txBody>
      </p:sp>
      <p:sp>
        <p:nvSpPr>
          <p:cNvPr id="4" name="모서리가 둥근 직사각형 6">
            <a:extLst>
              <a:ext uri="{FF2B5EF4-FFF2-40B4-BE49-F238E27FC236}">
                <a16:creationId xmlns:a16="http://schemas.microsoft.com/office/drawing/2014/main" id="{1B32A35F-9C9A-7C7D-DE93-B55FFF07D66E}"/>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endParaRPr lang="en-US" dirty="0"/>
          </a:p>
        </p:txBody>
      </p:sp>
    </p:spTree>
    <p:extLst>
      <p:ext uri="{BB962C8B-B14F-4D97-AF65-F5344CB8AC3E}">
        <p14:creationId xmlns:p14="http://schemas.microsoft.com/office/powerpoint/2010/main" val="3518480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구역 나누기 03">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57A51A8B-A15C-2A94-1E48-F9615101DF48}"/>
              </a:ext>
            </a:extLst>
          </p:cNvPr>
          <p:cNvPicPr>
            <a:picLocks noChangeAspect="1"/>
          </p:cNvPicPr>
          <p:nvPr userDrawn="1"/>
        </p:nvPicPr>
        <p:blipFill rotWithShape="1">
          <a:blip r:embed="rId2"/>
          <a:srcRect l="8991" t="11245" r="3785" b="1531"/>
          <a:stretch/>
        </p:blipFill>
        <p:spPr>
          <a:xfrm>
            <a:off x="0" y="2917"/>
            <a:ext cx="12197192" cy="6855083"/>
          </a:xfrm>
          <a:prstGeom prst="rect">
            <a:avLst/>
          </a:prstGeom>
        </p:spPr>
      </p:pic>
      <p:sp>
        <p:nvSpPr>
          <p:cNvPr id="2" name="제목 1">
            <a:extLst>
              <a:ext uri="{FF2B5EF4-FFF2-40B4-BE49-F238E27FC236}">
                <a16:creationId xmlns:a16="http://schemas.microsoft.com/office/drawing/2014/main" id="{2456FD49-C258-4333-9422-358C976A341C}"/>
              </a:ext>
            </a:extLst>
          </p:cNvPr>
          <p:cNvSpPr>
            <a:spLocks noGrp="1"/>
          </p:cNvSpPr>
          <p:nvPr>
            <p:ph type="ctrTitle"/>
          </p:nvPr>
        </p:nvSpPr>
        <p:spPr>
          <a:xfrm>
            <a:off x="612648" y="1600200"/>
            <a:ext cx="10991088" cy="3657600"/>
          </a:xfrm>
        </p:spPr>
        <p:txBody>
          <a:bodyPr rtlCol="0" anchor="ctr">
            <a:noAutofit/>
          </a:bodyPr>
          <a:lstStyle>
            <a:lvl1pPr algn="ctr">
              <a:defRPr sz="6600" b="1" i="0" cap="none" spc="-150" baseline="0">
                <a:solidFill>
                  <a:schemeClr val="accent2">
                    <a:lumMod val="25000"/>
                  </a:schemeClr>
                </a:solidFill>
                <a:latin typeface="+mj-lt"/>
              </a:defRPr>
            </a:lvl1pPr>
          </a:lstStyle>
          <a:p>
            <a:pPr rtl="0"/>
            <a:r>
              <a:rPr lang="ko-KR" altLang="en-US" noProof="0"/>
              <a:t>마스터 제목 스타일 편집</a:t>
            </a:r>
            <a:endParaRPr lang="en-US" noProof="0" dirty="0"/>
          </a:p>
        </p:txBody>
      </p:sp>
    </p:spTree>
    <p:extLst>
      <p:ext uri="{BB962C8B-B14F-4D97-AF65-F5344CB8AC3E}">
        <p14:creationId xmlns:p14="http://schemas.microsoft.com/office/powerpoint/2010/main" val="1099492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내용 2개 04">
    <p:bg>
      <p:bgPr>
        <a:gradFill>
          <a:gsLst>
            <a:gs pos="33000">
              <a:schemeClr val="bg2"/>
            </a:gs>
            <a:gs pos="59000">
              <a:schemeClr val="tx2">
                <a:lumMod val="90000"/>
                <a:alpha val="65163"/>
              </a:schemeClr>
            </a:gs>
          </a:gsLst>
          <a:lin ang="13800000" scaled="0"/>
        </a:gradFill>
        <a:effectLst/>
      </p:bgPr>
    </p:bg>
    <p:spTree>
      <p:nvGrpSpPr>
        <p:cNvPr id="1" name=""/>
        <p:cNvGrpSpPr/>
        <p:nvPr/>
      </p:nvGrpSpPr>
      <p:grpSpPr>
        <a:xfrm>
          <a:off x="0" y="0"/>
          <a:ext cx="0" cy="0"/>
          <a:chOff x="0" y="0"/>
          <a:chExt cx="0" cy="0"/>
        </a:xfrm>
      </p:grpSpPr>
      <p:sp>
        <p:nvSpPr>
          <p:cNvPr id="11" name="모서리가 둥근 직사각형 4">
            <a:extLst>
              <a:ext uri="{FF2B5EF4-FFF2-40B4-BE49-F238E27FC236}">
                <a16:creationId xmlns:a16="http://schemas.microsoft.com/office/drawing/2014/main" id="{5697808D-10E0-D8A5-5D07-E176EBB8F2BB}"/>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12" name="그림 7">
            <a:extLst>
              <a:ext uri="{FF2B5EF4-FFF2-40B4-BE49-F238E27FC236}">
                <a16:creationId xmlns:a16="http://schemas.microsoft.com/office/drawing/2014/main" id="{0234D012-F86E-04CE-78C8-2C5A661302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004" r="-148"/>
          <a:stretch/>
        </p:blipFill>
        <p:spPr>
          <a:xfrm rot="5400000">
            <a:off x="6378170" y="40082"/>
            <a:ext cx="1579705" cy="1600089"/>
          </a:xfrm>
          <a:prstGeom prst="rect">
            <a:avLst/>
          </a:prstGeom>
        </p:spPr>
      </p:pic>
      <p:pic>
        <p:nvPicPr>
          <p:cNvPr id="15" name="그림 7">
            <a:extLst>
              <a:ext uri="{FF2B5EF4-FFF2-40B4-BE49-F238E27FC236}">
                <a16:creationId xmlns:a16="http://schemas.microsoft.com/office/drawing/2014/main" id="{0BC42061-F838-920E-632E-10EDE7E553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239" r="25335" b="-1"/>
          <a:stretch/>
        </p:blipFill>
        <p:spPr>
          <a:xfrm rot="16200000">
            <a:off x="6298833" y="-161472"/>
            <a:ext cx="752715" cy="1075657"/>
          </a:xfrm>
          <a:prstGeom prst="rect">
            <a:avLst/>
          </a:prstGeom>
        </p:spPr>
      </p:pic>
      <p:pic>
        <p:nvPicPr>
          <p:cNvPr id="16" name="그래픽 15">
            <a:extLst>
              <a:ext uri="{FF2B5EF4-FFF2-40B4-BE49-F238E27FC236}">
                <a16:creationId xmlns:a16="http://schemas.microsoft.com/office/drawing/2014/main" id="{58BEE67F-530E-E41D-FD19-2615180DC3F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15931"/>
          <a:stretch/>
        </p:blipFill>
        <p:spPr>
          <a:xfrm>
            <a:off x="10439102" y="4145165"/>
            <a:ext cx="1780703" cy="2164311"/>
          </a:xfrm>
          <a:prstGeom prst="rect">
            <a:avLst/>
          </a:prstGeom>
        </p:spPr>
      </p:pic>
      <p:pic>
        <p:nvPicPr>
          <p:cNvPr id="17" name="그래픽 16">
            <a:extLst>
              <a:ext uri="{FF2B5EF4-FFF2-40B4-BE49-F238E27FC236}">
                <a16:creationId xmlns:a16="http://schemas.microsoft.com/office/drawing/2014/main" id="{82CFCA46-5F5A-867F-B19C-4F9ED5BA15A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46794"/>
          <a:stretch/>
        </p:blipFill>
        <p:spPr>
          <a:xfrm rot="10800000">
            <a:off x="-27806" y="2452933"/>
            <a:ext cx="1370742" cy="2632414"/>
          </a:xfrm>
          <a:prstGeom prst="rect">
            <a:avLst/>
          </a:prstGeom>
        </p:spPr>
      </p:pic>
      <p:pic>
        <p:nvPicPr>
          <p:cNvPr id="18" name="그래픽 17">
            <a:extLst>
              <a:ext uri="{FF2B5EF4-FFF2-40B4-BE49-F238E27FC236}">
                <a16:creationId xmlns:a16="http://schemas.microsoft.com/office/drawing/2014/main" id="{11E8F80C-ACB2-552E-4433-1A8A2708F18F}"/>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1" b="-9728"/>
          <a:stretch/>
        </p:blipFill>
        <p:spPr>
          <a:xfrm rot="18286209">
            <a:off x="887827" y="4958926"/>
            <a:ext cx="910220" cy="1020507"/>
          </a:xfrm>
          <a:prstGeom prst="rect">
            <a:avLst/>
          </a:prstGeom>
        </p:spPr>
      </p:pic>
      <p:sp>
        <p:nvSpPr>
          <p:cNvPr id="2" name="제목 1">
            <a:extLst>
              <a:ext uri="{FF2B5EF4-FFF2-40B4-BE49-F238E27FC236}">
                <a16:creationId xmlns:a16="http://schemas.microsoft.com/office/drawing/2014/main" id="{F657BD59-35CC-9BB3-8621-6FA3356F81AA}"/>
              </a:ext>
            </a:extLst>
          </p:cNvPr>
          <p:cNvSpPr>
            <a:spLocks noGrp="1"/>
          </p:cNvSpPr>
          <p:nvPr>
            <p:ph type="title" hasCustomPrompt="1"/>
          </p:nvPr>
        </p:nvSpPr>
        <p:spPr>
          <a:xfrm>
            <a:off x="1078992" y="365760"/>
            <a:ext cx="10277856" cy="1655064"/>
          </a:xfrm>
        </p:spPr>
        <p:txBody>
          <a:bodyPr rtlCol="0" anchor="b">
            <a:normAutofit/>
          </a:bodyPr>
          <a:lstStyle>
            <a:lvl1pPr>
              <a:defRPr>
                <a:latin typeface="Malgun Gothic" panose="020B0503020000020004" pitchFamily="34" charset="-127"/>
                <a:ea typeface="Malgun Gothic" panose="020B0503020000020004" pitchFamily="34" charset="-127"/>
              </a:defRPr>
            </a:lvl1pPr>
          </a:lstStyle>
          <a:p>
            <a:pPr rtl="0"/>
            <a:r>
              <a:rPr lang="ko"/>
              <a:t>마스터 제목 스타일 편집</a:t>
            </a:r>
          </a:p>
        </p:txBody>
      </p:sp>
      <p:sp>
        <p:nvSpPr>
          <p:cNvPr id="3" name="내용 개체 틀 2">
            <a:extLst>
              <a:ext uri="{FF2B5EF4-FFF2-40B4-BE49-F238E27FC236}">
                <a16:creationId xmlns:a16="http://schemas.microsoft.com/office/drawing/2014/main" id="{A772710C-A212-1B12-06CD-FA2A14F89D68}"/>
              </a:ext>
            </a:extLst>
          </p:cNvPr>
          <p:cNvSpPr>
            <a:spLocks noGrp="1"/>
          </p:cNvSpPr>
          <p:nvPr>
            <p:ph idx="1" hasCustomPrompt="1"/>
          </p:nvPr>
        </p:nvSpPr>
        <p:spPr>
          <a:xfrm>
            <a:off x="3575304" y="2441448"/>
            <a:ext cx="3602736" cy="3575304"/>
          </a:xfrm>
        </p:spPr>
        <p:txBody>
          <a:bodyPr rtlCol="0" anchor="t" anchorCtr="0">
            <a:normAutofit/>
          </a:bodyPr>
          <a:lstStyle>
            <a:lvl1pPr>
              <a:defRPr>
                <a:latin typeface="Malgun Gothic" panose="020B0503020000020004" pitchFamily="34" charset="-127"/>
                <a:ea typeface="Malgun Gothic" panose="020B0503020000020004" pitchFamily="34" charset="-127"/>
              </a:defRPr>
            </a:lvl1pPr>
            <a:lvl2pPr>
              <a:defRPr>
                <a:latin typeface="Malgun Gothic" panose="020B0503020000020004" pitchFamily="34" charset="-127"/>
                <a:ea typeface="Malgun Gothic" panose="020B0503020000020004" pitchFamily="34" charset="-127"/>
              </a:defRPr>
            </a:lvl2pPr>
            <a:lvl3pPr>
              <a:defRPr>
                <a:latin typeface="Malgun Gothic" panose="020B0503020000020004" pitchFamily="34" charset="-127"/>
                <a:ea typeface="Malgun Gothic" panose="020B0503020000020004" pitchFamily="34" charset="-127"/>
              </a:defRPr>
            </a:lvl3pPr>
            <a:lvl4pPr>
              <a:defRPr>
                <a:latin typeface="Malgun Gothic" panose="020B0503020000020004" pitchFamily="34" charset="-127"/>
                <a:ea typeface="Malgun Gothic" panose="020B0503020000020004" pitchFamily="34" charset="-127"/>
              </a:defRPr>
            </a:lvl4pPr>
            <a:lvl5pPr>
              <a:defRPr>
                <a:latin typeface="Malgun Gothic" panose="020B0503020000020004" pitchFamily="34" charset="-127"/>
                <a:ea typeface="Malgun Gothic" panose="020B0503020000020004" pitchFamily="34" charset="-127"/>
              </a:defRPr>
            </a:lvl5p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p>
        </p:txBody>
      </p:sp>
      <p:sp>
        <p:nvSpPr>
          <p:cNvPr id="14" name="내용 개체 틀 2">
            <a:extLst>
              <a:ext uri="{FF2B5EF4-FFF2-40B4-BE49-F238E27FC236}">
                <a16:creationId xmlns:a16="http://schemas.microsoft.com/office/drawing/2014/main" id="{D1DCC4A1-0DB3-3480-3A1A-78FC85FE7ECE}"/>
              </a:ext>
            </a:extLst>
          </p:cNvPr>
          <p:cNvSpPr>
            <a:spLocks noGrp="1"/>
          </p:cNvSpPr>
          <p:nvPr>
            <p:ph idx="13" hasCustomPrompt="1"/>
          </p:nvPr>
        </p:nvSpPr>
        <p:spPr>
          <a:xfrm>
            <a:off x="8293608" y="2441447"/>
            <a:ext cx="3063240" cy="3575303"/>
          </a:xfrm>
        </p:spPr>
        <p:txBody>
          <a:bodyPr rtlCol="0" anchor="t" anchorCtr="0">
            <a:normAutofit/>
          </a:bodyPr>
          <a:lstStyle>
            <a:lvl1pPr>
              <a:defRPr>
                <a:latin typeface="Malgun Gothic" panose="020B0503020000020004" pitchFamily="34" charset="-127"/>
                <a:ea typeface="Malgun Gothic" panose="020B0503020000020004" pitchFamily="34" charset="-127"/>
              </a:defRPr>
            </a:lvl1pPr>
            <a:lvl2pPr>
              <a:defRPr>
                <a:latin typeface="Malgun Gothic" panose="020B0503020000020004" pitchFamily="34" charset="-127"/>
                <a:ea typeface="Malgun Gothic" panose="020B0503020000020004" pitchFamily="34" charset="-127"/>
              </a:defRPr>
            </a:lvl2pPr>
            <a:lvl3pPr>
              <a:defRPr>
                <a:latin typeface="Malgun Gothic" panose="020B0503020000020004" pitchFamily="34" charset="-127"/>
                <a:ea typeface="Malgun Gothic" panose="020B0503020000020004" pitchFamily="34" charset="-127"/>
              </a:defRPr>
            </a:lvl3pPr>
            <a:lvl4pPr>
              <a:defRPr>
                <a:latin typeface="Malgun Gothic" panose="020B0503020000020004" pitchFamily="34" charset="-127"/>
                <a:ea typeface="Malgun Gothic" panose="020B0503020000020004" pitchFamily="34" charset="-127"/>
              </a:defRPr>
            </a:lvl4pPr>
            <a:lvl5pPr>
              <a:defRPr>
                <a:latin typeface="Malgun Gothic" panose="020B0503020000020004" pitchFamily="34" charset="-127"/>
                <a:ea typeface="Malgun Gothic" panose="020B0503020000020004" pitchFamily="34" charset="-127"/>
              </a:defRPr>
            </a:lvl5p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p>
        </p:txBody>
      </p:sp>
      <p:sp>
        <p:nvSpPr>
          <p:cNvPr id="4" name="날짜 개체 틀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normAutofit/>
          </a:bodyPr>
          <a:lstStyle>
            <a:lvl1pPr>
              <a:defRPr>
                <a:latin typeface="Malgun Gothic" panose="020B0503020000020004" pitchFamily="34" charset="-127"/>
                <a:ea typeface="Malgun Gothic" panose="020B0503020000020004" pitchFamily="34" charset="-127"/>
              </a:defRPr>
            </a:lvl1pPr>
          </a:lstStyle>
          <a:p>
            <a:r>
              <a:rPr lang="ko"/>
              <a:t>20XX/8/6</a:t>
            </a:r>
          </a:p>
        </p:txBody>
      </p:sp>
      <p:sp>
        <p:nvSpPr>
          <p:cNvPr id="5" name="바닥글 개체 틀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p>
            <a:pPr rtl="0"/>
            <a:endParaRPr lang="en-US" dirty="0"/>
          </a:p>
        </p:txBody>
      </p:sp>
      <p:sp>
        <p:nvSpPr>
          <p:cNvPr id="6" name="슬라이드 번호 개체 틀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p>
            <a:pPr rtl="0"/>
            <a:fld id="{CBD12358-51D2-46B3-9BDE-DF29528B9454}" type="slidenum">
              <a:rPr lang="en-US" smtClean="0"/>
              <a:t>‹#›</a:t>
            </a:fld>
            <a:endParaRPr lang="en-US" dirty="0"/>
          </a:p>
        </p:txBody>
      </p:sp>
    </p:spTree>
    <p:extLst>
      <p:ext uri="{BB962C8B-B14F-4D97-AF65-F5344CB8AC3E}">
        <p14:creationId xmlns:p14="http://schemas.microsoft.com/office/powerpoint/2010/main" val="2343850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마무리">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C4ACFCA6-7ECE-9BFB-9389-6DB74C862850}"/>
              </a:ext>
            </a:extLst>
          </p:cNvPr>
          <p:cNvPicPr>
            <a:picLocks noChangeAspect="1"/>
          </p:cNvPicPr>
          <p:nvPr userDrawn="1"/>
        </p:nvPicPr>
        <p:blipFill>
          <a:blip r:embed="rId2"/>
          <a:srcRect l="21" r="21"/>
          <a:stretch/>
        </p:blipFill>
        <p:spPr>
          <a:xfrm>
            <a:off x="-5192" y="-1"/>
            <a:ext cx="12197192" cy="6858001"/>
          </a:xfrm>
          <a:prstGeom prst="rect">
            <a:avLst/>
          </a:prstGeom>
        </p:spPr>
      </p:pic>
      <p:sp>
        <p:nvSpPr>
          <p:cNvPr id="2" name="제목 1">
            <a:extLst>
              <a:ext uri="{FF2B5EF4-FFF2-40B4-BE49-F238E27FC236}">
                <a16:creationId xmlns:a16="http://schemas.microsoft.com/office/drawing/2014/main" id="{2456FD49-C258-4333-9422-358C976A341C}"/>
              </a:ext>
            </a:extLst>
          </p:cNvPr>
          <p:cNvSpPr>
            <a:spLocks noGrp="1"/>
          </p:cNvSpPr>
          <p:nvPr>
            <p:ph type="ctrTitle"/>
          </p:nvPr>
        </p:nvSpPr>
        <p:spPr>
          <a:xfrm>
            <a:off x="1133856" y="56450"/>
            <a:ext cx="9912096" cy="2743200"/>
          </a:xfrm>
        </p:spPr>
        <p:txBody>
          <a:bodyPr rtlCol="0" anchor="b">
            <a:noAutofit/>
          </a:bodyPr>
          <a:lstStyle>
            <a:lvl1pPr algn="l">
              <a:defRPr sz="6600" b="1" i="0" cap="none" spc="-150" baseline="0">
                <a:solidFill>
                  <a:schemeClr val="accent2">
                    <a:lumMod val="25000"/>
                  </a:schemeClr>
                </a:solidFill>
                <a:latin typeface="+mj-lt"/>
              </a:defRPr>
            </a:lvl1pPr>
          </a:lstStyle>
          <a:p>
            <a:pPr rtl="0"/>
            <a:r>
              <a:rPr lang="ko-KR" altLang="en-US" noProof="0"/>
              <a:t>마스터 제목 스타일 편집</a:t>
            </a:r>
            <a:endParaRPr lang="en-US" noProof="0" dirty="0"/>
          </a:p>
        </p:txBody>
      </p:sp>
      <p:sp>
        <p:nvSpPr>
          <p:cNvPr id="3" name="부제목 2">
            <a:extLst>
              <a:ext uri="{FF2B5EF4-FFF2-40B4-BE49-F238E27FC236}">
                <a16:creationId xmlns:a16="http://schemas.microsoft.com/office/drawing/2014/main" id="{59758E15-A93D-4FB9-843D-1490E27A151B}"/>
              </a:ext>
            </a:extLst>
          </p:cNvPr>
          <p:cNvSpPr>
            <a:spLocks noGrp="1"/>
          </p:cNvSpPr>
          <p:nvPr>
            <p:ph type="subTitle" idx="1"/>
          </p:nvPr>
        </p:nvSpPr>
        <p:spPr>
          <a:xfrm>
            <a:off x="3575304" y="3110546"/>
            <a:ext cx="4114800" cy="2743200"/>
          </a:xfrm>
        </p:spPr>
        <p:txBody>
          <a:bodyPr rtlCol="0">
            <a:noAutofit/>
          </a:bodyPr>
          <a:lstStyle>
            <a:lvl1pPr marL="0" indent="0" algn="l">
              <a:lnSpc>
                <a:spcPct val="150000"/>
              </a:lnSpc>
              <a:spcBef>
                <a:spcPts val="0"/>
              </a:spcBef>
              <a:buNone/>
              <a:defRPr sz="2400" b="0" cap="all" baseline="0">
                <a:solidFill>
                  <a:schemeClr val="accent2">
                    <a:lumMod val="2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ko-KR" altLang="en-US" noProof="0"/>
              <a:t>클릭하여 마스터 부제목 스타일 편집</a:t>
            </a:r>
            <a:endParaRPr lang="en-US" noProof="0" dirty="0"/>
          </a:p>
        </p:txBody>
      </p:sp>
    </p:spTree>
    <p:extLst>
      <p:ext uri="{BB962C8B-B14F-4D97-AF65-F5344CB8AC3E}">
        <p14:creationId xmlns:p14="http://schemas.microsoft.com/office/powerpoint/2010/main" val="296083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01">
    <p:bg>
      <p:bgPr>
        <a:gradFill>
          <a:gsLst>
            <a:gs pos="33000">
              <a:schemeClr val="bg2"/>
            </a:gs>
            <a:gs pos="59000">
              <a:schemeClr val="tx2">
                <a:lumMod val="90000"/>
                <a:alpha val="65163"/>
              </a:schemeClr>
            </a:gs>
          </a:gsLst>
          <a:lin ang="7800000" scaled="0"/>
        </a:gra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57BD59-35CC-9BB3-8621-6FA3356F81AA}"/>
              </a:ext>
            </a:extLst>
          </p:cNvPr>
          <p:cNvSpPr>
            <a:spLocks noGrp="1"/>
          </p:cNvSpPr>
          <p:nvPr>
            <p:ph type="title" hasCustomPrompt="1"/>
          </p:nvPr>
        </p:nvSpPr>
        <p:spPr>
          <a:xfrm>
            <a:off x="1078992" y="850392"/>
            <a:ext cx="3913632" cy="4800600"/>
          </a:xfrm>
        </p:spPr>
        <p:txBody>
          <a:bodyPr rtlCol="0">
            <a:normAutofit/>
          </a:bodyPr>
          <a:lstStyle>
            <a:lvl1pPr>
              <a:defRPr>
                <a:solidFill>
                  <a:schemeClr val="accent2">
                    <a:lumMod val="25000"/>
                  </a:schemeClr>
                </a:solidFill>
                <a:latin typeface="Malgun Gothic" panose="020B0503020000020004" pitchFamily="34" charset="-127"/>
                <a:ea typeface="Malgun Gothic" panose="020B0503020000020004" pitchFamily="34" charset="-127"/>
              </a:defRPr>
            </a:lvl1pPr>
          </a:lstStyle>
          <a:p>
            <a:pPr rtl="0"/>
            <a:r>
              <a:rPr lang="ko"/>
              <a:t>마스터 제목 스타일 편집</a:t>
            </a:r>
          </a:p>
        </p:txBody>
      </p:sp>
      <p:sp>
        <p:nvSpPr>
          <p:cNvPr id="3" name="내용 개체 틀 2">
            <a:extLst>
              <a:ext uri="{FF2B5EF4-FFF2-40B4-BE49-F238E27FC236}">
                <a16:creationId xmlns:a16="http://schemas.microsoft.com/office/drawing/2014/main" id="{A772710C-A212-1B12-06CD-FA2A14F89D68}"/>
              </a:ext>
            </a:extLst>
          </p:cNvPr>
          <p:cNvSpPr>
            <a:spLocks noGrp="1"/>
          </p:cNvSpPr>
          <p:nvPr>
            <p:ph idx="1" hasCustomPrompt="1"/>
          </p:nvPr>
        </p:nvSpPr>
        <p:spPr>
          <a:xfrm>
            <a:off x="5358384" y="1965960"/>
            <a:ext cx="4050792" cy="2953512"/>
          </a:xfrm>
        </p:spPr>
        <p:txBody>
          <a:bodyPr rtlCol="0" anchor="ctr" anchorCtr="0">
            <a:normAutofit/>
          </a:bodyPr>
          <a:lstStyle>
            <a:lvl1pPr>
              <a:defRPr cap="all" baseline="0">
                <a:solidFill>
                  <a:schemeClr val="accent2">
                    <a:lumMod val="25000"/>
                  </a:schemeClr>
                </a:solidFill>
                <a:latin typeface="Malgun Gothic" panose="020B0503020000020004" pitchFamily="34" charset="-127"/>
                <a:ea typeface="Malgun Gothic" panose="020B0503020000020004" pitchFamily="34" charset="-127"/>
              </a:defRPr>
            </a:lvl1pPr>
            <a:lvl2pPr>
              <a:defRPr>
                <a:latin typeface="Malgun Gothic" panose="020B0503020000020004" pitchFamily="34" charset="-127"/>
                <a:ea typeface="Malgun Gothic" panose="020B0503020000020004" pitchFamily="34" charset="-127"/>
              </a:defRPr>
            </a:lvl2pPr>
            <a:lvl3pPr>
              <a:defRPr>
                <a:latin typeface="Malgun Gothic" panose="020B0503020000020004" pitchFamily="34" charset="-127"/>
                <a:ea typeface="Malgun Gothic" panose="020B0503020000020004" pitchFamily="34" charset="-127"/>
              </a:defRPr>
            </a:lvl3pPr>
            <a:lvl4pPr>
              <a:defRPr>
                <a:latin typeface="Malgun Gothic" panose="020B0503020000020004" pitchFamily="34" charset="-127"/>
                <a:ea typeface="Malgun Gothic" panose="020B0503020000020004" pitchFamily="34" charset="-127"/>
              </a:defRPr>
            </a:lvl4pPr>
            <a:lvl5pPr>
              <a:defRPr>
                <a:latin typeface="Malgun Gothic" panose="020B0503020000020004" pitchFamily="34" charset="-127"/>
                <a:ea typeface="Malgun Gothic" panose="020B0503020000020004" pitchFamily="34" charset="-127"/>
              </a:defRPr>
            </a:lvl5p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p>
        </p:txBody>
      </p:sp>
      <p:sp>
        <p:nvSpPr>
          <p:cNvPr id="4" name="날짜 개체 틀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normAutofit/>
          </a:bodyPr>
          <a:lstStyle>
            <a:lvl1pPr>
              <a:defRPr>
                <a:latin typeface="Malgun Gothic" panose="020B0503020000020004" pitchFamily="34" charset="-127"/>
                <a:ea typeface="Malgun Gothic" panose="020B0503020000020004" pitchFamily="34" charset="-127"/>
              </a:defRPr>
            </a:lvl1pPr>
          </a:lstStyle>
          <a:p>
            <a:r>
              <a:rPr lang="ko"/>
              <a:t>20XX/8/6</a:t>
            </a:r>
          </a:p>
        </p:txBody>
      </p:sp>
      <p:sp>
        <p:nvSpPr>
          <p:cNvPr id="5" name="바닥글 개체 틀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p>
            <a:pPr rtl="0"/>
            <a:endParaRPr lang="en-US" dirty="0"/>
          </a:p>
        </p:txBody>
      </p:sp>
      <p:sp>
        <p:nvSpPr>
          <p:cNvPr id="6" name="슬라이드 번호 개체 틀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p>
            <a:pPr rtl="0"/>
            <a:fld id="{CBD12358-51D2-46B3-9BDE-DF29528B9454}" type="slidenum">
              <a:rPr lang="en-US" smtClean="0"/>
              <a:t>‹#›</a:t>
            </a:fld>
            <a:endParaRPr lang="en-US" dirty="0"/>
          </a:p>
        </p:txBody>
      </p:sp>
      <p:sp>
        <p:nvSpPr>
          <p:cNvPr id="7" name="모서리가 둥근 직사각형 4">
            <a:extLst>
              <a:ext uri="{FF2B5EF4-FFF2-40B4-BE49-F238E27FC236}">
                <a16:creationId xmlns:a16="http://schemas.microsoft.com/office/drawing/2014/main" id="{906EB944-76A9-6F98-104E-59CD34F5CF94}"/>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11" name="그림 7">
            <a:extLst>
              <a:ext uri="{FF2B5EF4-FFF2-40B4-BE49-F238E27FC236}">
                <a16:creationId xmlns:a16="http://schemas.microsoft.com/office/drawing/2014/main" id="{898C8E3F-6992-0D8A-CCA1-3DD2C147AA8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4756"/>
          <a:stretch/>
        </p:blipFill>
        <p:spPr>
          <a:xfrm>
            <a:off x="8853067" y="1"/>
            <a:ext cx="1875091" cy="1605320"/>
          </a:xfrm>
          <a:prstGeom prst="rect">
            <a:avLst/>
          </a:prstGeom>
        </p:spPr>
      </p:pic>
      <p:pic>
        <p:nvPicPr>
          <p:cNvPr id="13" name="그림 7">
            <a:extLst>
              <a:ext uri="{FF2B5EF4-FFF2-40B4-BE49-F238E27FC236}">
                <a16:creationId xmlns:a16="http://schemas.microsoft.com/office/drawing/2014/main" id="{4417AC45-4CB7-72E8-3723-B1A3D81FB6E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713775" y="5533690"/>
            <a:ext cx="493392" cy="495528"/>
          </a:xfrm>
          <a:prstGeom prst="rect">
            <a:avLst/>
          </a:prstGeom>
        </p:spPr>
      </p:pic>
      <p:pic>
        <p:nvPicPr>
          <p:cNvPr id="15" name="그래픽 14">
            <a:extLst>
              <a:ext uri="{FF2B5EF4-FFF2-40B4-BE49-F238E27FC236}">
                <a16:creationId xmlns:a16="http://schemas.microsoft.com/office/drawing/2014/main" id="{AE5941EF-B160-313A-DA99-73C86EDC4C1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46794"/>
          <a:stretch/>
        </p:blipFill>
        <p:spPr>
          <a:xfrm>
            <a:off x="10316909" y="2723673"/>
            <a:ext cx="1875091" cy="3600981"/>
          </a:xfrm>
          <a:prstGeom prst="rect">
            <a:avLst/>
          </a:prstGeom>
        </p:spPr>
      </p:pic>
      <p:pic>
        <p:nvPicPr>
          <p:cNvPr id="17" name="그래픽 16">
            <a:extLst>
              <a:ext uri="{FF2B5EF4-FFF2-40B4-BE49-F238E27FC236}">
                <a16:creationId xmlns:a16="http://schemas.microsoft.com/office/drawing/2014/main" id="{EEC16221-5852-F1A3-24D1-8EF5E907173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41791"/>
          <a:stretch/>
        </p:blipFill>
        <p:spPr>
          <a:xfrm>
            <a:off x="3497179" y="6324654"/>
            <a:ext cx="910220" cy="541368"/>
          </a:xfrm>
          <a:prstGeom prst="rect">
            <a:avLst/>
          </a:prstGeom>
        </p:spPr>
      </p:pic>
      <p:pic>
        <p:nvPicPr>
          <p:cNvPr id="19" name="그래픽 18">
            <a:extLst>
              <a:ext uri="{FF2B5EF4-FFF2-40B4-BE49-F238E27FC236}">
                <a16:creationId xmlns:a16="http://schemas.microsoft.com/office/drawing/2014/main" id="{5D8B34C3-E35E-0B4E-1F8E-59C449A3C8DD}"/>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31904"/>
          <a:stretch/>
        </p:blipFill>
        <p:spPr>
          <a:xfrm>
            <a:off x="1601212" y="0"/>
            <a:ext cx="1032928" cy="718708"/>
          </a:xfrm>
          <a:prstGeom prst="rect">
            <a:avLst/>
          </a:prstGeom>
        </p:spPr>
      </p:pic>
    </p:spTree>
    <p:extLst>
      <p:ext uri="{BB962C8B-B14F-4D97-AF65-F5344CB8AC3E}">
        <p14:creationId xmlns:p14="http://schemas.microsoft.com/office/powerpoint/2010/main" val="365785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나누기 01">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051FEFCE-5DDA-D353-F1BF-36752F5F079A}"/>
              </a:ext>
            </a:extLst>
          </p:cNvPr>
          <p:cNvPicPr>
            <a:picLocks noChangeAspect="1"/>
          </p:cNvPicPr>
          <p:nvPr userDrawn="1"/>
        </p:nvPicPr>
        <p:blipFill>
          <a:blip r:embed="rId2"/>
          <a:srcRect/>
          <a:stretch/>
        </p:blipFill>
        <p:spPr>
          <a:xfrm>
            <a:off x="0" y="2917"/>
            <a:ext cx="12197191" cy="6855082"/>
          </a:xfrm>
          <a:prstGeom prst="rect">
            <a:avLst/>
          </a:prstGeom>
        </p:spPr>
      </p:pic>
      <p:sp>
        <p:nvSpPr>
          <p:cNvPr id="2" name="제목 1">
            <a:extLst>
              <a:ext uri="{FF2B5EF4-FFF2-40B4-BE49-F238E27FC236}">
                <a16:creationId xmlns:a16="http://schemas.microsoft.com/office/drawing/2014/main" id="{2456FD49-C258-4333-9422-358C976A341C}"/>
              </a:ext>
            </a:extLst>
          </p:cNvPr>
          <p:cNvSpPr>
            <a:spLocks noGrp="1"/>
          </p:cNvSpPr>
          <p:nvPr>
            <p:ph type="ctrTitle"/>
          </p:nvPr>
        </p:nvSpPr>
        <p:spPr>
          <a:xfrm>
            <a:off x="877824" y="1325880"/>
            <a:ext cx="10460736" cy="2286000"/>
          </a:xfrm>
        </p:spPr>
        <p:txBody>
          <a:bodyPr rtlCol="0" anchor="b">
            <a:noAutofit/>
          </a:bodyPr>
          <a:lstStyle>
            <a:lvl1pPr algn="ctr">
              <a:defRPr sz="6600" b="1" i="0" cap="none" spc="-150" baseline="0">
                <a:solidFill>
                  <a:schemeClr val="accent2">
                    <a:lumMod val="25000"/>
                  </a:schemeClr>
                </a:solidFill>
                <a:latin typeface="+mj-lt"/>
              </a:defRPr>
            </a:lvl1pPr>
          </a:lstStyle>
          <a:p>
            <a:pPr rtl="0"/>
            <a:r>
              <a:rPr lang="ko-KR" altLang="en-US" noProof="0"/>
              <a:t>마스터 제목 스타일 편집</a:t>
            </a:r>
            <a:endParaRPr lang="en-US" noProof="0" dirty="0"/>
          </a:p>
        </p:txBody>
      </p:sp>
      <p:sp>
        <p:nvSpPr>
          <p:cNvPr id="3" name="부제목 2">
            <a:extLst>
              <a:ext uri="{FF2B5EF4-FFF2-40B4-BE49-F238E27FC236}">
                <a16:creationId xmlns:a16="http://schemas.microsoft.com/office/drawing/2014/main" id="{59758E15-A93D-4FB9-843D-1490E27A151B}"/>
              </a:ext>
            </a:extLst>
          </p:cNvPr>
          <p:cNvSpPr>
            <a:spLocks noGrp="1"/>
          </p:cNvSpPr>
          <p:nvPr>
            <p:ph type="subTitle" idx="1"/>
          </p:nvPr>
        </p:nvSpPr>
        <p:spPr>
          <a:xfrm>
            <a:off x="877824" y="3749040"/>
            <a:ext cx="10460736" cy="2286000"/>
          </a:xfrm>
        </p:spPr>
        <p:txBody>
          <a:bodyPr rtlCol="0">
            <a:noAutofit/>
          </a:bodyPr>
          <a:lstStyle>
            <a:lvl1pPr marL="0" indent="0" algn="ctr">
              <a:buNone/>
              <a:defRPr sz="3200" b="0" cap="all" baseline="0">
                <a:solidFill>
                  <a:schemeClr val="accent2">
                    <a:lumMod val="2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ko-KR" altLang="en-US" noProof="0"/>
              <a:t>클릭하여 마스터 부제목 스타일 편집</a:t>
            </a:r>
            <a:endParaRPr lang="en-US" noProof="0" dirty="0"/>
          </a:p>
        </p:txBody>
      </p:sp>
    </p:spTree>
    <p:extLst>
      <p:ext uri="{BB962C8B-B14F-4D97-AF65-F5344CB8AC3E}">
        <p14:creationId xmlns:p14="http://schemas.microsoft.com/office/powerpoint/2010/main" val="1502723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02">
    <p:bg>
      <p:bgPr>
        <a:gradFill>
          <a:gsLst>
            <a:gs pos="33000">
              <a:schemeClr val="bg2"/>
            </a:gs>
            <a:gs pos="59000">
              <a:schemeClr val="tx2">
                <a:lumMod val="90000"/>
                <a:alpha val="65163"/>
              </a:schemeClr>
            </a:gs>
          </a:gsLst>
          <a:lin ang="19200000" scaled="0"/>
        </a:gradFill>
        <a:effectLst/>
      </p:bgPr>
    </p:bg>
    <p:spTree>
      <p:nvGrpSpPr>
        <p:cNvPr id="1" name=""/>
        <p:cNvGrpSpPr/>
        <p:nvPr/>
      </p:nvGrpSpPr>
      <p:grpSpPr>
        <a:xfrm>
          <a:off x="0" y="0"/>
          <a:ext cx="0" cy="0"/>
          <a:chOff x="0" y="0"/>
          <a:chExt cx="0" cy="0"/>
        </a:xfrm>
      </p:grpSpPr>
      <p:sp>
        <p:nvSpPr>
          <p:cNvPr id="7" name="모서리가 둥근 직사각형 3">
            <a:extLst>
              <a:ext uri="{FF2B5EF4-FFF2-40B4-BE49-F238E27FC236}">
                <a16:creationId xmlns:a16="http://schemas.microsoft.com/office/drawing/2014/main" id="{B6718ABD-4EA5-E3C5-0225-F6671DCA53AD}"/>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8" name="그래픽 7">
            <a:extLst>
              <a:ext uri="{FF2B5EF4-FFF2-40B4-BE49-F238E27FC236}">
                <a16:creationId xmlns:a16="http://schemas.microsoft.com/office/drawing/2014/main" id="{D721A955-CA2D-A65D-6E60-DAAAA4ACFA38}"/>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050"/>
          <a:stretch/>
        </p:blipFill>
        <p:spPr>
          <a:xfrm>
            <a:off x="0" y="2887579"/>
            <a:ext cx="2432421" cy="3604662"/>
          </a:xfrm>
          <a:prstGeom prst="rect">
            <a:avLst/>
          </a:prstGeom>
        </p:spPr>
      </p:pic>
      <p:pic>
        <p:nvPicPr>
          <p:cNvPr id="9" name="그래픽 8">
            <a:extLst>
              <a:ext uri="{FF2B5EF4-FFF2-40B4-BE49-F238E27FC236}">
                <a16:creationId xmlns:a16="http://schemas.microsoft.com/office/drawing/2014/main" id="{AB70155A-604C-AD00-BE69-4505C75CE01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5874" b="-1"/>
          <a:stretch/>
        </p:blipFill>
        <p:spPr>
          <a:xfrm rot="5400000">
            <a:off x="11281284" y="2493882"/>
            <a:ext cx="1032928" cy="887899"/>
          </a:xfrm>
          <a:prstGeom prst="rect">
            <a:avLst/>
          </a:prstGeom>
        </p:spPr>
      </p:pic>
      <p:pic>
        <p:nvPicPr>
          <p:cNvPr id="10" name="그래픽 9">
            <a:extLst>
              <a:ext uri="{FF2B5EF4-FFF2-40B4-BE49-F238E27FC236}">
                <a16:creationId xmlns:a16="http://schemas.microsoft.com/office/drawing/2014/main" id="{F74D1084-EF5E-D016-13E0-1840BDFFD0AE}"/>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b="-880"/>
          <a:stretch/>
        </p:blipFill>
        <p:spPr>
          <a:xfrm>
            <a:off x="9897978" y="5987153"/>
            <a:ext cx="490012" cy="505088"/>
          </a:xfrm>
          <a:prstGeom prst="rect">
            <a:avLst/>
          </a:prstGeom>
        </p:spPr>
      </p:pic>
      <p:sp>
        <p:nvSpPr>
          <p:cNvPr id="2" name="제목 1">
            <a:extLst>
              <a:ext uri="{FF2B5EF4-FFF2-40B4-BE49-F238E27FC236}">
                <a16:creationId xmlns:a16="http://schemas.microsoft.com/office/drawing/2014/main" id="{F657BD59-35CC-9BB3-8621-6FA3356F81AA}"/>
              </a:ext>
            </a:extLst>
          </p:cNvPr>
          <p:cNvSpPr>
            <a:spLocks noGrp="1"/>
          </p:cNvSpPr>
          <p:nvPr>
            <p:ph type="title" hasCustomPrompt="1"/>
          </p:nvPr>
        </p:nvSpPr>
        <p:spPr>
          <a:xfrm>
            <a:off x="1078992" y="365760"/>
            <a:ext cx="10277856" cy="1655064"/>
          </a:xfrm>
        </p:spPr>
        <p:txBody>
          <a:bodyPr rtlCol="0" anchor="b">
            <a:normAutofit/>
          </a:bodyPr>
          <a:lstStyle>
            <a:lvl1pPr>
              <a:defRPr>
                <a:latin typeface="Malgun Gothic" panose="020B0503020000020004" pitchFamily="34" charset="-127"/>
                <a:ea typeface="Malgun Gothic" panose="020B0503020000020004" pitchFamily="34" charset="-127"/>
              </a:defRPr>
            </a:lvl1pPr>
          </a:lstStyle>
          <a:p>
            <a:pPr rtl="0"/>
            <a:r>
              <a:rPr lang="ko"/>
              <a:t>마스터 제목 스타일 편집</a:t>
            </a:r>
          </a:p>
        </p:txBody>
      </p:sp>
      <p:sp>
        <p:nvSpPr>
          <p:cNvPr id="3" name="내용 개체 틀 2">
            <a:extLst>
              <a:ext uri="{FF2B5EF4-FFF2-40B4-BE49-F238E27FC236}">
                <a16:creationId xmlns:a16="http://schemas.microsoft.com/office/drawing/2014/main" id="{A772710C-A212-1B12-06CD-FA2A14F89D68}"/>
              </a:ext>
            </a:extLst>
          </p:cNvPr>
          <p:cNvSpPr>
            <a:spLocks noGrp="1"/>
          </p:cNvSpPr>
          <p:nvPr>
            <p:ph idx="1" hasCustomPrompt="1"/>
          </p:nvPr>
        </p:nvSpPr>
        <p:spPr>
          <a:xfrm>
            <a:off x="3575304" y="2313432"/>
            <a:ext cx="6327648" cy="3218688"/>
          </a:xfrm>
        </p:spPr>
        <p:txBody>
          <a:bodyPr rtlCol="0" anchor="ctr" anchorCtr="0">
            <a:normAutofit/>
          </a:bodyPr>
          <a:lstStyle>
            <a:lvl1pPr>
              <a:defRPr>
                <a:latin typeface="Malgun Gothic" panose="020B0503020000020004" pitchFamily="34" charset="-127"/>
                <a:ea typeface="Malgun Gothic" panose="020B0503020000020004" pitchFamily="34" charset="-127"/>
              </a:defRPr>
            </a:lvl1pPr>
            <a:lvl2pPr>
              <a:defRPr>
                <a:latin typeface="Malgun Gothic" panose="020B0503020000020004" pitchFamily="34" charset="-127"/>
                <a:ea typeface="Malgun Gothic" panose="020B0503020000020004" pitchFamily="34" charset="-127"/>
              </a:defRPr>
            </a:lvl2pPr>
            <a:lvl3pPr>
              <a:defRPr>
                <a:latin typeface="Malgun Gothic" panose="020B0503020000020004" pitchFamily="34" charset="-127"/>
                <a:ea typeface="Malgun Gothic" panose="020B0503020000020004" pitchFamily="34" charset="-127"/>
              </a:defRPr>
            </a:lvl3pPr>
            <a:lvl4pPr>
              <a:defRPr>
                <a:latin typeface="Malgun Gothic" panose="020B0503020000020004" pitchFamily="34" charset="-127"/>
                <a:ea typeface="Malgun Gothic" panose="020B0503020000020004" pitchFamily="34" charset="-127"/>
              </a:defRPr>
            </a:lvl4pPr>
            <a:lvl5pPr>
              <a:defRPr>
                <a:latin typeface="Malgun Gothic" panose="020B0503020000020004" pitchFamily="34" charset="-127"/>
                <a:ea typeface="Malgun Gothic" panose="020B0503020000020004" pitchFamily="34" charset="-127"/>
              </a:defRPr>
            </a:lvl5p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p>
        </p:txBody>
      </p:sp>
      <p:sp>
        <p:nvSpPr>
          <p:cNvPr id="4" name="날짜 개체 틀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normAutofit/>
          </a:bodyPr>
          <a:lstStyle>
            <a:lvl1pPr>
              <a:defRPr>
                <a:latin typeface="Malgun Gothic" panose="020B0503020000020004" pitchFamily="34" charset="-127"/>
                <a:ea typeface="Malgun Gothic" panose="020B0503020000020004" pitchFamily="34" charset="-127"/>
              </a:defRPr>
            </a:lvl1pPr>
          </a:lstStyle>
          <a:p>
            <a:r>
              <a:rPr lang="ko"/>
              <a:t>20XX/8/6</a:t>
            </a:r>
          </a:p>
        </p:txBody>
      </p:sp>
      <p:sp>
        <p:nvSpPr>
          <p:cNvPr id="5" name="바닥글 개체 틀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p>
            <a:pPr rtl="0"/>
            <a:endParaRPr lang="en-US" dirty="0"/>
          </a:p>
        </p:txBody>
      </p:sp>
      <p:sp>
        <p:nvSpPr>
          <p:cNvPr id="6" name="슬라이드 번호 개체 틀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p>
            <a:pPr rtl="0"/>
            <a:fld id="{CBD12358-51D2-46B3-9BDE-DF29528B9454}" type="slidenum">
              <a:rPr lang="en-US" smtClean="0"/>
              <a:t>‹#›</a:t>
            </a:fld>
            <a:endParaRPr lang="en-US" dirty="0"/>
          </a:p>
        </p:txBody>
      </p:sp>
    </p:spTree>
    <p:extLst>
      <p:ext uri="{BB962C8B-B14F-4D97-AF65-F5344CB8AC3E}">
        <p14:creationId xmlns:p14="http://schemas.microsoft.com/office/powerpoint/2010/main" val="88903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구역 나누기 02">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5E1B9A11-4222-BB4A-66D3-D37C79AC57C1}"/>
              </a:ext>
            </a:extLst>
          </p:cNvPr>
          <p:cNvPicPr>
            <a:picLocks noChangeAspect="1"/>
          </p:cNvPicPr>
          <p:nvPr userDrawn="1"/>
        </p:nvPicPr>
        <p:blipFill rotWithShape="1">
          <a:blip r:embed="rId2"/>
          <a:srcRect l="-1" r="21" b="21"/>
          <a:stretch/>
        </p:blipFill>
        <p:spPr>
          <a:xfrm>
            <a:off x="-2595" y="1459"/>
            <a:ext cx="12197191" cy="6855082"/>
          </a:xfrm>
          <a:prstGeom prst="rect">
            <a:avLst/>
          </a:prstGeom>
        </p:spPr>
      </p:pic>
      <p:sp>
        <p:nvSpPr>
          <p:cNvPr id="2" name="제목 1">
            <a:extLst>
              <a:ext uri="{FF2B5EF4-FFF2-40B4-BE49-F238E27FC236}">
                <a16:creationId xmlns:a16="http://schemas.microsoft.com/office/drawing/2014/main" id="{2456FD49-C258-4333-9422-358C976A341C}"/>
              </a:ext>
            </a:extLst>
          </p:cNvPr>
          <p:cNvSpPr>
            <a:spLocks noGrp="1"/>
          </p:cNvSpPr>
          <p:nvPr>
            <p:ph type="ctrTitle"/>
          </p:nvPr>
        </p:nvSpPr>
        <p:spPr>
          <a:xfrm>
            <a:off x="4654296" y="27432"/>
            <a:ext cx="7004304" cy="3566160"/>
          </a:xfrm>
        </p:spPr>
        <p:txBody>
          <a:bodyPr rtlCol="0" anchor="b">
            <a:noAutofit/>
          </a:bodyPr>
          <a:lstStyle>
            <a:lvl1pPr algn="ctr">
              <a:defRPr sz="6000" b="1" i="0" cap="none" spc="-150" baseline="0">
                <a:solidFill>
                  <a:schemeClr val="accent2">
                    <a:lumMod val="25000"/>
                  </a:schemeClr>
                </a:solidFill>
                <a:latin typeface="+mj-lt"/>
              </a:defRPr>
            </a:lvl1pPr>
          </a:lstStyle>
          <a:p>
            <a:pPr rtl="0"/>
            <a:r>
              <a:rPr lang="ko-KR" altLang="en-US" noProof="0"/>
              <a:t>마스터 제목 스타일 편집</a:t>
            </a:r>
            <a:endParaRPr lang="en-US" noProof="0" dirty="0"/>
          </a:p>
        </p:txBody>
      </p:sp>
      <p:sp>
        <p:nvSpPr>
          <p:cNvPr id="3" name="부제목 2">
            <a:extLst>
              <a:ext uri="{FF2B5EF4-FFF2-40B4-BE49-F238E27FC236}">
                <a16:creationId xmlns:a16="http://schemas.microsoft.com/office/drawing/2014/main" id="{59758E15-A93D-4FB9-843D-1490E27A151B}"/>
              </a:ext>
            </a:extLst>
          </p:cNvPr>
          <p:cNvSpPr>
            <a:spLocks noGrp="1"/>
          </p:cNvSpPr>
          <p:nvPr>
            <p:ph type="subTitle" idx="1"/>
          </p:nvPr>
        </p:nvSpPr>
        <p:spPr>
          <a:xfrm>
            <a:off x="4654295" y="3767328"/>
            <a:ext cx="7004303" cy="1161288"/>
          </a:xfrm>
        </p:spPr>
        <p:txBody>
          <a:bodyPr rtlCol="0">
            <a:noAutofit/>
          </a:bodyPr>
          <a:lstStyle>
            <a:lvl1pPr marL="0" indent="0" algn="ctr">
              <a:buNone/>
              <a:defRPr sz="3200" b="0" cap="all" baseline="0">
                <a:solidFill>
                  <a:schemeClr val="accent2">
                    <a:lumMod val="2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ko-KR" altLang="en-US" noProof="0"/>
              <a:t>클릭하여 마스터 부제목 스타일 편집</a:t>
            </a:r>
            <a:endParaRPr lang="en-US" noProof="0" dirty="0"/>
          </a:p>
        </p:txBody>
      </p:sp>
    </p:spTree>
    <p:extLst>
      <p:ext uri="{BB962C8B-B14F-4D97-AF65-F5344CB8AC3E}">
        <p14:creationId xmlns:p14="http://schemas.microsoft.com/office/powerpoint/2010/main" val="3329623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내용 2개 01">
    <p:bg>
      <p:bgPr>
        <a:gradFill>
          <a:gsLst>
            <a:gs pos="33000">
              <a:schemeClr val="bg2"/>
            </a:gs>
            <a:gs pos="59000">
              <a:schemeClr val="tx2">
                <a:lumMod val="90000"/>
                <a:alpha val="65163"/>
              </a:schemeClr>
            </a:gs>
          </a:gsLst>
          <a:lin ang="21594000" scaled="0"/>
        </a:gradFill>
        <a:effectLst/>
      </p:bgPr>
    </p:bg>
    <p:spTree>
      <p:nvGrpSpPr>
        <p:cNvPr id="1" name=""/>
        <p:cNvGrpSpPr/>
        <p:nvPr/>
      </p:nvGrpSpPr>
      <p:grpSpPr>
        <a:xfrm>
          <a:off x="0" y="0"/>
          <a:ext cx="0" cy="0"/>
          <a:chOff x="0" y="0"/>
          <a:chExt cx="0" cy="0"/>
        </a:xfrm>
      </p:grpSpPr>
      <p:sp>
        <p:nvSpPr>
          <p:cNvPr id="11" name="제목 1">
            <a:extLst>
              <a:ext uri="{FF2B5EF4-FFF2-40B4-BE49-F238E27FC236}">
                <a16:creationId xmlns:a16="http://schemas.microsoft.com/office/drawing/2014/main" id="{772C86F9-080E-93F7-C7B1-F5BEAD84E36E}"/>
              </a:ext>
            </a:extLst>
          </p:cNvPr>
          <p:cNvSpPr>
            <a:spLocks noGrp="1"/>
          </p:cNvSpPr>
          <p:nvPr>
            <p:ph type="title" hasCustomPrompt="1"/>
          </p:nvPr>
        </p:nvSpPr>
        <p:spPr>
          <a:xfrm>
            <a:off x="1078992" y="365760"/>
            <a:ext cx="10506456" cy="1655064"/>
          </a:xfrm>
        </p:spPr>
        <p:txBody>
          <a:bodyPr rtlCol="0" anchor="b">
            <a:normAutofit/>
          </a:bodyPr>
          <a:lstStyle>
            <a:lvl1pPr>
              <a:defRPr>
                <a:latin typeface="Malgun Gothic" panose="020B0503020000020004" pitchFamily="34" charset="-127"/>
                <a:ea typeface="Malgun Gothic" panose="020B0503020000020004" pitchFamily="34" charset="-127"/>
              </a:defRPr>
            </a:lvl1pPr>
          </a:lstStyle>
          <a:p>
            <a:pPr rtl="0"/>
            <a:r>
              <a:rPr lang="ko"/>
              <a:t>마스터 제목 스타일 편집</a:t>
            </a:r>
          </a:p>
        </p:txBody>
      </p:sp>
      <p:sp>
        <p:nvSpPr>
          <p:cNvPr id="3" name="내용 개체 틀 2">
            <a:extLst>
              <a:ext uri="{FF2B5EF4-FFF2-40B4-BE49-F238E27FC236}">
                <a16:creationId xmlns:a16="http://schemas.microsoft.com/office/drawing/2014/main" id="{0C813049-5F46-053E-6279-8183259649A6}"/>
              </a:ext>
            </a:extLst>
          </p:cNvPr>
          <p:cNvSpPr>
            <a:spLocks noGrp="1"/>
          </p:cNvSpPr>
          <p:nvPr>
            <p:ph sz="half" idx="1" hasCustomPrompt="1"/>
          </p:nvPr>
        </p:nvSpPr>
        <p:spPr>
          <a:xfrm>
            <a:off x="1097280" y="2432304"/>
            <a:ext cx="3108960" cy="3412370"/>
          </a:xfrm>
        </p:spPr>
        <p:txBody>
          <a:bodyPr rtlCol="0">
            <a:normAutofit/>
          </a:bodyPr>
          <a:lstStyle>
            <a:lvl1pPr>
              <a:defRPr>
                <a:latin typeface="Malgun Gothic" panose="020B0503020000020004" pitchFamily="34" charset="-127"/>
                <a:ea typeface="Malgun Gothic" panose="020B0503020000020004" pitchFamily="34" charset="-127"/>
              </a:defRPr>
            </a:lvl1pPr>
            <a:lvl2pPr>
              <a:defRPr>
                <a:latin typeface="Malgun Gothic" panose="020B0503020000020004" pitchFamily="34" charset="-127"/>
                <a:ea typeface="Malgun Gothic" panose="020B0503020000020004" pitchFamily="34" charset="-127"/>
              </a:defRPr>
            </a:lvl2pPr>
            <a:lvl3pPr>
              <a:defRPr>
                <a:latin typeface="Malgun Gothic" panose="020B0503020000020004" pitchFamily="34" charset="-127"/>
                <a:ea typeface="Malgun Gothic" panose="020B0503020000020004" pitchFamily="34" charset="-127"/>
              </a:defRPr>
            </a:lvl3pPr>
            <a:lvl4pPr>
              <a:defRPr>
                <a:latin typeface="Malgun Gothic" panose="020B0503020000020004" pitchFamily="34" charset="-127"/>
                <a:ea typeface="Malgun Gothic" panose="020B0503020000020004" pitchFamily="34" charset="-127"/>
              </a:defRPr>
            </a:lvl4pPr>
            <a:lvl5pPr>
              <a:defRPr>
                <a:latin typeface="Malgun Gothic" panose="020B0503020000020004" pitchFamily="34" charset="-127"/>
                <a:ea typeface="Malgun Gothic" panose="020B0503020000020004" pitchFamily="34" charset="-127"/>
              </a:defRPr>
            </a:lvl5p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p>
        </p:txBody>
      </p:sp>
      <p:sp>
        <p:nvSpPr>
          <p:cNvPr id="4" name="내용 개체 틀 3">
            <a:extLst>
              <a:ext uri="{FF2B5EF4-FFF2-40B4-BE49-F238E27FC236}">
                <a16:creationId xmlns:a16="http://schemas.microsoft.com/office/drawing/2014/main" id="{72DFB03A-367B-9ADA-8071-E22871EC115F}"/>
              </a:ext>
            </a:extLst>
          </p:cNvPr>
          <p:cNvSpPr>
            <a:spLocks noGrp="1"/>
          </p:cNvSpPr>
          <p:nvPr>
            <p:ph sz="half" idx="2" hasCustomPrompt="1"/>
          </p:nvPr>
        </p:nvSpPr>
        <p:spPr>
          <a:xfrm>
            <a:off x="4736592" y="1920240"/>
            <a:ext cx="6620256" cy="3913632"/>
          </a:xfrm>
        </p:spPr>
        <p:txBody>
          <a:bodyPr rtlCol="0">
            <a:normAutofit/>
          </a:bodyPr>
          <a:lstStyle>
            <a:lvl1pPr>
              <a:defRPr>
                <a:latin typeface="Malgun Gothic" panose="020B0503020000020004" pitchFamily="34" charset="-127"/>
                <a:ea typeface="Malgun Gothic" panose="020B0503020000020004" pitchFamily="34" charset="-127"/>
              </a:defRPr>
            </a:lvl1pPr>
            <a:lvl2pPr>
              <a:defRPr>
                <a:latin typeface="Malgun Gothic" panose="020B0503020000020004" pitchFamily="34" charset="-127"/>
                <a:ea typeface="Malgun Gothic" panose="020B0503020000020004" pitchFamily="34" charset="-127"/>
              </a:defRPr>
            </a:lvl2pPr>
            <a:lvl3pPr>
              <a:defRPr>
                <a:latin typeface="Malgun Gothic" panose="020B0503020000020004" pitchFamily="34" charset="-127"/>
                <a:ea typeface="Malgun Gothic" panose="020B0503020000020004" pitchFamily="34" charset="-127"/>
              </a:defRPr>
            </a:lvl3pPr>
            <a:lvl4pPr>
              <a:defRPr>
                <a:latin typeface="Malgun Gothic" panose="020B0503020000020004" pitchFamily="34" charset="-127"/>
                <a:ea typeface="Malgun Gothic" panose="020B0503020000020004" pitchFamily="34" charset="-127"/>
              </a:defRPr>
            </a:lvl4pPr>
            <a:lvl5pPr>
              <a:defRPr>
                <a:latin typeface="Malgun Gothic" panose="020B0503020000020004" pitchFamily="34" charset="-127"/>
                <a:ea typeface="Malgun Gothic" panose="020B0503020000020004" pitchFamily="34" charset="-127"/>
              </a:defRPr>
            </a:lvl5p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p>
        </p:txBody>
      </p:sp>
      <p:sp>
        <p:nvSpPr>
          <p:cNvPr id="5" name="날짜 개체 틀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normAutofit/>
          </a:bodyPr>
          <a:lstStyle>
            <a:lvl1pPr>
              <a:defRPr>
                <a:latin typeface="Malgun Gothic" panose="020B0503020000020004" pitchFamily="34" charset="-127"/>
                <a:ea typeface="Malgun Gothic" panose="020B0503020000020004" pitchFamily="34" charset="-127"/>
              </a:defRPr>
            </a:lvl1pPr>
          </a:lstStyle>
          <a:p>
            <a:r>
              <a:rPr lang="ko"/>
              <a:t>20XX/8/6</a:t>
            </a:r>
          </a:p>
        </p:txBody>
      </p:sp>
      <p:sp>
        <p:nvSpPr>
          <p:cNvPr id="6" name="바닥글 개체 틀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p>
            <a:pPr rtl="0"/>
            <a:endParaRPr lang="en-US" dirty="0"/>
          </a:p>
        </p:txBody>
      </p:sp>
      <p:sp>
        <p:nvSpPr>
          <p:cNvPr id="7" name="슬라이드 번호 개체 틀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p>
            <a:pPr rtl="0"/>
            <a:fld id="{CBD12358-51D2-46B3-9BDE-DF29528B9454}" type="slidenum">
              <a:rPr lang="en-US" smtClean="0"/>
              <a:t>‹#›</a:t>
            </a:fld>
            <a:endParaRPr lang="en-US" dirty="0"/>
          </a:p>
        </p:txBody>
      </p:sp>
      <p:sp>
        <p:nvSpPr>
          <p:cNvPr id="12" name="모서리가 둥근 직사각형 11">
            <a:extLst>
              <a:ext uri="{FF2B5EF4-FFF2-40B4-BE49-F238E27FC236}">
                <a16:creationId xmlns:a16="http://schemas.microsoft.com/office/drawing/2014/main" id="{7FF98F94-8801-13BE-8EB4-01921AC196C8}"/>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8" name="그래픽 7">
            <a:extLst>
              <a:ext uri="{FF2B5EF4-FFF2-40B4-BE49-F238E27FC236}">
                <a16:creationId xmlns:a16="http://schemas.microsoft.com/office/drawing/2014/main" id="{B7BF5718-9534-FD92-79D7-ECC66603E70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62387"/>
          <a:stretch/>
        </p:blipFill>
        <p:spPr>
          <a:xfrm rot="5400000">
            <a:off x="1778676" y="5204330"/>
            <a:ext cx="907513" cy="2465321"/>
          </a:xfrm>
          <a:prstGeom prst="rect">
            <a:avLst/>
          </a:prstGeom>
        </p:spPr>
      </p:pic>
      <p:pic>
        <p:nvPicPr>
          <p:cNvPr id="9" name="그래픽 8">
            <a:extLst>
              <a:ext uri="{FF2B5EF4-FFF2-40B4-BE49-F238E27FC236}">
                <a16:creationId xmlns:a16="http://schemas.microsoft.com/office/drawing/2014/main" id="{4FF40650-9AD0-96F8-F702-185D1729AF8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93558" y="5429608"/>
            <a:ext cx="406214" cy="415066"/>
          </a:xfrm>
          <a:prstGeom prst="rect">
            <a:avLst/>
          </a:prstGeom>
        </p:spPr>
      </p:pic>
      <p:pic>
        <p:nvPicPr>
          <p:cNvPr id="10" name="그래픽 9">
            <a:extLst>
              <a:ext uri="{FF2B5EF4-FFF2-40B4-BE49-F238E27FC236}">
                <a16:creationId xmlns:a16="http://schemas.microsoft.com/office/drawing/2014/main" id="{83AC8518-2F0B-6FC0-0C0E-6CE9D00EAC71}"/>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4860" b="-1"/>
          <a:stretch/>
        </p:blipFill>
        <p:spPr>
          <a:xfrm>
            <a:off x="10214191" y="365126"/>
            <a:ext cx="1032928" cy="1106730"/>
          </a:xfrm>
          <a:prstGeom prst="rect">
            <a:avLst/>
          </a:prstGeom>
        </p:spPr>
      </p:pic>
    </p:spTree>
    <p:extLst>
      <p:ext uri="{BB962C8B-B14F-4D97-AF65-F5344CB8AC3E}">
        <p14:creationId xmlns:p14="http://schemas.microsoft.com/office/powerpoint/2010/main" val="319636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제목 및 내용 03">
    <p:bg>
      <p:bgPr>
        <a:gradFill>
          <a:gsLst>
            <a:gs pos="33000">
              <a:schemeClr val="bg2"/>
            </a:gs>
            <a:gs pos="59000">
              <a:schemeClr val="tx2">
                <a:lumMod val="90000"/>
                <a:alpha val="65163"/>
              </a:schemeClr>
            </a:gs>
          </a:gsLst>
          <a:lin ang="19200000" scaled="0"/>
        </a:gradFill>
        <a:effectLst/>
      </p:bgPr>
    </p:bg>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E7B4AF60-AC65-3E7A-4A5D-EBF1A7030D9B}"/>
              </a:ext>
            </a:extLst>
          </p:cNvPr>
          <p:cNvPicPr>
            <a:picLocks noChangeAspect="1"/>
          </p:cNvPicPr>
          <p:nvPr userDrawn="1"/>
        </p:nvPicPr>
        <p:blipFill rotWithShape="1">
          <a:blip r:embed="rId2"/>
          <a:srcRect l="3063" b="3063"/>
          <a:stretch/>
        </p:blipFill>
        <p:spPr>
          <a:xfrm>
            <a:off x="1" y="2917"/>
            <a:ext cx="12197189" cy="6855082"/>
          </a:xfrm>
          <a:prstGeom prst="rect">
            <a:avLst/>
          </a:prstGeom>
        </p:spPr>
      </p:pic>
      <p:sp>
        <p:nvSpPr>
          <p:cNvPr id="12" name="모서리가 둥근 직사각형 4">
            <a:extLst>
              <a:ext uri="{FF2B5EF4-FFF2-40B4-BE49-F238E27FC236}">
                <a16:creationId xmlns:a16="http://schemas.microsoft.com/office/drawing/2014/main" id="{95671103-2960-81E2-9A76-0E7FDE6B3E55}"/>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 name="제목 1">
            <a:extLst>
              <a:ext uri="{FF2B5EF4-FFF2-40B4-BE49-F238E27FC236}">
                <a16:creationId xmlns:a16="http://schemas.microsoft.com/office/drawing/2014/main" id="{F657BD59-35CC-9BB3-8621-6FA3356F81AA}"/>
              </a:ext>
            </a:extLst>
          </p:cNvPr>
          <p:cNvSpPr>
            <a:spLocks noGrp="1"/>
          </p:cNvSpPr>
          <p:nvPr>
            <p:ph type="title" hasCustomPrompt="1"/>
          </p:nvPr>
        </p:nvSpPr>
        <p:spPr>
          <a:xfrm>
            <a:off x="1078992" y="365760"/>
            <a:ext cx="10277856" cy="1655064"/>
          </a:xfrm>
        </p:spPr>
        <p:txBody>
          <a:bodyPr rtlCol="0" anchor="b">
            <a:normAutofit/>
          </a:bodyPr>
          <a:lstStyle>
            <a:lvl1pPr>
              <a:defRPr>
                <a:latin typeface="Malgun Gothic" panose="020B0503020000020004" pitchFamily="34" charset="-127"/>
                <a:ea typeface="Malgun Gothic" panose="020B0503020000020004" pitchFamily="34" charset="-127"/>
              </a:defRPr>
            </a:lvl1pPr>
          </a:lstStyle>
          <a:p>
            <a:pPr rtl="0"/>
            <a:r>
              <a:rPr lang="ko"/>
              <a:t>마스터 제목 스타일 편집</a:t>
            </a:r>
          </a:p>
        </p:txBody>
      </p:sp>
      <p:sp>
        <p:nvSpPr>
          <p:cNvPr id="3" name="내용 개체 틀 2">
            <a:extLst>
              <a:ext uri="{FF2B5EF4-FFF2-40B4-BE49-F238E27FC236}">
                <a16:creationId xmlns:a16="http://schemas.microsoft.com/office/drawing/2014/main" id="{A772710C-A212-1B12-06CD-FA2A14F89D68}"/>
              </a:ext>
            </a:extLst>
          </p:cNvPr>
          <p:cNvSpPr>
            <a:spLocks noGrp="1"/>
          </p:cNvSpPr>
          <p:nvPr>
            <p:ph idx="1" hasCustomPrompt="1"/>
          </p:nvPr>
        </p:nvSpPr>
        <p:spPr>
          <a:xfrm>
            <a:off x="3575304" y="2276856"/>
            <a:ext cx="6327648" cy="3090672"/>
          </a:xfrm>
        </p:spPr>
        <p:txBody>
          <a:bodyPr rtlCol="0" anchor="ctr" anchorCtr="0">
            <a:normAutofit/>
          </a:bodyPr>
          <a:lstStyle>
            <a:lvl1pPr>
              <a:defRPr>
                <a:latin typeface="Malgun Gothic" panose="020B0503020000020004" pitchFamily="34" charset="-127"/>
                <a:ea typeface="Malgun Gothic" panose="020B0503020000020004" pitchFamily="34" charset="-127"/>
              </a:defRPr>
            </a:lvl1pPr>
            <a:lvl2pPr>
              <a:defRPr>
                <a:latin typeface="Malgun Gothic" panose="020B0503020000020004" pitchFamily="34" charset="-127"/>
                <a:ea typeface="Malgun Gothic" panose="020B0503020000020004" pitchFamily="34" charset="-127"/>
              </a:defRPr>
            </a:lvl2pPr>
            <a:lvl3pPr>
              <a:defRPr>
                <a:latin typeface="Malgun Gothic" panose="020B0503020000020004" pitchFamily="34" charset="-127"/>
                <a:ea typeface="Malgun Gothic" panose="020B0503020000020004" pitchFamily="34" charset="-127"/>
              </a:defRPr>
            </a:lvl3pPr>
            <a:lvl4pPr>
              <a:defRPr>
                <a:latin typeface="Malgun Gothic" panose="020B0503020000020004" pitchFamily="34" charset="-127"/>
                <a:ea typeface="Malgun Gothic" panose="020B0503020000020004" pitchFamily="34" charset="-127"/>
              </a:defRPr>
            </a:lvl4pPr>
            <a:lvl5pPr>
              <a:defRPr>
                <a:latin typeface="Malgun Gothic" panose="020B0503020000020004" pitchFamily="34" charset="-127"/>
                <a:ea typeface="Malgun Gothic" panose="020B0503020000020004" pitchFamily="34" charset="-127"/>
              </a:defRPr>
            </a:lvl5p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p>
        </p:txBody>
      </p:sp>
      <p:sp>
        <p:nvSpPr>
          <p:cNvPr id="4" name="날짜 개체 틀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normAutofit/>
          </a:bodyPr>
          <a:lstStyle>
            <a:lvl1pPr>
              <a:defRPr>
                <a:latin typeface="Malgun Gothic" panose="020B0503020000020004" pitchFamily="34" charset="-127"/>
                <a:ea typeface="Malgun Gothic" panose="020B0503020000020004" pitchFamily="34" charset="-127"/>
              </a:defRPr>
            </a:lvl1pPr>
          </a:lstStyle>
          <a:p>
            <a:r>
              <a:rPr lang="ko"/>
              <a:t>20XX/8/6</a:t>
            </a:r>
          </a:p>
        </p:txBody>
      </p:sp>
      <p:sp>
        <p:nvSpPr>
          <p:cNvPr id="5" name="바닥글 개체 틀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p>
            <a:pPr rtl="0"/>
            <a:endParaRPr lang="en-US" dirty="0"/>
          </a:p>
        </p:txBody>
      </p:sp>
      <p:sp>
        <p:nvSpPr>
          <p:cNvPr id="6" name="슬라이드 번호 개체 틀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p>
            <a:pPr rtl="0"/>
            <a:fld id="{CBD12358-51D2-46B3-9BDE-DF29528B9454}" type="slidenum">
              <a:rPr lang="en-US" smtClean="0"/>
              <a:t>‹#›</a:t>
            </a:fld>
            <a:endParaRPr lang="en-US" dirty="0"/>
          </a:p>
        </p:txBody>
      </p:sp>
    </p:spTree>
    <p:extLst>
      <p:ext uri="{BB962C8B-B14F-4D97-AF65-F5344CB8AC3E}">
        <p14:creationId xmlns:p14="http://schemas.microsoft.com/office/powerpoint/2010/main" val="701264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내용 2개 02">
    <p:bg>
      <p:bgPr>
        <a:gradFill>
          <a:gsLst>
            <a:gs pos="33000">
              <a:schemeClr val="bg2"/>
            </a:gs>
            <a:gs pos="59000">
              <a:schemeClr val="tx2">
                <a:lumMod val="90000"/>
                <a:alpha val="65163"/>
              </a:schemeClr>
            </a:gs>
          </a:gsLst>
          <a:lin ang="16800000" scaled="0"/>
        </a:gradFill>
        <a:effectLst/>
      </p:bgPr>
    </p:bg>
    <p:spTree>
      <p:nvGrpSpPr>
        <p:cNvPr id="1" name=""/>
        <p:cNvGrpSpPr/>
        <p:nvPr/>
      </p:nvGrpSpPr>
      <p:grpSpPr>
        <a:xfrm>
          <a:off x="0" y="0"/>
          <a:ext cx="0" cy="0"/>
          <a:chOff x="0" y="0"/>
          <a:chExt cx="0" cy="0"/>
        </a:xfrm>
      </p:grpSpPr>
      <p:sp>
        <p:nvSpPr>
          <p:cNvPr id="7" name="모서리가 둥근 직사각형 4">
            <a:extLst>
              <a:ext uri="{FF2B5EF4-FFF2-40B4-BE49-F238E27FC236}">
                <a16:creationId xmlns:a16="http://schemas.microsoft.com/office/drawing/2014/main" id="{86060D16-E6F6-EA0E-E58E-526234AB6564}"/>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8" name="그래픽 7">
            <a:extLst>
              <a:ext uri="{FF2B5EF4-FFF2-40B4-BE49-F238E27FC236}">
                <a16:creationId xmlns:a16="http://schemas.microsoft.com/office/drawing/2014/main" id="{0E0958AA-6F1A-C4A2-FB66-1A6F7F8834B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5" b="-1"/>
          <a:stretch/>
        </p:blipFill>
        <p:spPr>
          <a:xfrm>
            <a:off x="569419" y="4426479"/>
            <a:ext cx="1472805" cy="1596616"/>
          </a:xfrm>
          <a:prstGeom prst="rect">
            <a:avLst/>
          </a:prstGeom>
        </p:spPr>
      </p:pic>
      <p:pic>
        <p:nvPicPr>
          <p:cNvPr id="9" name="그래픽 8">
            <a:extLst>
              <a:ext uri="{FF2B5EF4-FFF2-40B4-BE49-F238E27FC236}">
                <a16:creationId xmlns:a16="http://schemas.microsoft.com/office/drawing/2014/main" id="{3DEADFA2-398E-9388-8295-063D31FB38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5" b="-1"/>
          <a:stretch/>
        </p:blipFill>
        <p:spPr>
          <a:xfrm rot="3765410" flipV="1">
            <a:off x="1448505" y="4094575"/>
            <a:ext cx="862484" cy="934988"/>
          </a:xfrm>
          <a:prstGeom prst="rect">
            <a:avLst/>
          </a:prstGeom>
        </p:spPr>
      </p:pic>
      <p:pic>
        <p:nvPicPr>
          <p:cNvPr id="10" name="그림 7">
            <a:extLst>
              <a:ext uri="{FF2B5EF4-FFF2-40B4-BE49-F238E27FC236}">
                <a16:creationId xmlns:a16="http://schemas.microsoft.com/office/drawing/2014/main" id="{D09A7588-8EFD-A0C5-4235-45B7D657ECF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35453"/>
          <a:stretch/>
        </p:blipFill>
        <p:spPr>
          <a:xfrm>
            <a:off x="9469547" y="5719093"/>
            <a:ext cx="1756858" cy="1138907"/>
          </a:xfrm>
          <a:prstGeom prst="rect">
            <a:avLst/>
          </a:prstGeom>
        </p:spPr>
      </p:pic>
      <p:pic>
        <p:nvPicPr>
          <p:cNvPr id="13" name="그래픽 12">
            <a:extLst>
              <a:ext uri="{FF2B5EF4-FFF2-40B4-BE49-F238E27FC236}">
                <a16:creationId xmlns:a16="http://schemas.microsoft.com/office/drawing/2014/main" id="{EF04D7D6-513C-D18A-AF21-D10F0E5D3B8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1" r="-750"/>
          <a:stretch/>
        </p:blipFill>
        <p:spPr>
          <a:xfrm>
            <a:off x="8844546" y="50582"/>
            <a:ext cx="1307037" cy="1325563"/>
          </a:xfrm>
          <a:prstGeom prst="rect">
            <a:avLst/>
          </a:prstGeom>
        </p:spPr>
      </p:pic>
      <p:sp>
        <p:nvSpPr>
          <p:cNvPr id="2" name="제목 1">
            <a:extLst>
              <a:ext uri="{FF2B5EF4-FFF2-40B4-BE49-F238E27FC236}">
                <a16:creationId xmlns:a16="http://schemas.microsoft.com/office/drawing/2014/main" id="{F657BD59-35CC-9BB3-8621-6FA3356F81AA}"/>
              </a:ext>
            </a:extLst>
          </p:cNvPr>
          <p:cNvSpPr>
            <a:spLocks noGrp="1"/>
          </p:cNvSpPr>
          <p:nvPr>
            <p:ph type="title" hasCustomPrompt="1"/>
          </p:nvPr>
        </p:nvSpPr>
        <p:spPr>
          <a:xfrm>
            <a:off x="1078992" y="365760"/>
            <a:ext cx="10277856" cy="1655064"/>
          </a:xfrm>
        </p:spPr>
        <p:txBody>
          <a:bodyPr rtlCol="0" anchor="b">
            <a:normAutofit/>
          </a:bodyPr>
          <a:lstStyle>
            <a:lvl1pPr>
              <a:defRPr>
                <a:latin typeface="Malgun Gothic" panose="020B0503020000020004" pitchFamily="34" charset="-127"/>
                <a:ea typeface="Malgun Gothic" panose="020B0503020000020004" pitchFamily="34" charset="-127"/>
              </a:defRPr>
            </a:lvl1pPr>
          </a:lstStyle>
          <a:p>
            <a:pPr rtl="0"/>
            <a:r>
              <a:rPr lang="ko"/>
              <a:t>마스터 제목 스타일 편집</a:t>
            </a:r>
          </a:p>
        </p:txBody>
      </p:sp>
      <p:sp>
        <p:nvSpPr>
          <p:cNvPr id="3" name="내용 개체 틀 2">
            <a:extLst>
              <a:ext uri="{FF2B5EF4-FFF2-40B4-BE49-F238E27FC236}">
                <a16:creationId xmlns:a16="http://schemas.microsoft.com/office/drawing/2014/main" id="{A772710C-A212-1B12-06CD-FA2A14F89D68}"/>
              </a:ext>
            </a:extLst>
          </p:cNvPr>
          <p:cNvSpPr>
            <a:spLocks noGrp="1"/>
          </p:cNvSpPr>
          <p:nvPr>
            <p:ph idx="1" hasCustomPrompt="1"/>
          </p:nvPr>
        </p:nvSpPr>
        <p:spPr>
          <a:xfrm>
            <a:off x="3575304" y="2441448"/>
            <a:ext cx="3602736" cy="3575304"/>
          </a:xfrm>
        </p:spPr>
        <p:txBody>
          <a:bodyPr rtlCol="0" anchor="t" anchorCtr="0">
            <a:normAutofit/>
          </a:bodyPr>
          <a:lstStyle>
            <a:lvl1pPr>
              <a:defRPr>
                <a:latin typeface="Malgun Gothic" panose="020B0503020000020004" pitchFamily="34" charset="-127"/>
                <a:ea typeface="Malgun Gothic" panose="020B0503020000020004" pitchFamily="34" charset="-127"/>
              </a:defRPr>
            </a:lvl1pPr>
            <a:lvl2pPr>
              <a:defRPr>
                <a:latin typeface="Malgun Gothic" panose="020B0503020000020004" pitchFamily="34" charset="-127"/>
                <a:ea typeface="Malgun Gothic" panose="020B0503020000020004" pitchFamily="34" charset="-127"/>
              </a:defRPr>
            </a:lvl2pPr>
            <a:lvl3pPr>
              <a:defRPr>
                <a:latin typeface="Malgun Gothic" panose="020B0503020000020004" pitchFamily="34" charset="-127"/>
                <a:ea typeface="Malgun Gothic" panose="020B0503020000020004" pitchFamily="34" charset="-127"/>
              </a:defRPr>
            </a:lvl3pPr>
            <a:lvl4pPr>
              <a:defRPr>
                <a:latin typeface="Malgun Gothic" panose="020B0503020000020004" pitchFamily="34" charset="-127"/>
                <a:ea typeface="Malgun Gothic" panose="020B0503020000020004" pitchFamily="34" charset="-127"/>
              </a:defRPr>
            </a:lvl4pPr>
            <a:lvl5pPr>
              <a:defRPr>
                <a:latin typeface="Malgun Gothic" panose="020B0503020000020004" pitchFamily="34" charset="-127"/>
                <a:ea typeface="Malgun Gothic" panose="020B0503020000020004" pitchFamily="34" charset="-127"/>
              </a:defRPr>
            </a:lvl5p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p>
        </p:txBody>
      </p:sp>
      <p:sp>
        <p:nvSpPr>
          <p:cNvPr id="14" name="내용 개체 틀 2">
            <a:extLst>
              <a:ext uri="{FF2B5EF4-FFF2-40B4-BE49-F238E27FC236}">
                <a16:creationId xmlns:a16="http://schemas.microsoft.com/office/drawing/2014/main" id="{D1DCC4A1-0DB3-3480-3A1A-78FC85FE7ECE}"/>
              </a:ext>
            </a:extLst>
          </p:cNvPr>
          <p:cNvSpPr>
            <a:spLocks noGrp="1"/>
          </p:cNvSpPr>
          <p:nvPr>
            <p:ph idx="13" hasCustomPrompt="1"/>
          </p:nvPr>
        </p:nvSpPr>
        <p:spPr>
          <a:xfrm>
            <a:off x="7671816" y="2441448"/>
            <a:ext cx="3602736" cy="3575304"/>
          </a:xfrm>
        </p:spPr>
        <p:txBody>
          <a:bodyPr rtlCol="0" anchor="t" anchorCtr="0">
            <a:normAutofit/>
          </a:bodyPr>
          <a:lstStyle>
            <a:lvl1pPr>
              <a:defRPr>
                <a:latin typeface="Malgun Gothic" panose="020B0503020000020004" pitchFamily="34" charset="-127"/>
                <a:ea typeface="Malgun Gothic" panose="020B0503020000020004" pitchFamily="34" charset="-127"/>
              </a:defRPr>
            </a:lvl1pPr>
            <a:lvl2pPr>
              <a:defRPr>
                <a:latin typeface="Malgun Gothic" panose="020B0503020000020004" pitchFamily="34" charset="-127"/>
                <a:ea typeface="Malgun Gothic" panose="020B0503020000020004" pitchFamily="34" charset="-127"/>
              </a:defRPr>
            </a:lvl2pPr>
            <a:lvl3pPr>
              <a:defRPr>
                <a:latin typeface="Malgun Gothic" panose="020B0503020000020004" pitchFamily="34" charset="-127"/>
                <a:ea typeface="Malgun Gothic" panose="020B0503020000020004" pitchFamily="34" charset="-127"/>
              </a:defRPr>
            </a:lvl3pPr>
            <a:lvl4pPr>
              <a:defRPr>
                <a:latin typeface="Malgun Gothic" panose="020B0503020000020004" pitchFamily="34" charset="-127"/>
                <a:ea typeface="Malgun Gothic" panose="020B0503020000020004" pitchFamily="34" charset="-127"/>
              </a:defRPr>
            </a:lvl4pPr>
            <a:lvl5pPr>
              <a:defRPr>
                <a:latin typeface="Malgun Gothic" panose="020B0503020000020004" pitchFamily="34" charset="-127"/>
                <a:ea typeface="Malgun Gothic" panose="020B0503020000020004" pitchFamily="34" charset="-127"/>
              </a:defRPr>
            </a:lvl5p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p>
        </p:txBody>
      </p:sp>
      <p:sp>
        <p:nvSpPr>
          <p:cNvPr id="4" name="날짜 개체 틀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normAutofit/>
          </a:bodyPr>
          <a:lstStyle>
            <a:lvl1pPr>
              <a:defRPr>
                <a:latin typeface="Malgun Gothic" panose="020B0503020000020004" pitchFamily="34" charset="-127"/>
                <a:ea typeface="Malgun Gothic" panose="020B0503020000020004" pitchFamily="34" charset="-127"/>
              </a:defRPr>
            </a:lvl1pPr>
          </a:lstStyle>
          <a:p>
            <a:r>
              <a:rPr lang="ko"/>
              <a:t>20XX/8/6</a:t>
            </a:r>
          </a:p>
        </p:txBody>
      </p:sp>
      <p:sp>
        <p:nvSpPr>
          <p:cNvPr id="5" name="바닥글 개체 틀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p>
            <a:pPr rtl="0"/>
            <a:endParaRPr lang="en-US" dirty="0"/>
          </a:p>
        </p:txBody>
      </p:sp>
      <p:sp>
        <p:nvSpPr>
          <p:cNvPr id="6" name="슬라이드 번호 개체 틀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p>
            <a:pPr rtl="0"/>
            <a:fld id="{CBD12358-51D2-46B3-9BDE-DF29528B9454}" type="slidenum">
              <a:rPr lang="en-US" smtClean="0"/>
              <a:t>‹#›</a:t>
            </a:fld>
            <a:endParaRPr lang="en-US" dirty="0"/>
          </a:p>
        </p:txBody>
      </p:sp>
    </p:spTree>
    <p:extLst>
      <p:ext uri="{BB962C8B-B14F-4D97-AF65-F5344CB8AC3E}">
        <p14:creationId xmlns:p14="http://schemas.microsoft.com/office/powerpoint/2010/main" val="1499728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내용 2개 03">
    <p:bg>
      <p:bgPr>
        <a:solidFill>
          <a:schemeClr val="tx2"/>
        </a:solidFill>
        <a:effectLst/>
      </p:bgPr>
    </p:bg>
    <p:spTree>
      <p:nvGrpSpPr>
        <p:cNvPr id="1" name=""/>
        <p:cNvGrpSpPr/>
        <p:nvPr/>
      </p:nvGrpSpPr>
      <p:grpSpPr>
        <a:xfrm>
          <a:off x="0" y="0"/>
          <a:ext cx="0" cy="0"/>
          <a:chOff x="0" y="0"/>
          <a:chExt cx="0" cy="0"/>
        </a:xfrm>
      </p:grpSpPr>
      <p:sp>
        <p:nvSpPr>
          <p:cNvPr id="4" name="모서리가 둥근 직사각형 6">
            <a:extLst>
              <a:ext uri="{FF2B5EF4-FFF2-40B4-BE49-F238E27FC236}">
                <a16:creationId xmlns:a16="http://schemas.microsoft.com/office/drawing/2014/main" id="{1B32A35F-9C9A-7C7D-DE93-B55FFF07D66E}"/>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9" name="제목 1">
            <a:extLst>
              <a:ext uri="{FF2B5EF4-FFF2-40B4-BE49-F238E27FC236}">
                <a16:creationId xmlns:a16="http://schemas.microsoft.com/office/drawing/2014/main" id="{198299DF-E702-8750-30F5-798D7C96AA46}"/>
              </a:ext>
            </a:extLst>
          </p:cNvPr>
          <p:cNvSpPr>
            <a:spLocks noGrp="1"/>
          </p:cNvSpPr>
          <p:nvPr>
            <p:ph type="title" hasCustomPrompt="1"/>
          </p:nvPr>
        </p:nvSpPr>
        <p:spPr>
          <a:xfrm>
            <a:off x="1078992" y="365760"/>
            <a:ext cx="10277856" cy="1655064"/>
          </a:xfrm>
        </p:spPr>
        <p:txBody>
          <a:bodyPr rtlCol="0" anchor="b">
            <a:normAutofit/>
          </a:bodyPr>
          <a:lstStyle>
            <a:lvl1pPr>
              <a:defRPr>
                <a:latin typeface="Malgun Gothic" panose="020B0503020000020004" pitchFamily="34" charset="-127"/>
                <a:ea typeface="Malgun Gothic" panose="020B0503020000020004" pitchFamily="34" charset="-127"/>
              </a:defRPr>
            </a:lvl1pPr>
          </a:lstStyle>
          <a:p>
            <a:pPr rtl="0"/>
            <a:r>
              <a:rPr lang="ko"/>
              <a:t>마스터 제목 스타일 편집</a:t>
            </a:r>
          </a:p>
        </p:txBody>
      </p:sp>
      <p:sp>
        <p:nvSpPr>
          <p:cNvPr id="10" name="내용 개체 틀 2">
            <a:extLst>
              <a:ext uri="{FF2B5EF4-FFF2-40B4-BE49-F238E27FC236}">
                <a16:creationId xmlns:a16="http://schemas.microsoft.com/office/drawing/2014/main" id="{30CE72F6-1D9D-E61E-F1EE-2861FDF7654A}"/>
              </a:ext>
            </a:extLst>
          </p:cNvPr>
          <p:cNvSpPr>
            <a:spLocks noGrp="1"/>
          </p:cNvSpPr>
          <p:nvPr>
            <p:ph idx="1" hasCustomPrompt="1"/>
          </p:nvPr>
        </p:nvSpPr>
        <p:spPr>
          <a:xfrm>
            <a:off x="1170432" y="2459736"/>
            <a:ext cx="2843784" cy="3090672"/>
          </a:xfrm>
        </p:spPr>
        <p:txBody>
          <a:bodyPr rtlCol="0" anchor="t" anchorCtr="0">
            <a:normAutofit/>
          </a:bodyPr>
          <a:lstStyle>
            <a:lvl1pPr>
              <a:defRPr>
                <a:latin typeface="Malgun Gothic" panose="020B0503020000020004" pitchFamily="34" charset="-127"/>
                <a:ea typeface="Malgun Gothic" panose="020B0503020000020004" pitchFamily="34" charset="-127"/>
              </a:defRPr>
            </a:lvl1pPr>
            <a:lvl2pPr>
              <a:defRPr>
                <a:latin typeface="Malgun Gothic" panose="020B0503020000020004" pitchFamily="34" charset="-127"/>
                <a:ea typeface="Malgun Gothic" panose="020B0503020000020004" pitchFamily="34" charset="-127"/>
              </a:defRPr>
            </a:lvl2pPr>
            <a:lvl3pPr>
              <a:defRPr>
                <a:latin typeface="Malgun Gothic" panose="020B0503020000020004" pitchFamily="34" charset="-127"/>
                <a:ea typeface="Malgun Gothic" panose="020B0503020000020004" pitchFamily="34" charset="-127"/>
              </a:defRPr>
            </a:lvl3pPr>
            <a:lvl4pPr>
              <a:defRPr>
                <a:latin typeface="Malgun Gothic" panose="020B0503020000020004" pitchFamily="34" charset="-127"/>
                <a:ea typeface="Malgun Gothic" panose="020B0503020000020004" pitchFamily="34" charset="-127"/>
              </a:defRPr>
            </a:lvl4pPr>
            <a:lvl5pPr>
              <a:defRPr>
                <a:latin typeface="Malgun Gothic" panose="020B0503020000020004" pitchFamily="34" charset="-127"/>
                <a:ea typeface="Malgun Gothic" panose="020B0503020000020004" pitchFamily="34" charset="-127"/>
              </a:defRPr>
            </a:lvl5p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p>
        </p:txBody>
      </p:sp>
      <p:sp>
        <p:nvSpPr>
          <p:cNvPr id="11" name="내용 개체 틀 2">
            <a:extLst>
              <a:ext uri="{FF2B5EF4-FFF2-40B4-BE49-F238E27FC236}">
                <a16:creationId xmlns:a16="http://schemas.microsoft.com/office/drawing/2014/main" id="{6EFAE94C-C299-8167-1BD9-4FC98C04C63C}"/>
              </a:ext>
            </a:extLst>
          </p:cNvPr>
          <p:cNvSpPr>
            <a:spLocks noGrp="1"/>
          </p:cNvSpPr>
          <p:nvPr>
            <p:ph idx="13" hasCustomPrompt="1"/>
          </p:nvPr>
        </p:nvSpPr>
        <p:spPr>
          <a:xfrm>
            <a:off x="4233672" y="2523744"/>
            <a:ext cx="6693408" cy="3273552"/>
          </a:xfrm>
        </p:spPr>
        <p:txBody>
          <a:bodyPr rtlCol="0" anchor="t" anchorCtr="0">
            <a:normAutofit/>
          </a:bodyPr>
          <a:lstStyle>
            <a:lvl1pPr>
              <a:defRPr>
                <a:latin typeface="Malgun Gothic" panose="020B0503020000020004" pitchFamily="34" charset="-127"/>
                <a:ea typeface="Malgun Gothic" panose="020B0503020000020004" pitchFamily="34" charset="-127"/>
              </a:defRPr>
            </a:lvl1pPr>
            <a:lvl2pPr>
              <a:defRPr>
                <a:latin typeface="Malgun Gothic" panose="020B0503020000020004" pitchFamily="34" charset="-127"/>
                <a:ea typeface="Malgun Gothic" panose="020B0503020000020004" pitchFamily="34" charset="-127"/>
              </a:defRPr>
            </a:lvl2pPr>
            <a:lvl3pPr>
              <a:defRPr>
                <a:latin typeface="Malgun Gothic" panose="020B0503020000020004" pitchFamily="34" charset="-127"/>
                <a:ea typeface="Malgun Gothic" panose="020B0503020000020004" pitchFamily="34" charset="-127"/>
              </a:defRPr>
            </a:lvl3pPr>
            <a:lvl4pPr>
              <a:defRPr>
                <a:latin typeface="Malgun Gothic" panose="020B0503020000020004" pitchFamily="34" charset="-127"/>
                <a:ea typeface="Malgun Gothic" panose="020B0503020000020004" pitchFamily="34" charset="-127"/>
              </a:defRPr>
            </a:lvl4pPr>
            <a:lvl5pPr>
              <a:defRPr>
                <a:latin typeface="Malgun Gothic" panose="020B0503020000020004" pitchFamily="34" charset="-127"/>
                <a:ea typeface="Malgun Gothic" panose="020B0503020000020004" pitchFamily="34" charset="-127"/>
              </a:defRPr>
            </a:lvl5p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p>
        </p:txBody>
      </p:sp>
      <p:sp>
        <p:nvSpPr>
          <p:cNvPr id="5" name="날짜 개체 틀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normAutofit/>
          </a:bodyPr>
          <a:lstStyle>
            <a:lvl1pPr>
              <a:defRPr>
                <a:latin typeface="Malgun Gothic" panose="020B0503020000020004" pitchFamily="34" charset="-127"/>
                <a:ea typeface="Malgun Gothic" panose="020B0503020000020004" pitchFamily="34" charset="-127"/>
              </a:defRPr>
            </a:lvl1pPr>
          </a:lstStyle>
          <a:p>
            <a:r>
              <a:rPr lang="ko"/>
              <a:t>20XX/8/6</a:t>
            </a:r>
          </a:p>
        </p:txBody>
      </p:sp>
      <p:sp>
        <p:nvSpPr>
          <p:cNvPr id="6" name="바닥글 개체 틀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p>
            <a:pPr rtl="0"/>
            <a:endParaRPr lang="en-US" dirty="0"/>
          </a:p>
        </p:txBody>
      </p:sp>
      <p:sp>
        <p:nvSpPr>
          <p:cNvPr id="7" name="슬라이드 번호 개체 틀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p>
            <a:pPr rtl="0"/>
            <a:fld id="{CBD12358-51D2-46B3-9BDE-DF29528B9454}" type="slidenum">
              <a:rPr lang="en-US" smtClean="0"/>
              <a:t>‹#›</a:t>
            </a:fld>
            <a:endParaRPr lang="en-US" dirty="0"/>
          </a:p>
        </p:txBody>
      </p:sp>
    </p:spTree>
    <p:extLst>
      <p:ext uri="{BB962C8B-B14F-4D97-AF65-F5344CB8AC3E}">
        <p14:creationId xmlns:p14="http://schemas.microsoft.com/office/powerpoint/2010/main" val="385494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ko" noProof="0"/>
              <a:t>마스터 제목 스타일 편집</a:t>
            </a:r>
          </a:p>
        </p:txBody>
      </p:sp>
      <p:sp>
        <p:nvSpPr>
          <p:cNvPr id="3" name="텍스트 개체 틀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ko" noProof="0"/>
              <a:t>마스터 텍스트 스타일을 편집하려면 클릭하세요.</a:t>
            </a:r>
          </a:p>
          <a:p>
            <a:pPr lvl="1" rtl="0"/>
            <a:r>
              <a:rPr lang="ko" noProof="0"/>
              <a:t>둘째 수준</a:t>
            </a:r>
          </a:p>
          <a:p>
            <a:pPr lvl="2" rtl="0"/>
            <a:r>
              <a:rPr lang="ko" noProof="0"/>
              <a:t>셋째 수준</a:t>
            </a:r>
          </a:p>
          <a:p>
            <a:pPr lvl="3" rtl="0"/>
            <a:r>
              <a:rPr lang="ko" noProof="0"/>
              <a:t>넷째 수준</a:t>
            </a:r>
          </a:p>
          <a:p>
            <a:pPr lvl="4" rtl="0"/>
            <a:r>
              <a:rPr lang="ko" noProof="0"/>
              <a:t>다섯째 수준</a:t>
            </a:r>
          </a:p>
        </p:txBody>
      </p:sp>
      <p:sp>
        <p:nvSpPr>
          <p:cNvPr id="4" name="날짜 개체 틀 3">
            <a:extLst>
              <a:ext uri="{FF2B5EF4-FFF2-40B4-BE49-F238E27FC236}">
                <a16:creationId xmlns:a16="http://schemas.microsoft.com/office/drawing/2014/main" id="{D95D08EF-72FB-4F19-9916-65815A9CA99C}"/>
              </a:ext>
            </a:extLst>
          </p:cNvPr>
          <p:cNvSpPr>
            <a:spLocks noGrp="1"/>
          </p:cNvSpPr>
          <p:nvPr>
            <p:ph type="dt" sz="half" idx="2"/>
          </p:nvPr>
        </p:nvSpPr>
        <p:spPr>
          <a:xfrm>
            <a:off x="838200" y="6563001"/>
            <a:ext cx="2743200" cy="228600"/>
          </a:xfrm>
          <a:prstGeom prst="rect">
            <a:avLst/>
          </a:prstGeom>
        </p:spPr>
        <p:txBody>
          <a:bodyPr vert="horz" lIns="91440" tIns="45720" rIns="91440" bIns="45720" rtlCol="0" anchor="ctr">
            <a:normAutofit/>
          </a:bodyPr>
          <a:lstStyle>
            <a:lvl1pPr algn="l">
              <a:defRPr sz="1200">
                <a:solidFill>
                  <a:schemeClr val="tx1">
                    <a:tint val="75000"/>
                  </a:schemeClr>
                </a:solidFill>
                <a:latin typeface="Malgun Gothic" panose="020B0503020000020004" pitchFamily="34" charset="-127"/>
                <a:ea typeface="Malgun Gothic" panose="020B0503020000020004" pitchFamily="34" charset="-127"/>
              </a:defRPr>
            </a:lvl1pPr>
          </a:lstStyle>
          <a:p>
            <a:r>
              <a:rPr lang="ko"/>
              <a:t>20XX/8/6</a:t>
            </a:r>
          </a:p>
        </p:txBody>
      </p:sp>
      <p:sp>
        <p:nvSpPr>
          <p:cNvPr id="5" name="바닥글 개체 틀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563001"/>
            <a:ext cx="4114800"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noProof="0" dirty="0"/>
          </a:p>
        </p:txBody>
      </p:sp>
      <p:sp>
        <p:nvSpPr>
          <p:cNvPr id="6" name="슬라이드 번호 개체 틀 5">
            <a:extLst>
              <a:ext uri="{FF2B5EF4-FFF2-40B4-BE49-F238E27FC236}">
                <a16:creationId xmlns:a16="http://schemas.microsoft.com/office/drawing/2014/main" id="{45FDEF23-A140-4DD6-A0D0-A86BD4DF3404}"/>
              </a:ext>
            </a:extLst>
          </p:cNvPr>
          <p:cNvSpPr>
            <a:spLocks noGrp="1"/>
          </p:cNvSpPr>
          <p:nvPr>
            <p:ph type="sldNum" sz="quarter" idx="4"/>
          </p:nvPr>
        </p:nvSpPr>
        <p:spPr>
          <a:xfrm>
            <a:off x="9375912" y="6563001"/>
            <a:ext cx="27432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hdr="0" ftr="0" dt="0"/>
  <p:txStyles>
    <p:titleStyle>
      <a:lvl1pPr algn="l" defTabSz="914400" rtl="0" eaLnBrk="1" latinLnBrk="1" hangingPunct="1">
        <a:lnSpc>
          <a:spcPct val="90000"/>
        </a:lnSpc>
        <a:spcBef>
          <a:spcPct val="0"/>
        </a:spcBef>
        <a:buNone/>
        <a:defRPr sz="4400" b="1" i="0" kern="1200">
          <a:solidFill>
            <a:schemeClr val="accent2">
              <a:lumMod val="25000"/>
            </a:schemeClr>
          </a:solidFill>
          <a:latin typeface="Malgun Gothic" panose="020B0503020000020004" pitchFamily="34" charset="-127"/>
          <a:ea typeface="Malgun Gothic" panose="020B0503020000020004" pitchFamily="34" charset="-127"/>
          <a:cs typeface="+mj-cs"/>
        </a:defRPr>
      </a:lvl1pPr>
    </p:titleStyle>
    <p:bodyStyle>
      <a:lvl1pPr marL="0" indent="0" algn="l" defTabSz="914400" rtl="0" eaLnBrk="1" latinLnBrk="1" hangingPunct="1">
        <a:lnSpc>
          <a:spcPct val="90000"/>
        </a:lnSpc>
        <a:spcBef>
          <a:spcPts val="1000"/>
        </a:spcBef>
        <a:buFont typeface="Arial" panose="020B0604020202020204" pitchFamily="34" charset="0"/>
        <a:buNone/>
        <a:defRPr sz="2000" b="0" i="0" kern="1200">
          <a:solidFill>
            <a:schemeClr val="accent2">
              <a:lumMod val="25000"/>
            </a:schemeClr>
          </a:solidFill>
          <a:latin typeface="Malgun Gothic" panose="020B0503020000020004" pitchFamily="34" charset="-127"/>
          <a:ea typeface="Malgun Gothic" panose="020B0503020000020004" pitchFamily="34"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800" b="0" i="0" kern="1200">
          <a:solidFill>
            <a:schemeClr val="tx1"/>
          </a:solidFill>
          <a:latin typeface="Malgun Gothic" panose="020B0503020000020004" pitchFamily="34" charset="-127"/>
          <a:ea typeface="Malgun Gothic" panose="020B0503020000020004" pitchFamily="34" charset="-127"/>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600" b="0" i="0" kern="1200">
          <a:solidFill>
            <a:schemeClr val="tx1"/>
          </a:solidFill>
          <a:latin typeface="Malgun Gothic" panose="020B0503020000020004" pitchFamily="34" charset="-127"/>
          <a:ea typeface="Malgun Gothic" panose="020B0503020000020004" pitchFamily="34" charset="-127"/>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400" b="0" i="0" kern="1200">
          <a:solidFill>
            <a:schemeClr val="tx1"/>
          </a:solidFill>
          <a:latin typeface="Malgun Gothic" panose="020B0503020000020004" pitchFamily="34" charset="-127"/>
          <a:ea typeface="Malgun Gothic" panose="020B0503020000020004" pitchFamily="34" charset="-127"/>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400" b="0" i="0" kern="1200">
          <a:solidFill>
            <a:schemeClr val="tx1"/>
          </a:solidFill>
          <a:latin typeface="Malgun Gothic" panose="020B0503020000020004" pitchFamily="34" charset="-127"/>
          <a:ea typeface="Malgun Gothic" panose="020B0503020000020004" pitchFamily="34"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8EF7BD-FE81-4B20-8DC5-0B3EB736F9F8}"/>
              </a:ext>
            </a:extLst>
          </p:cNvPr>
          <p:cNvSpPr>
            <a:spLocks noGrp="1"/>
          </p:cNvSpPr>
          <p:nvPr>
            <p:ph type="ctrTitle"/>
          </p:nvPr>
        </p:nvSpPr>
        <p:spPr>
          <a:xfrm>
            <a:off x="612648" y="502920"/>
            <a:ext cx="10954512" cy="3246120"/>
          </a:xfrm>
        </p:spPr>
        <p:txBody>
          <a:bodyPr rtlCol="0" anchor="b">
            <a:normAutofit/>
          </a:bodyPr>
          <a:lstStyle/>
          <a:p>
            <a:pPr algn="ctr">
              <a:buNone/>
            </a:pPr>
            <a:r>
              <a:rPr lang="ko-KR" altLang="en-US" sz="3200" dirty="0">
                <a:solidFill>
                  <a:srgbClr val="000000"/>
                </a:solidFill>
                <a:effectLst/>
                <a:latin typeface="Calibri" panose="020F0502020204030204" pitchFamily="34" charset="0"/>
                <a:ea typeface="맑은 고딕" panose="020B0503020000020004" pitchFamily="50" charset="-127"/>
              </a:rPr>
              <a:t>멀티 클러스터 </a:t>
            </a:r>
            <a:r>
              <a:rPr lang="ko-KR" altLang="en-US" sz="3200" dirty="0" err="1">
                <a:solidFill>
                  <a:srgbClr val="000000"/>
                </a:solidFill>
                <a:effectLst/>
                <a:latin typeface="Calibri" panose="020F0502020204030204" pitchFamily="34" charset="0"/>
                <a:ea typeface="맑은 고딕" panose="020B0503020000020004" pitchFamily="50" charset="-127"/>
              </a:rPr>
              <a:t>쿠버네티스</a:t>
            </a:r>
            <a:r>
              <a:rPr lang="ko-KR" altLang="en-US" sz="3200" dirty="0">
                <a:solidFill>
                  <a:srgbClr val="000000"/>
                </a:solidFill>
                <a:effectLst/>
                <a:latin typeface="Calibri" panose="020F0502020204030204" pitchFamily="34" charset="0"/>
                <a:ea typeface="맑은 고딕" panose="020B0503020000020004" pitchFamily="50" charset="-127"/>
              </a:rPr>
              <a:t> 환경에서의</a:t>
            </a:r>
            <a:br>
              <a:rPr lang="ko-KR" altLang="en-US" sz="3200" dirty="0">
                <a:effectLst/>
              </a:rPr>
            </a:br>
            <a:r>
              <a:rPr lang="ko-KR" altLang="en-US" sz="3200" dirty="0">
                <a:solidFill>
                  <a:srgbClr val="000000"/>
                </a:solidFill>
                <a:effectLst/>
                <a:latin typeface="Calibri" panose="020F0502020204030204" pitchFamily="34" charset="0"/>
                <a:ea typeface="맑은 고딕" panose="020B0503020000020004" pitchFamily="50" charset="-127"/>
              </a:rPr>
              <a:t>탄소 인지형 작업 스케줄러 개발</a:t>
            </a:r>
            <a:endParaRPr lang="ko-KR" altLang="en-US" sz="3200" dirty="0">
              <a:effectLst/>
            </a:endParaRPr>
          </a:p>
        </p:txBody>
      </p:sp>
      <p:sp>
        <p:nvSpPr>
          <p:cNvPr id="3" name="부제목 2">
            <a:extLst>
              <a:ext uri="{FF2B5EF4-FFF2-40B4-BE49-F238E27FC236}">
                <a16:creationId xmlns:a16="http://schemas.microsoft.com/office/drawing/2014/main" id="{1AFF0EFE-C50F-44EB-8978-B97795477C9E}"/>
              </a:ext>
            </a:extLst>
          </p:cNvPr>
          <p:cNvSpPr>
            <a:spLocks noGrp="1"/>
          </p:cNvSpPr>
          <p:nvPr>
            <p:ph type="subTitle" idx="1"/>
          </p:nvPr>
        </p:nvSpPr>
        <p:spPr>
          <a:xfrm>
            <a:off x="612648" y="4486939"/>
            <a:ext cx="10954512" cy="578835"/>
          </a:xfrm>
        </p:spPr>
        <p:txBody>
          <a:bodyPr vert="horz" lIns="91440" tIns="45720" rIns="91440" bIns="45720" rtlCol="0" anchor="t">
            <a:normAutofit/>
          </a:bodyPr>
          <a:lstStyle/>
          <a:p>
            <a:pPr algn="ctr"/>
            <a:r>
              <a:rPr lang="ko-KR" altLang="en-US" sz="1800" dirty="0">
                <a:solidFill>
                  <a:schemeClr val="tx1"/>
                </a:solidFill>
                <a:effectLst/>
                <a:latin typeface="Calibri" panose="020F0502020204030204" pitchFamily="34" charset="0"/>
                <a:ea typeface="맑은 고딕" panose="020B0503020000020004" pitchFamily="50" charset="-127"/>
              </a:rPr>
              <a:t>팀원</a:t>
            </a:r>
            <a:r>
              <a:rPr lang="en-US" altLang="ko-KR" sz="1800" dirty="0">
                <a:solidFill>
                  <a:schemeClr val="tx1"/>
                </a:solidFill>
                <a:effectLst/>
                <a:latin typeface="Calibri" panose="020F0502020204030204" pitchFamily="34" charset="0"/>
                <a:ea typeface="맑은 고딕" panose="020B0503020000020004" pitchFamily="50" charset="-127"/>
              </a:rPr>
              <a:t>: </a:t>
            </a:r>
            <a:r>
              <a:rPr lang="ko-KR" altLang="en-US" sz="1800" dirty="0">
                <a:solidFill>
                  <a:schemeClr val="tx1"/>
                </a:solidFill>
                <a:effectLst/>
                <a:latin typeface="Calibri" panose="020F0502020204030204" pitchFamily="34" charset="0"/>
                <a:ea typeface="맑은 고딕" panose="020B0503020000020004" pitchFamily="50" charset="-127"/>
              </a:rPr>
              <a:t>이경준</a:t>
            </a:r>
            <a:r>
              <a:rPr lang="en-US" altLang="ko-KR" sz="1800" dirty="0">
                <a:solidFill>
                  <a:schemeClr val="tx1"/>
                </a:solidFill>
                <a:effectLst/>
                <a:latin typeface="Calibri" panose="020F0502020204030204" pitchFamily="34" charset="0"/>
                <a:ea typeface="맑은 고딕" panose="020B0503020000020004" pitchFamily="50" charset="-127"/>
              </a:rPr>
              <a:t>, </a:t>
            </a:r>
            <a:r>
              <a:rPr lang="ko-KR" altLang="en-US" sz="1800" dirty="0" err="1">
                <a:solidFill>
                  <a:schemeClr val="tx1"/>
                </a:solidFill>
                <a:effectLst/>
                <a:latin typeface="Calibri" panose="020F0502020204030204" pitchFamily="34" charset="0"/>
                <a:ea typeface="맑은 고딕" panose="020B0503020000020004" pitchFamily="50" charset="-127"/>
              </a:rPr>
              <a:t>권기원</a:t>
            </a:r>
            <a:r>
              <a:rPr lang="en-US" altLang="ko-KR" sz="1800" dirty="0">
                <a:solidFill>
                  <a:schemeClr val="tx1"/>
                </a:solidFill>
                <a:effectLst/>
                <a:latin typeface="Calibri" panose="020F0502020204030204" pitchFamily="34" charset="0"/>
                <a:ea typeface="맑은 고딕" panose="020B0503020000020004" pitchFamily="50" charset="-127"/>
              </a:rPr>
              <a:t>, </a:t>
            </a:r>
            <a:r>
              <a:rPr lang="ko-KR" altLang="en-US" sz="1800" dirty="0">
                <a:solidFill>
                  <a:schemeClr val="tx1"/>
                </a:solidFill>
                <a:effectLst/>
                <a:latin typeface="Calibri" panose="020F0502020204030204" pitchFamily="34" charset="0"/>
                <a:ea typeface="맑은 고딕" panose="020B0503020000020004" pitchFamily="50" charset="-127"/>
              </a:rPr>
              <a:t>정원희</a:t>
            </a:r>
            <a:r>
              <a:rPr lang="en-US" altLang="ko-KR" sz="1800" dirty="0">
                <a:solidFill>
                  <a:schemeClr val="tx1"/>
                </a:solidFill>
                <a:effectLst/>
                <a:latin typeface="Calibri" panose="020F0502020204030204" pitchFamily="34" charset="0"/>
                <a:ea typeface="맑은 고딕" panose="020B0503020000020004" pitchFamily="50" charset="-127"/>
              </a:rPr>
              <a:t>, </a:t>
            </a:r>
            <a:r>
              <a:rPr lang="ko-KR" altLang="en-US" sz="1800" dirty="0" err="1">
                <a:solidFill>
                  <a:schemeClr val="tx1"/>
                </a:solidFill>
                <a:effectLst/>
                <a:latin typeface="Calibri" panose="020F0502020204030204" pitchFamily="34" charset="0"/>
                <a:ea typeface="맑은 고딕" panose="020B0503020000020004" pitchFamily="50" charset="-127"/>
              </a:rPr>
              <a:t>손성곤</a:t>
            </a:r>
            <a:r>
              <a:rPr lang="en-US" altLang="ko-KR" sz="1800" dirty="0">
                <a:solidFill>
                  <a:schemeClr val="tx1"/>
                </a:solidFill>
                <a:effectLst/>
                <a:latin typeface="Calibri" panose="020F0502020204030204" pitchFamily="34" charset="0"/>
                <a:ea typeface="맑은 고딕" panose="020B0503020000020004" pitchFamily="50" charset="-127"/>
              </a:rPr>
              <a:t>, </a:t>
            </a:r>
            <a:r>
              <a:rPr lang="ko-KR" altLang="en-US" sz="1800" dirty="0">
                <a:solidFill>
                  <a:schemeClr val="tx1"/>
                </a:solidFill>
                <a:effectLst/>
                <a:latin typeface="Calibri" panose="020F0502020204030204" pitchFamily="34" charset="0"/>
                <a:ea typeface="맑은 고딕" panose="020B0503020000020004" pitchFamily="50" charset="-127"/>
              </a:rPr>
              <a:t>이우영</a:t>
            </a:r>
            <a:endParaRPr lang="ko-KR" altLang="en-US" dirty="0">
              <a:solidFill>
                <a:schemeClr val="tx1"/>
              </a:solidFill>
              <a:effectLst/>
            </a:endParaRPr>
          </a:p>
        </p:txBody>
      </p:sp>
    </p:spTree>
    <p:extLst>
      <p:ext uri="{BB962C8B-B14F-4D97-AF65-F5344CB8AC3E}">
        <p14:creationId xmlns:p14="http://schemas.microsoft.com/office/powerpoint/2010/main" val="128263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45968-70F7-0180-6448-3547E442EF4A}"/>
              </a:ext>
            </a:extLst>
          </p:cNvPr>
          <p:cNvSpPr>
            <a:spLocks noGrp="1"/>
          </p:cNvSpPr>
          <p:nvPr>
            <p:ph type="title"/>
          </p:nvPr>
        </p:nvSpPr>
        <p:spPr>
          <a:xfrm>
            <a:off x="1078992" y="365760"/>
            <a:ext cx="10277856" cy="1655064"/>
          </a:xfrm>
          <a:noFill/>
        </p:spPr>
        <p:txBody>
          <a:bodyPr rtlCol="0">
            <a:normAutofit/>
          </a:bodyPr>
          <a:lstStyle/>
          <a:p>
            <a:pPr rtl="0"/>
            <a:r>
              <a:rPr lang="ko-KR" altLang="en-US" dirty="0"/>
              <a:t>각 기능의 목표 및 방향성</a:t>
            </a:r>
            <a:endParaRPr lang="ko" dirty="0"/>
          </a:p>
        </p:txBody>
      </p:sp>
      <p:sp>
        <p:nvSpPr>
          <p:cNvPr id="9" name="슬라이드 번호 개체 틀 8">
            <a:extLst>
              <a:ext uri="{FF2B5EF4-FFF2-40B4-BE49-F238E27FC236}">
                <a16:creationId xmlns:a16="http://schemas.microsoft.com/office/drawing/2014/main" id="{DAF3F922-669F-7D93-0C1C-D5B16E3975BF}"/>
              </a:ext>
            </a:extLst>
          </p:cNvPr>
          <p:cNvSpPr>
            <a:spLocks noGrp="1"/>
          </p:cNvSpPr>
          <p:nvPr>
            <p:ph type="sldNum" sz="quarter" idx="12"/>
          </p:nvPr>
        </p:nvSpPr>
        <p:spPr>
          <a:xfrm>
            <a:off x="9375912" y="6563001"/>
            <a:ext cx="2743200" cy="228600"/>
          </a:xfrm>
        </p:spPr>
        <p:txBody>
          <a:bodyPr rtlCol="0"/>
          <a:lstStyle/>
          <a:p>
            <a:pPr rtl="0"/>
            <a:fld id="{CBD12358-51D2-46B3-9BDE-DF29528B9454}" type="slidenum">
              <a:rPr lang="en-US" smtClean="0"/>
              <a:pPr rtl="0"/>
              <a:t>10</a:t>
            </a:fld>
            <a:endParaRPr lang="en-US" dirty="0"/>
          </a:p>
        </p:txBody>
      </p:sp>
      <p:sp>
        <p:nvSpPr>
          <p:cNvPr id="10" name="내용 개체 틀 9">
            <a:extLst>
              <a:ext uri="{FF2B5EF4-FFF2-40B4-BE49-F238E27FC236}">
                <a16:creationId xmlns:a16="http://schemas.microsoft.com/office/drawing/2014/main" id="{9D72EA96-5095-11F5-A40D-7F850B55215B}"/>
              </a:ext>
            </a:extLst>
          </p:cNvPr>
          <p:cNvSpPr>
            <a:spLocks noGrp="1"/>
          </p:cNvSpPr>
          <p:nvPr>
            <p:ph idx="13"/>
          </p:nvPr>
        </p:nvSpPr>
        <p:spPr>
          <a:xfrm>
            <a:off x="1777551" y="2502479"/>
            <a:ext cx="7036840" cy="3611242"/>
          </a:xfrm>
        </p:spPr>
        <p:txBody>
          <a:bodyPr>
            <a:normAutofit fontScale="92500" lnSpcReduction="20000"/>
          </a:bodyPr>
          <a:lstStyle/>
          <a:p>
            <a:pPr algn="l">
              <a:buNone/>
            </a:pPr>
            <a:r>
              <a:rPr lang="en-US" altLang="ko-KR" sz="1800" dirty="0">
                <a:solidFill>
                  <a:srgbClr val="000000"/>
                </a:solidFill>
                <a:effectLst/>
                <a:latin typeface="Calibri" panose="020F0502020204030204" pitchFamily="34" charset="0"/>
                <a:ea typeface="맑은 고딕" panose="020B0503020000020004" pitchFamily="50" charset="-127"/>
              </a:rPr>
              <a:t>• </a:t>
            </a:r>
            <a:r>
              <a:rPr lang="ko-KR" altLang="en-US" sz="1800" dirty="0" err="1">
                <a:solidFill>
                  <a:srgbClr val="000000"/>
                </a:solidFill>
                <a:effectLst/>
                <a:latin typeface="Calibri" panose="020F0502020204030204" pitchFamily="34" charset="0"/>
                <a:ea typeface="맑은 고딕" panose="020B0503020000020004" pitchFamily="50" charset="-127"/>
              </a:rPr>
              <a:t>도커</a:t>
            </a:r>
            <a:r>
              <a:rPr lang="ko-KR" altLang="en-US" sz="1800" dirty="0">
                <a:solidFill>
                  <a:srgbClr val="000000"/>
                </a:solidFill>
                <a:effectLst/>
                <a:latin typeface="Calibri" panose="020F0502020204030204" pitchFamily="34" charset="0"/>
                <a:ea typeface="맑은 고딕" panose="020B0503020000020004" pitchFamily="50" charset="-127"/>
              </a:rPr>
              <a:t> </a:t>
            </a:r>
            <a:r>
              <a:rPr lang="en-US" altLang="ko-KR" sz="1800" dirty="0">
                <a:solidFill>
                  <a:srgbClr val="000000"/>
                </a:solidFill>
                <a:effectLst/>
                <a:latin typeface="Calibri" panose="020F0502020204030204" pitchFamily="34" charset="0"/>
                <a:ea typeface="맑은 고딕" panose="020B0503020000020004" pitchFamily="50" charset="-127"/>
              </a:rPr>
              <a:t>&amp; </a:t>
            </a:r>
            <a:r>
              <a:rPr lang="ko-KR" altLang="en-US" sz="1800" dirty="0" err="1">
                <a:solidFill>
                  <a:srgbClr val="000000"/>
                </a:solidFill>
                <a:effectLst/>
                <a:latin typeface="Calibri" panose="020F0502020204030204" pitchFamily="34" charset="0"/>
                <a:ea typeface="맑은 고딕" panose="020B0503020000020004" pitchFamily="50" charset="-127"/>
              </a:rPr>
              <a:t>쿠버네티스</a:t>
            </a:r>
            <a:r>
              <a:rPr lang="en-US" altLang="ko-KR" sz="1800" dirty="0">
                <a:solidFill>
                  <a:srgbClr val="000000"/>
                </a:solidFill>
                <a:effectLst/>
                <a:latin typeface="Calibri" panose="020F0502020204030204" pitchFamily="34" charset="0"/>
                <a:ea typeface="맑은 고딕" panose="020B0503020000020004" pitchFamily="50" charset="-127"/>
              </a:rPr>
              <a:t>: </a:t>
            </a:r>
            <a:r>
              <a:rPr lang="ko-KR" altLang="en-US" sz="1800" dirty="0">
                <a:solidFill>
                  <a:srgbClr val="000000"/>
                </a:solidFill>
                <a:effectLst/>
                <a:latin typeface="Calibri" panose="020F0502020204030204" pitchFamily="34" charset="0"/>
                <a:ea typeface="맑은 고딕" panose="020B0503020000020004" pitchFamily="50" charset="-127"/>
              </a:rPr>
              <a:t>컨테이너 기반 유연한 배포 환경 구축</a:t>
            </a:r>
            <a:endParaRPr lang="en-US" altLang="ko-KR" sz="1800" dirty="0">
              <a:solidFill>
                <a:srgbClr val="000000"/>
              </a:solidFill>
              <a:effectLst/>
              <a:latin typeface="Calibri" panose="020F0502020204030204" pitchFamily="34" charset="0"/>
              <a:ea typeface="맑은 고딕" panose="020B0503020000020004" pitchFamily="50" charset="-127"/>
            </a:endParaRPr>
          </a:p>
          <a:p>
            <a:pPr algn="l">
              <a:buNone/>
            </a:pPr>
            <a:endParaRPr lang="ko-KR" altLang="en-US" dirty="0">
              <a:effectLst/>
            </a:endParaRPr>
          </a:p>
          <a:p>
            <a:pPr algn="l">
              <a:buNone/>
            </a:pPr>
            <a:r>
              <a:rPr lang="en-US" altLang="ko-KR" sz="1800" dirty="0">
                <a:solidFill>
                  <a:srgbClr val="000000"/>
                </a:solidFill>
                <a:effectLst/>
                <a:latin typeface="Calibri" panose="020F0502020204030204" pitchFamily="34" charset="0"/>
                <a:ea typeface="맑은 고딕" panose="020B0503020000020004" pitchFamily="50" charset="-127"/>
              </a:rPr>
              <a:t>• </a:t>
            </a:r>
            <a:r>
              <a:rPr lang="ko-KR" altLang="en-US" sz="1800" dirty="0">
                <a:solidFill>
                  <a:srgbClr val="000000"/>
                </a:solidFill>
                <a:effectLst/>
                <a:latin typeface="Calibri" panose="020F0502020204030204" pitchFamily="34" charset="0"/>
                <a:ea typeface="맑은 고딕" panose="020B0503020000020004" pitchFamily="50" charset="-127"/>
              </a:rPr>
              <a:t>리눅스</a:t>
            </a:r>
            <a:r>
              <a:rPr lang="en-US" altLang="ko-KR" sz="1800" dirty="0">
                <a:solidFill>
                  <a:srgbClr val="000000"/>
                </a:solidFill>
                <a:effectLst/>
                <a:latin typeface="Calibri" panose="020F0502020204030204" pitchFamily="34" charset="0"/>
                <a:ea typeface="맑은 고딕" panose="020B0503020000020004" pitchFamily="50" charset="-127"/>
              </a:rPr>
              <a:t>: </a:t>
            </a:r>
            <a:r>
              <a:rPr lang="ko-KR" altLang="en-US" sz="1800" dirty="0" err="1">
                <a:solidFill>
                  <a:srgbClr val="000000"/>
                </a:solidFill>
                <a:effectLst/>
                <a:latin typeface="Calibri" panose="020F0502020204030204" pitchFamily="34" charset="0"/>
                <a:ea typeface="맑은 고딕" panose="020B0503020000020004" pitchFamily="50" charset="-127"/>
              </a:rPr>
              <a:t>경량화된</a:t>
            </a:r>
            <a:r>
              <a:rPr lang="ko-KR" altLang="en-US" sz="1800" dirty="0">
                <a:solidFill>
                  <a:srgbClr val="000000"/>
                </a:solidFill>
                <a:effectLst/>
                <a:latin typeface="Calibri" panose="020F0502020204030204" pitchFamily="34" charset="0"/>
                <a:ea typeface="맑은 고딕" panose="020B0503020000020004" pitchFamily="50" charset="-127"/>
              </a:rPr>
              <a:t> 클러스터 운영 시스템의 기반</a:t>
            </a:r>
            <a:endParaRPr lang="en-US" altLang="ko-KR" sz="1800" dirty="0">
              <a:solidFill>
                <a:srgbClr val="000000"/>
              </a:solidFill>
              <a:effectLst/>
              <a:latin typeface="Calibri" panose="020F0502020204030204" pitchFamily="34" charset="0"/>
              <a:ea typeface="맑은 고딕" panose="020B0503020000020004" pitchFamily="50" charset="-127"/>
            </a:endParaRPr>
          </a:p>
          <a:p>
            <a:pPr algn="l">
              <a:buNone/>
            </a:pPr>
            <a:endParaRPr lang="ko-KR" altLang="en-US" dirty="0">
              <a:effectLst/>
            </a:endParaRPr>
          </a:p>
          <a:p>
            <a:pPr algn="l">
              <a:buNone/>
            </a:pPr>
            <a:r>
              <a:rPr lang="en-US" altLang="ko-KR" sz="1800" dirty="0">
                <a:solidFill>
                  <a:srgbClr val="000000"/>
                </a:solidFill>
                <a:effectLst/>
                <a:latin typeface="Calibri" panose="020F0502020204030204" pitchFamily="34" charset="0"/>
                <a:ea typeface="맑은 고딕" panose="020B0503020000020004" pitchFamily="50" charset="-127"/>
              </a:rPr>
              <a:t>• AWS </a:t>
            </a:r>
            <a:r>
              <a:rPr lang="ko-KR" altLang="en-US" sz="1800" dirty="0" err="1">
                <a:solidFill>
                  <a:srgbClr val="000000"/>
                </a:solidFill>
                <a:effectLst/>
                <a:latin typeface="Calibri" panose="020F0502020204030204" pitchFamily="34" charset="0"/>
                <a:ea typeface="맑은 고딕" panose="020B0503020000020004" pitchFamily="50" charset="-127"/>
              </a:rPr>
              <a:t>페어데이</a:t>
            </a:r>
            <a:r>
              <a:rPr lang="en-US" altLang="ko-KR" sz="1800" dirty="0">
                <a:solidFill>
                  <a:srgbClr val="000000"/>
                </a:solidFill>
                <a:effectLst/>
                <a:latin typeface="Calibri" panose="020F0502020204030204" pitchFamily="34" charset="0"/>
                <a:ea typeface="맑은 고딕" panose="020B0503020000020004" pitchFamily="50" charset="-127"/>
              </a:rPr>
              <a:t>: </a:t>
            </a:r>
            <a:r>
              <a:rPr lang="ko-KR" altLang="en-US" sz="1800" dirty="0">
                <a:solidFill>
                  <a:srgbClr val="000000"/>
                </a:solidFill>
                <a:effectLst/>
                <a:latin typeface="Calibri" panose="020F0502020204030204" pitchFamily="34" charset="0"/>
                <a:ea typeface="맑은 고딕" panose="020B0503020000020004" pitchFamily="50" charset="-127"/>
              </a:rPr>
              <a:t>탄소 감축형 클라우드 운영 인사이트 확보</a:t>
            </a:r>
            <a:endParaRPr lang="en-US" altLang="ko-KR" sz="1800" dirty="0">
              <a:solidFill>
                <a:srgbClr val="000000"/>
              </a:solidFill>
              <a:effectLst/>
              <a:latin typeface="Calibri" panose="020F0502020204030204" pitchFamily="34" charset="0"/>
              <a:ea typeface="맑은 고딕" panose="020B0503020000020004" pitchFamily="50" charset="-127"/>
            </a:endParaRPr>
          </a:p>
          <a:p>
            <a:pPr algn="l">
              <a:buNone/>
            </a:pPr>
            <a:endParaRPr lang="ko-KR" altLang="en-US" dirty="0">
              <a:effectLst/>
            </a:endParaRPr>
          </a:p>
          <a:p>
            <a:pPr algn="l">
              <a:buNone/>
            </a:pPr>
            <a:r>
              <a:rPr lang="en-US" altLang="ko-KR" sz="1800" dirty="0">
                <a:solidFill>
                  <a:srgbClr val="000000"/>
                </a:solidFill>
                <a:effectLst/>
                <a:latin typeface="Calibri" panose="020F0502020204030204" pitchFamily="34" charset="0"/>
                <a:ea typeface="맑은 고딕" panose="020B0503020000020004" pitchFamily="50" charset="-127"/>
              </a:rPr>
              <a:t>• </a:t>
            </a:r>
            <a:r>
              <a:rPr lang="ko-KR" altLang="en-US" sz="1800" dirty="0">
                <a:solidFill>
                  <a:srgbClr val="000000"/>
                </a:solidFill>
                <a:effectLst/>
                <a:latin typeface="Calibri" panose="020F0502020204030204" pitchFamily="34" charset="0"/>
                <a:ea typeface="맑은 고딕" panose="020B0503020000020004" pitchFamily="50" charset="-127"/>
              </a:rPr>
              <a:t>탄소 인지형 스케줄러</a:t>
            </a:r>
            <a:r>
              <a:rPr lang="en-US" altLang="ko-KR" sz="1800" dirty="0">
                <a:solidFill>
                  <a:srgbClr val="000000"/>
                </a:solidFill>
                <a:effectLst/>
                <a:latin typeface="Calibri" panose="020F0502020204030204" pitchFamily="34" charset="0"/>
                <a:ea typeface="맑은 고딕" panose="020B0503020000020004" pitchFamily="50" charset="-127"/>
              </a:rPr>
              <a:t>: </a:t>
            </a:r>
            <a:r>
              <a:rPr lang="ko-KR" altLang="en-US" sz="1800" dirty="0">
                <a:solidFill>
                  <a:srgbClr val="000000"/>
                </a:solidFill>
                <a:effectLst/>
                <a:latin typeface="Calibri" panose="020F0502020204030204" pitchFamily="34" charset="0"/>
                <a:ea typeface="맑은 고딕" panose="020B0503020000020004" pitchFamily="50" charset="-127"/>
              </a:rPr>
              <a:t>친환경 클러스터 우선 배치</a:t>
            </a:r>
            <a:endParaRPr lang="en-US" altLang="ko-KR" sz="1800" dirty="0">
              <a:solidFill>
                <a:srgbClr val="000000"/>
              </a:solidFill>
              <a:effectLst/>
              <a:latin typeface="Calibri" panose="020F0502020204030204" pitchFamily="34" charset="0"/>
              <a:ea typeface="맑은 고딕" panose="020B0503020000020004" pitchFamily="50" charset="-127"/>
            </a:endParaRPr>
          </a:p>
          <a:p>
            <a:pPr algn="l">
              <a:buNone/>
            </a:pPr>
            <a:endParaRPr lang="ko-KR" altLang="en-US" dirty="0">
              <a:effectLst/>
            </a:endParaRPr>
          </a:p>
          <a:p>
            <a:pPr algn="l">
              <a:buNone/>
            </a:pPr>
            <a:r>
              <a:rPr lang="en-US" altLang="ko-KR" sz="1800" dirty="0">
                <a:solidFill>
                  <a:srgbClr val="000000"/>
                </a:solidFill>
                <a:effectLst/>
                <a:latin typeface="Calibri" panose="020F0502020204030204" pitchFamily="34" charset="0"/>
                <a:ea typeface="맑은 고딕" panose="020B0503020000020004" pitchFamily="50" charset="-127"/>
              </a:rPr>
              <a:t>• Agent: </a:t>
            </a:r>
            <a:r>
              <a:rPr lang="ko-KR" altLang="en-US" sz="1800" dirty="0">
                <a:solidFill>
                  <a:srgbClr val="000000"/>
                </a:solidFill>
                <a:effectLst/>
                <a:latin typeface="Calibri" panose="020F0502020204030204" pitchFamily="34" charset="0"/>
                <a:ea typeface="맑은 고딕" panose="020B0503020000020004" pitchFamily="50" charset="-127"/>
              </a:rPr>
              <a:t>클러스터 상태 및 탄소 배출량 수집</a:t>
            </a:r>
            <a:endParaRPr lang="en-US" altLang="ko-KR" sz="1800" dirty="0">
              <a:solidFill>
                <a:srgbClr val="000000"/>
              </a:solidFill>
              <a:effectLst/>
              <a:latin typeface="Calibri" panose="020F0502020204030204" pitchFamily="34" charset="0"/>
              <a:ea typeface="맑은 고딕" panose="020B0503020000020004" pitchFamily="50" charset="-127"/>
            </a:endParaRPr>
          </a:p>
          <a:p>
            <a:pPr algn="l">
              <a:buNone/>
            </a:pPr>
            <a:endParaRPr lang="ko-KR" altLang="en-US" dirty="0">
              <a:effectLst/>
            </a:endParaRPr>
          </a:p>
          <a:p>
            <a:pPr algn="l"/>
            <a:r>
              <a:rPr lang="en-US" altLang="ko-KR" sz="1800" dirty="0">
                <a:solidFill>
                  <a:srgbClr val="000000"/>
                </a:solidFill>
                <a:effectLst/>
                <a:latin typeface="Calibri" panose="020F0502020204030204" pitchFamily="34" charset="0"/>
                <a:ea typeface="맑은 고딕" panose="020B0503020000020004" pitchFamily="50" charset="-127"/>
              </a:rPr>
              <a:t>• </a:t>
            </a:r>
            <a:r>
              <a:rPr lang="ko-KR" altLang="en-US" sz="1800" dirty="0">
                <a:solidFill>
                  <a:srgbClr val="000000"/>
                </a:solidFill>
                <a:effectLst/>
                <a:latin typeface="Calibri" panose="020F0502020204030204" pitchFamily="34" charset="0"/>
                <a:ea typeface="맑은 고딕" panose="020B0503020000020004" pitchFamily="50" charset="-127"/>
              </a:rPr>
              <a:t>실시간 </a:t>
            </a:r>
            <a:r>
              <a:rPr lang="ko-KR" altLang="en-US" sz="1800" dirty="0" err="1">
                <a:solidFill>
                  <a:srgbClr val="000000"/>
                </a:solidFill>
                <a:effectLst/>
                <a:latin typeface="Calibri" panose="020F0502020204030204" pitchFamily="34" charset="0"/>
                <a:ea typeface="맑은 고딕" panose="020B0503020000020004" pitchFamily="50" charset="-127"/>
              </a:rPr>
              <a:t>재스케줄링</a:t>
            </a:r>
            <a:r>
              <a:rPr lang="en-US" altLang="ko-KR" sz="1800" dirty="0">
                <a:solidFill>
                  <a:srgbClr val="000000"/>
                </a:solidFill>
                <a:effectLst/>
                <a:latin typeface="Calibri" panose="020F0502020204030204" pitchFamily="34" charset="0"/>
                <a:ea typeface="맑은 고딕" panose="020B0503020000020004" pitchFamily="50" charset="-127"/>
              </a:rPr>
              <a:t>: </a:t>
            </a:r>
            <a:r>
              <a:rPr lang="ko-KR" altLang="en-US" sz="1800" dirty="0">
                <a:solidFill>
                  <a:srgbClr val="000000"/>
                </a:solidFill>
                <a:effectLst/>
                <a:latin typeface="Calibri" panose="020F0502020204030204" pitchFamily="34" charset="0"/>
                <a:ea typeface="맑은 고딕" panose="020B0503020000020004" pitchFamily="50" charset="-127"/>
              </a:rPr>
              <a:t>변화하는 환경에 자동 대응</a:t>
            </a:r>
            <a:endParaRPr lang="ko-KR" altLang="en-US" dirty="0">
              <a:effectLst/>
            </a:endParaRPr>
          </a:p>
          <a:p>
            <a:endParaRPr lang="ko-KR" altLang="en-US" dirty="0"/>
          </a:p>
        </p:txBody>
      </p:sp>
    </p:spTree>
    <p:extLst>
      <p:ext uri="{BB962C8B-B14F-4D97-AF65-F5344CB8AC3E}">
        <p14:creationId xmlns:p14="http://schemas.microsoft.com/office/powerpoint/2010/main" val="4259977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22A0D7AA-8A21-B977-56ED-94406F29957C}"/>
              </a:ext>
            </a:extLst>
          </p:cNvPr>
          <p:cNvSpPr>
            <a:spLocks noGrp="1"/>
          </p:cNvSpPr>
          <p:nvPr>
            <p:ph type="ctrTitle"/>
          </p:nvPr>
        </p:nvSpPr>
        <p:spPr>
          <a:xfrm>
            <a:off x="1133856" y="56450"/>
            <a:ext cx="9912096" cy="2743200"/>
          </a:xfrm>
          <a:noFill/>
        </p:spPr>
        <p:txBody>
          <a:bodyPr rtlCol="0" anchor="b">
            <a:normAutofit/>
          </a:bodyPr>
          <a:lstStyle/>
          <a:p>
            <a:pPr rtl="0"/>
            <a:r>
              <a:rPr lang="ko">
                <a:latin typeface="Malgun Gothic" panose="020B0503020000020004" pitchFamily="34" charset="-127"/>
              </a:rPr>
              <a:t>감사합니다</a:t>
            </a:r>
          </a:p>
        </p:txBody>
      </p:sp>
    </p:spTree>
    <p:extLst>
      <p:ext uri="{BB962C8B-B14F-4D97-AF65-F5344CB8AC3E}">
        <p14:creationId xmlns:p14="http://schemas.microsoft.com/office/powerpoint/2010/main" val="375161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7800000" scaled="0"/>
        </a:gra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C2181D-911C-1343-7267-E35AC86CCA0E}"/>
              </a:ext>
            </a:extLst>
          </p:cNvPr>
          <p:cNvSpPr>
            <a:spLocks noGrp="1"/>
          </p:cNvSpPr>
          <p:nvPr>
            <p:ph type="title"/>
          </p:nvPr>
        </p:nvSpPr>
        <p:spPr>
          <a:xfrm>
            <a:off x="1078992" y="850392"/>
            <a:ext cx="3913632" cy="4800600"/>
          </a:xfrm>
          <a:noFill/>
        </p:spPr>
        <p:txBody>
          <a:bodyPr rtlCol="0" anchor="ctr">
            <a:normAutofit/>
          </a:bodyPr>
          <a:lstStyle/>
          <a:p>
            <a:pPr rtl="0"/>
            <a:r>
              <a:rPr lang="ko-KR" altLang="en-US" dirty="0"/>
              <a:t>프로젝트</a:t>
            </a:r>
            <a:br>
              <a:rPr lang="en-US" altLang="ko-KR" dirty="0"/>
            </a:br>
            <a:r>
              <a:rPr lang="ko-KR" altLang="en-US" dirty="0"/>
              <a:t>개요</a:t>
            </a:r>
            <a:endParaRPr lang="ko" dirty="0"/>
          </a:p>
        </p:txBody>
      </p:sp>
      <p:sp>
        <p:nvSpPr>
          <p:cNvPr id="3" name="내용 개체 틀 2">
            <a:extLst>
              <a:ext uri="{FF2B5EF4-FFF2-40B4-BE49-F238E27FC236}">
                <a16:creationId xmlns:a16="http://schemas.microsoft.com/office/drawing/2014/main" id="{9BEA8735-F1DC-1DE6-0A38-429B2F660F8A}"/>
              </a:ext>
            </a:extLst>
          </p:cNvPr>
          <p:cNvSpPr>
            <a:spLocks noGrp="1"/>
          </p:cNvSpPr>
          <p:nvPr>
            <p:ph idx="1"/>
          </p:nvPr>
        </p:nvSpPr>
        <p:spPr>
          <a:xfrm>
            <a:off x="5358384" y="1965960"/>
            <a:ext cx="4050792" cy="2953512"/>
          </a:xfrm>
          <a:noFill/>
        </p:spPr>
        <p:txBody>
          <a:bodyPr rtlCol="0">
            <a:normAutofit/>
          </a:bodyPr>
          <a:lstStyle/>
          <a:p>
            <a:pPr algn="l"/>
            <a:r>
              <a:rPr lang="ko-KR" altLang="en-US" sz="1800" dirty="0">
                <a:solidFill>
                  <a:srgbClr val="000000"/>
                </a:solidFill>
                <a:effectLst/>
                <a:latin typeface="Calibri" panose="020F0502020204030204" pitchFamily="34" charset="0"/>
                <a:ea typeface="맑은 고딕" panose="020B0503020000020004" pitchFamily="50" charset="-127"/>
              </a:rPr>
              <a:t>목표</a:t>
            </a:r>
            <a:r>
              <a:rPr lang="en-US" altLang="ko-KR" sz="1800" dirty="0">
                <a:solidFill>
                  <a:srgbClr val="000000"/>
                </a:solidFill>
                <a:effectLst/>
                <a:latin typeface="Calibri" panose="020F0502020204030204" pitchFamily="34" charset="0"/>
                <a:ea typeface="맑은 고딕" panose="020B0503020000020004" pitchFamily="50" charset="-127"/>
              </a:rPr>
              <a:t>: </a:t>
            </a:r>
            <a:r>
              <a:rPr lang="ko-KR" altLang="en-US" sz="1800" dirty="0">
                <a:solidFill>
                  <a:srgbClr val="000000"/>
                </a:solidFill>
                <a:effectLst/>
                <a:latin typeface="Calibri" panose="020F0502020204030204" pitchFamily="34" charset="0"/>
                <a:ea typeface="맑은 고딕" panose="020B0503020000020004" pitchFamily="50" charset="-127"/>
              </a:rPr>
              <a:t>탄소 배출량을 최소화하는 스케줄링 시스템 개발</a:t>
            </a:r>
            <a:endParaRPr lang="ko-KR" altLang="en-US" dirty="0">
              <a:effectLst/>
            </a:endParaRPr>
          </a:p>
          <a:p>
            <a:pPr algn="l">
              <a:buNone/>
            </a:pPr>
            <a:r>
              <a:rPr lang="ko-KR" altLang="en-US" sz="1800" dirty="0">
                <a:solidFill>
                  <a:srgbClr val="000000"/>
                </a:solidFill>
                <a:effectLst/>
                <a:latin typeface="Calibri" panose="020F0502020204030204" pitchFamily="34" charset="0"/>
                <a:ea typeface="맑은 고딕" panose="020B0503020000020004" pitchFamily="50" charset="-127"/>
              </a:rPr>
              <a:t>핵심 기능</a:t>
            </a:r>
            <a:r>
              <a:rPr lang="en-US" altLang="ko-KR" sz="1800" dirty="0">
                <a:solidFill>
                  <a:srgbClr val="000000"/>
                </a:solidFill>
                <a:effectLst/>
                <a:latin typeface="Calibri" panose="020F0502020204030204" pitchFamily="34" charset="0"/>
                <a:ea typeface="맑은 고딕" panose="020B0503020000020004" pitchFamily="50" charset="-127"/>
              </a:rPr>
              <a:t>:</a:t>
            </a:r>
            <a:endParaRPr lang="ko-KR" altLang="en-US" dirty="0">
              <a:effectLst/>
            </a:endParaRPr>
          </a:p>
          <a:p>
            <a:pPr algn="l">
              <a:buNone/>
            </a:pPr>
            <a:r>
              <a:rPr lang="en-US" altLang="ko-KR" sz="1800" dirty="0">
                <a:solidFill>
                  <a:srgbClr val="000000"/>
                </a:solidFill>
                <a:effectLst/>
                <a:latin typeface="Calibri" panose="020F0502020204030204" pitchFamily="34" charset="0"/>
                <a:ea typeface="Calibri" panose="020F0502020204030204" pitchFamily="34" charset="0"/>
              </a:rPr>
              <a:t>- </a:t>
            </a:r>
            <a:r>
              <a:rPr lang="ko-KR" altLang="en-US" sz="1800" dirty="0">
                <a:solidFill>
                  <a:srgbClr val="000000"/>
                </a:solidFill>
                <a:effectLst/>
                <a:latin typeface="Calibri" panose="020F0502020204030204" pitchFamily="34" charset="0"/>
                <a:ea typeface="Calibri" panose="020F0502020204030204" pitchFamily="34" charset="0"/>
              </a:rPr>
              <a:t>탄소 인지형 작업 스케줄링</a:t>
            </a:r>
            <a:endParaRPr lang="ko-KR" altLang="en-US" dirty="0">
              <a:effectLst/>
            </a:endParaRPr>
          </a:p>
          <a:p>
            <a:pPr algn="l">
              <a:buNone/>
            </a:pPr>
            <a:r>
              <a:rPr lang="en-US" altLang="ko-KR" sz="1800" dirty="0">
                <a:solidFill>
                  <a:srgbClr val="000000"/>
                </a:solidFill>
                <a:effectLst/>
                <a:latin typeface="Calibri" panose="020F0502020204030204" pitchFamily="34" charset="0"/>
                <a:ea typeface="Calibri" panose="020F0502020204030204" pitchFamily="34" charset="0"/>
              </a:rPr>
              <a:t>- </a:t>
            </a:r>
            <a:r>
              <a:rPr lang="ko-KR" altLang="en-US" sz="1800" dirty="0">
                <a:solidFill>
                  <a:srgbClr val="000000"/>
                </a:solidFill>
                <a:effectLst/>
                <a:latin typeface="Calibri" panose="020F0502020204030204" pitchFamily="34" charset="0"/>
                <a:ea typeface="Calibri" panose="020F0502020204030204" pitchFamily="34" charset="0"/>
              </a:rPr>
              <a:t>클러스터 작업 배치 최적화</a:t>
            </a:r>
            <a:endParaRPr lang="ko-KR" altLang="en-US" dirty="0">
              <a:effectLst/>
            </a:endParaRPr>
          </a:p>
          <a:p>
            <a:pPr algn="l"/>
            <a:r>
              <a:rPr lang="en-US" altLang="ko-KR" sz="1800" dirty="0">
                <a:solidFill>
                  <a:srgbClr val="000000"/>
                </a:solidFill>
                <a:effectLst/>
                <a:latin typeface="Calibri" panose="020F0502020204030204" pitchFamily="34" charset="0"/>
                <a:ea typeface="Calibri" panose="020F0502020204030204" pitchFamily="34" charset="0"/>
              </a:rPr>
              <a:t>- </a:t>
            </a:r>
            <a:r>
              <a:rPr lang="ko-KR" altLang="en-US" sz="1800" dirty="0">
                <a:solidFill>
                  <a:srgbClr val="000000"/>
                </a:solidFill>
                <a:effectLst/>
                <a:latin typeface="Calibri" panose="020F0502020204030204" pitchFamily="34" charset="0"/>
                <a:ea typeface="Calibri" panose="020F0502020204030204" pitchFamily="34" charset="0"/>
              </a:rPr>
              <a:t>실시간 데이터 기반 업데이트 및 </a:t>
            </a:r>
            <a:r>
              <a:rPr lang="ko-KR" altLang="en-US" sz="1800" dirty="0" err="1">
                <a:solidFill>
                  <a:srgbClr val="000000"/>
                </a:solidFill>
                <a:effectLst/>
                <a:latin typeface="Calibri" panose="020F0502020204030204" pitchFamily="34" charset="0"/>
                <a:ea typeface="Calibri" panose="020F0502020204030204" pitchFamily="34" charset="0"/>
              </a:rPr>
              <a:t>재스케줄링</a:t>
            </a:r>
            <a:endParaRPr lang="ko-KR" altLang="en-US" dirty="0">
              <a:effectLst/>
            </a:endParaRPr>
          </a:p>
        </p:txBody>
      </p:sp>
      <p:sp>
        <p:nvSpPr>
          <p:cNvPr id="9" name="슬라이드 번호 개체 틀 8">
            <a:extLst>
              <a:ext uri="{FF2B5EF4-FFF2-40B4-BE49-F238E27FC236}">
                <a16:creationId xmlns:a16="http://schemas.microsoft.com/office/drawing/2014/main" id="{E6AA7FF5-11CA-8F71-5951-B1099396287A}"/>
              </a:ext>
            </a:extLst>
          </p:cNvPr>
          <p:cNvSpPr>
            <a:spLocks noGrp="1"/>
          </p:cNvSpPr>
          <p:nvPr>
            <p:ph type="sldNum" sz="quarter" idx="12"/>
          </p:nvPr>
        </p:nvSpPr>
        <p:spPr>
          <a:xfrm>
            <a:off x="9375912" y="6563001"/>
            <a:ext cx="2743200" cy="228600"/>
          </a:xfrm>
        </p:spPr>
        <p:txBody>
          <a:bodyPr rtlCol="0"/>
          <a:lstStyle/>
          <a:p>
            <a:pPr rtl="0"/>
            <a:fld id="{CBD12358-51D2-46B3-9BDE-DF29528B9454}" type="slidenum">
              <a:rPr lang="en-US" smtClean="0"/>
              <a:pPr/>
              <a:t>2</a:t>
            </a:fld>
            <a:endParaRPr lang="en-US" dirty="0"/>
          </a:p>
        </p:txBody>
      </p:sp>
    </p:spTree>
    <p:extLst>
      <p:ext uri="{BB962C8B-B14F-4D97-AF65-F5344CB8AC3E}">
        <p14:creationId xmlns:p14="http://schemas.microsoft.com/office/powerpoint/2010/main" val="3018507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19200000" scaled="0"/>
        </a:gra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35F5E3-2B1C-7C0A-8581-67A9052D13AA}"/>
              </a:ext>
            </a:extLst>
          </p:cNvPr>
          <p:cNvSpPr>
            <a:spLocks noGrp="1"/>
          </p:cNvSpPr>
          <p:nvPr>
            <p:ph type="title"/>
          </p:nvPr>
        </p:nvSpPr>
        <p:spPr>
          <a:xfrm>
            <a:off x="1078992" y="365760"/>
            <a:ext cx="10277856" cy="1655064"/>
          </a:xfrm>
          <a:noFill/>
        </p:spPr>
        <p:txBody>
          <a:bodyPr rtlCol="0" anchor="b">
            <a:normAutofit/>
          </a:bodyPr>
          <a:lstStyle/>
          <a:p>
            <a:pPr algn="ctr"/>
            <a:r>
              <a:rPr lang="ko-KR" altLang="en-US" dirty="0">
                <a:effectLst/>
              </a:rPr>
              <a:t>팀 구성 및 역할</a:t>
            </a:r>
          </a:p>
        </p:txBody>
      </p:sp>
      <p:sp>
        <p:nvSpPr>
          <p:cNvPr id="3" name="내용 개체 틀 2">
            <a:extLst>
              <a:ext uri="{FF2B5EF4-FFF2-40B4-BE49-F238E27FC236}">
                <a16:creationId xmlns:a16="http://schemas.microsoft.com/office/drawing/2014/main" id="{A6A33159-D030-2F82-A142-F75940728319}"/>
              </a:ext>
            </a:extLst>
          </p:cNvPr>
          <p:cNvSpPr>
            <a:spLocks noGrp="1"/>
          </p:cNvSpPr>
          <p:nvPr>
            <p:ph idx="1"/>
          </p:nvPr>
        </p:nvSpPr>
        <p:spPr>
          <a:xfrm>
            <a:off x="3575304" y="2313432"/>
            <a:ext cx="6327648" cy="3218688"/>
          </a:xfrm>
          <a:noFill/>
        </p:spPr>
        <p:txBody>
          <a:bodyPr rtlCol="0">
            <a:normAutofit/>
          </a:bodyPr>
          <a:lstStyle/>
          <a:p>
            <a:pPr algn="l">
              <a:buNone/>
            </a:pPr>
            <a:r>
              <a:rPr lang="ko-KR" altLang="en-US" sz="1800" dirty="0">
                <a:solidFill>
                  <a:srgbClr val="000000"/>
                </a:solidFill>
                <a:effectLst/>
                <a:latin typeface="Calibri" panose="020F0502020204030204" pitchFamily="34" charset="0"/>
                <a:ea typeface="맑은 고딕" panose="020B0503020000020004" pitchFamily="50" charset="-127"/>
              </a:rPr>
              <a:t>이경준 </a:t>
            </a:r>
            <a:r>
              <a:rPr lang="en-US" altLang="ko-KR" sz="1800" dirty="0">
                <a:solidFill>
                  <a:srgbClr val="000000"/>
                </a:solidFill>
                <a:effectLst/>
                <a:latin typeface="Calibri" panose="020F0502020204030204" pitchFamily="34" charset="0"/>
                <a:ea typeface="맑은 고딕" panose="020B0503020000020004" pitchFamily="50" charset="-127"/>
              </a:rPr>
              <a:t>- </a:t>
            </a:r>
            <a:r>
              <a:rPr lang="ko-KR" altLang="en-US" sz="1800" dirty="0">
                <a:solidFill>
                  <a:srgbClr val="000000"/>
                </a:solidFill>
                <a:effectLst/>
                <a:latin typeface="Calibri" panose="020F0502020204030204" pitchFamily="34" charset="0"/>
                <a:ea typeface="맑은 고딕" panose="020B0503020000020004" pitchFamily="50" charset="-127"/>
              </a:rPr>
              <a:t>클러스터 배치 시스템 설계</a:t>
            </a:r>
            <a:endParaRPr lang="ko-KR" altLang="en-US" dirty="0">
              <a:effectLst/>
            </a:endParaRPr>
          </a:p>
          <a:p>
            <a:pPr algn="l">
              <a:buNone/>
            </a:pPr>
            <a:r>
              <a:rPr lang="ko-KR" altLang="en-US" sz="1800" dirty="0" err="1">
                <a:solidFill>
                  <a:srgbClr val="000000"/>
                </a:solidFill>
                <a:effectLst/>
                <a:latin typeface="Calibri" panose="020F0502020204030204" pitchFamily="34" charset="0"/>
                <a:ea typeface="맑은 고딕" panose="020B0503020000020004" pitchFamily="50" charset="-127"/>
              </a:rPr>
              <a:t>권기원</a:t>
            </a:r>
            <a:r>
              <a:rPr lang="ko-KR" altLang="en-US" sz="1800" dirty="0">
                <a:solidFill>
                  <a:srgbClr val="000000"/>
                </a:solidFill>
                <a:effectLst/>
                <a:latin typeface="Calibri" panose="020F0502020204030204" pitchFamily="34" charset="0"/>
                <a:ea typeface="맑은 고딕" panose="020B0503020000020004" pitchFamily="50" charset="-127"/>
              </a:rPr>
              <a:t> </a:t>
            </a:r>
            <a:r>
              <a:rPr lang="en-US" altLang="ko-KR" sz="1800" dirty="0">
                <a:solidFill>
                  <a:srgbClr val="000000"/>
                </a:solidFill>
                <a:effectLst/>
                <a:latin typeface="Calibri" panose="020F0502020204030204" pitchFamily="34" charset="0"/>
                <a:ea typeface="맑은 고딕" panose="020B0503020000020004" pitchFamily="50" charset="-127"/>
              </a:rPr>
              <a:t>- </a:t>
            </a:r>
            <a:r>
              <a:rPr lang="ko-KR" altLang="en-US" sz="1800" dirty="0" err="1">
                <a:solidFill>
                  <a:srgbClr val="000000"/>
                </a:solidFill>
                <a:effectLst/>
                <a:latin typeface="Calibri" panose="020F0502020204030204" pitchFamily="34" charset="0"/>
                <a:ea typeface="맑은 고딕" panose="020B0503020000020004" pitchFamily="50" charset="-127"/>
              </a:rPr>
              <a:t>쿠버네티스</a:t>
            </a:r>
            <a:r>
              <a:rPr lang="ko-KR" altLang="en-US" sz="1800" dirty="0">
                <a:solidFill>
                  <a:srgbClr val="000000"/>
                </a:solidFill>
                <a:effectLst/>
                <a:latin typeface="Calibri" panose="020F0502020204030204" pitchFamily="34" charset="0"/>
                <a:ea typeface="맑은 고딕" panose="020B0503020000020004" pitchFamily="50" charset="-127"/>
              </a:rPr>
              <a:t> 멀티 클러스터 환경 구축</a:t>
            </a:r>
            <a:endParaRPr lang="ko-KR" altLang="en-US" dirty="0">
              <a:effectLst/>
            </a:endParaRPr>
          </a:p>
          <a:p>
            <a:pPr algn="l">
              <a:buNone/>
            </a:pPr>
            <a:r>
              <a:rPr lang="ko-KR" altLang="en-US" sz="1800" dirty="0">
                <a:solidFill>
                  <a:srgbClr val="000000"/>
                </a:solidFill>
                <a:effectLst/>
                <a:latin typeface="Calibri" panose="020F0502020204030204" pitchFamily="34" charset="0"/>
                <a:ea typeface="맑은 고딕" panose="020B0503020000020004" pitchFamily="50" charset="-127"/>
              </a:rPr>
              <a:t>정원희 </a:t>
            </a:r>
            <a:r>
              <a:rPr lang="en-US" altLang="ko-KR" sz="1800" dirty="0">
                <a:solidFill>
                  <a:srgbClr val="000000"/>
                </a:solidFill>
                <a:effectLst/>
                <a:latin typeface="Calibri" panose="020F0502020204030204" pitchFamily="34" charset="0"/>
                <a:ea typeface="맑은 고딕" panose="020B0503020000020004" pitchFamily="50" charset="-127"/>
              </a:rPr>
              <a:t>- </a:t>
            </a:r>
            <a:r>
              <a:rPr lang="ko-KR" altLang="en-US" sz="1800" dirty="0">
                <a:solidFill>
                  <a:srgbClr val="000000"/>
                </a:solidFill>
                <a:effectLst/>
                <a:latin typeface="Calibri" panose="020F0502020204030204" pitchFamily="34" charset="0"/>
                <a:ea typeface="맑은 고딕" panose="020B0503020000020004" pitchFamily="50" charset="-127"/>
              </a:rPr>
              <a:t>탄소 인지형 스케줄링 알고리즘 개발</a:t>
            </a:r>
            <a:endParaRPr lang="ko-KR" altLang="en-US" dirty="0">
              <a:effectLst/>
            </a:endParaRPr>
          </a:p>
          <a:p>
            <a:pPr algn="l">
              <a:buNone/>
            </a:pPr>
            <a:r>
              <a:rPr lang="ko-KR" altLang="en-US" sz="1800" dirty="0" err="1">
                <a:solidFill>
                  <a:srgbClr val="000000"/>
                </a:solidFill>
                <a:effectLst/>
                <a:latin typeface="Calibri" panose="020F0502020204030204" pitchFamily="34" charset="0"/>
                <a:ea typeface="맑은 고딕" panose="020B0503020000020004" pitchFamily="50" charset="-127"/>
              </a:rPr>
              <a:t>손성곤</a:t>
            </a:r>
            <a:r>
              <a:rPr lang="ko-KR" altLang="en-US" sz="1800" dirty="0">
                <a:solidFill>
                  <a:srgbClr val="000000"/>
                </a:solidFill>
                <a:effectLst/>
                <a:latin typeface="Calibri" panose="020F0502020204030204" pitchFamily="34" charset="0"/>
                <a:ea typeface="맑은 고딕" panose="020B0503020000020004" pitchFamily="50" charset="-127"/>
              </a:rPr>
              <a:t> </a:t>
            </a:r>
            <a:r>
              <a:rPr lang="en-US" altLang="ko-KR" sz="1800" dirty="0">
                <a:solidFill>
                  <a:srgbClr val="000000"/>
                </a:solidFill>
                <a:effectLst/>
                <a:latin typeface="Calibri" panose="020F0502020204030204" pitchFamily="34" charset="0"/>
                <a:ea typeface="맑은 고딕" panose="020B0503020000020004" pitchFamily="50" charset="-127"/>
              </a:rPr>
              <a:t>- </a:t>
            </a:r>
            <a:r>
              <a:rPr lang="ko-KR" altLang="en-US" sz="1800" dirty="0">
                <a:solidFill>
                  <a:srgbClr val="000000"/>
                </a:solidFill>
                <a:effectLst/>
                <a:latin typeface="Calibri" panose="020F0502020204030204" pitchFamily="34" charset="0"/>
                <a:ea typeface="맑은 고딕" panose="020B0503020000020004" pitchFamily="50" charset="-127"/>
              </a:rPr>
              <a:t>실시간 데이터 수집 및 상태 모니터링</a:t>
            </a:r>
            <a:endParaRPr lang="ko-KR" altLang="en-US" dirty="0">
              <a:effectLst/>
            </a:endParaRPr>
          </a:p>
          <a:p>
            <a:pPr algn="l"/>
            <a:r>
              <a:rPr lang="ko-KR" altLang="en-US" sz="1800" dirty="0">
                <a:solidFill>
                  <a:srgbClr val="000000"/>
                </a:solidFill>
                <a:effectLst/>
                <a:latin typeface="Calibri" panose="020F0502020204030204" pitchFamily="34" charset="0"/>
                <a:ea typeface="맑은 고딕" panose="020B0503020000020004" pitchFamily="50" charset="-127"/>
              </a:rPr>
              <a:t>이우영 </a:t>
            </a:r>
            <a:r>
              <a:rPr lang="en-US" altLang="ko-KR" sz="1800" dirty="0">
                <a:solidFill>
                  <a:srgbClr val="000000"/>
                </a:solidFill>
                <a:effectLst/>
                <a:latin typeface="Calibri" panose="020F0502020204030204" pitchFamily="34" charset="0"/>
                <a:ea typeface="맑은 고딕" panose="020B0503020000020004" pitchFamily="50" charset="-127"/>
              </a:rPr>
              <a:t>- API </a:t>
            </a:r>
            <a:r>
              <a:rPr lang="ko-KR" altLang="en-US" sz="1800" dirty="0">
                <a:solidFill>
                  <a:srgbClr val="000000"/>
                </a:solidFill>
                <a:effectLst/>
                <a:latin typeface="Calibri" panose="020F0502020204030204" pitchFamily="34" charset="0"/>
                <a:ea typeface="맑은 고딕" panose="020B0503020000020004" pitchFamily="50" charset="-127"/>
              </a:rPr>
              <a:t>연동 및 대시보드 시각화 구현</a:t>
            </a:r>
            <a:endParaRPr lang="ko-KR" altLang="en-US" dirty="0">
              <a:effectLst/>
            </a:endParaRPr>
          </a:p>
        </p:txBody>
      </p:sp>
      <p:sp>
        <p:nvSpPr>
          <p:cNvPr id="10" name="슬라이드 번호 개체 틀 9">
            <a:extLst>
              <a:ext uri="{FF2B5EF4-FFF2-40B4-BE49-F238E27FC236}">
                <a16:creationId xmlns:a16="http://schemas.microsoft.com/office/drawing/2014/main" id="{FD7B9109-9E17-1A7A-3A9A-0F1C07BF36A3}"/>
              </a:ext>
            </a:extLst>
          </p:cNvPr>
          <p:cNvSpPr>
            <a:spLocks noGrp="1"/>
          </p:cNvSpPr>
          <p:nvPr>
            <p:ph type="sldNum" sz="quarter" idx="12"/>
          </p:nvPr>
        </p:nvSpPr>
        <p:spPr>
          <a:xfrm>
            <a:off x="9375912" y="6563001"/>
            <a:ext cx="2743200" cy="228600"/>
          </a:xfrm>
        </p:spPr>
        <p:txBody>
          <a:bodyPr rtlCol="0"/>
          <a:lstStyle/>
          <a:p>
            <a:pPr rtl="0"/>
            <a:fld id="{CBD12358-51D2-46B3-9BDE-DF29528B9454}" type="slidenum">
              <a:rPr lang="en-US" smtClean="0"/>
              <a:pPr rtl="0"/>
              <a:t>3</a:t>
            </a:fld>
            <a:endParaRPr lang="en-US" dirty="0"/>
          </a:p>
        </p:txBody>
      </p:sp>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7800000" scaled="0"/>
        </a:gradFill>
        <a:effectLst/>
      </p:bgPr>
    </p:bg>
    <p:spTree>
      <p:nvGrpSpPr>
        <p:cNvPr id="1" name="">
          <a:extLst>
            <a:ext uri="{FF2B5EF4-FFF2-40B4-BE49-F238E27FC236}">
              <a16:creationId xmlns:a16="http://schemas.microsoft.com/office/drawing/2014/main" id="{B9D153FE-BD68-D558-DBD5-F6054D71741E}"/>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A3696B48-F41B-D1D1-B94C-9FD6DF580A06}"/>
              </a:ext>
            </a:extLst>
          </p:cNvPr>
          <p:cNvSpPr>
            <a:spLocks noGrp="1"/>
          </p:cNvSpPr>
          <p:nvPr>
            <p:ph type="title"/>
          </p:nvPr>
        </p:nvSpPr>
        <p:spPr>
          <a:xfrm>
            <a:off x="1078992" y="850392"/>
            <a:ext cx="3913632" cy="4800600"/>
          </a:xfrm>
          <a:noFill/>
        </p:spPr>
        <p:txBody>
          <a:bodyPr rtlCol="0" anchor="ctr">
            <a:normAutofit/>
          </a:bodyPr>
          <a:lstStyle/>
          <a:p>
            <a:pPr rtl="0"/>
            <a:r>
              <a:rPr lang="ko-KR" altLang="en-US" dirty="0"/>
              <a:t>문제 정의 및 필요성</a:t>
            </a:r>
            <a:endParaRPr lang="ko" dirty="0"/>
          </a:p>
        </p:txBody>
      </p:sp>
      <p:sp>
        <p:nvSpPr>
          <p:cNvPr id="3" name="내용 개체 틀 2">
            <a:extLst>
              <a:ext uri="{FF2B5EF4-FFF2-40B4-BE49-F238E27FC236}">
                <a16:creationId xmlns:a16="http://schemas.microsoft.com/office/drawing/2014/main" id="{F50677D4-6CEE-87F3-BAE8-8B8636F7D63E}"/>
              </a:ext>
            </a:extLst>
          </p:cNvPr>
          <p:cNvSpPr>
            <a:spLocks noGrp="1"/>
          </p:cNvSpPr>
          <p:nvPr>
            <p:ph idx="1"/>
          </p:nvPr>
        </p:nvSpPr>
        <p:spPr>
          <a:xfrm>
            <a:off x="5358384" y="1965960"/>
            <a:ext cx="4050792" cy="2953512"/>
          </a:xfrm>
          <a:noFill/>
        </p:spPr>
        <p:txBody>
          <a:bodyPr rtlCol="0">
            <a:normAutofit/>
          </a:bodyPr>
          <a:lstStyle/>
          <a:p>
            <a:pPr algn="l">
              <a:buNone/>
            </a:pPr>
            <a:r>
              <a:rPr lang="en-US" altLang="ko-KR" sz="1800" dirty="0">
                <a:solidFill>
                  <a:srgbClr val="000000"/>
                </a:solidFill>
                <a:effectLst/>
                <a:latin typeface="Calibri" panose="020F0502020204030204" pitchFamily="34" charset="0"/>
                <a:ea typeface="Calibri" panose="020F0502020204030204" pitchFamily="34" charset="0"/>
              </a:rPr>
              <a:t>- </a:t>
            </a:r>
            <a:r>
              <a:rPr lang="ko-KR" altLang="en-US" sz="1800" dirty="0">
                <a:solidFill>
                  <a:srgbClr val="000000"/>
                </a:solidFill>
                <a:effectLst/>
                <a:latin typeface="Calibri" panose="020F0502020204030204" pitchFamily="34" charset="0"/>
                <a:ea typeface="Calibri" panose="020F0502020204030204" pitchFamily="34" charset="0"/>
              </a:rPr>
              <a:t>데이터센터 탄소 배출 증가 → 친환경 스케줄링 필요</a:t>
            </a:r>
            <a:endParaRPr lang="ko-KR" altLang="en-US" sz="1600" dirty="0">
              <a:effectLst/>
            </a:endParaRPr>
          </a:p>
          <a:p>
            <a:pPr algn="l">
              <a:buNone/>
            </a:pPr>
            <a:r>
              <a:rPr lang="en-US" altLang="ko-KR" sz="1800" dirty="0">
                <a:solidFill>
                  <a:srgbClr val="000000"/>
                </a:solidFill>
                <a:effectLst/>
                <a:latin typeface="Calibri" panose="020F0502020204030204" pitchFamily="34" charset="0"/>
                <a:ea typeface="Calibri" panose="020F0502020204030204" pitchFamily="34" charset="0"/>
              </a:rPr>
              <a:t>- </a:t>
            </a:r>
            <a:r>
              <a:rPr lang="ko-KR" altLang="en-US" sz="1800" dirty="0">
                <a:solidFill>
                  <a:srgbClr val="000000"/>
                </a:solidFill>
                <a:effectLst/>
                <a:latin typeface="Calibri" panose="020F0502020204030204" pitchFamily="34" charset="0"/>
                <a:ea typeface="Calibri" panose="020F0502020204030204" pitchFamily="34" charset="0"/>
              </a:rPr>
              <a:t>기존 </a:t>
            </a:r>
            <a:r>
              <a:rPr lang="ko-KR" altLang="en-US" sz="1800" dirty="0" err="1">
                <a:solidFill>
                  <a:srgbClr val="000000"/>
                </a:solidFill>
                <a:effectLst/>
                <a:latin typeface="Calibri" panose="020F0502020204030204" pitchFamily="34" charset="0"/>
                <a:ea typeface="Calibri" panose="020F0502020204030204" pitchFamily="34" charset="0"/>
              </a:rPr>
              <a:t>쿠버네티스는</a:t>
            </a:r>
            <a:r>
              <a:rPr lang="ko-KR" altLang="en-US" sz="1800" dirty="0">
                <a:solidFill>
                  <a:srgbClr val="000000"/>
                </a:solidFill>
                <a:effectLst/>
                <a:latin typeface="Calibri" panose="020F0502020204030204" pitchFamily="34" charset="0"/>
                <a:ea typeface="Calibri" panose="020F0502020204030204" pitchFamily="34" charset="0"/>
              </a:rPr>
              <a:t> 리소스 기준 스케줄링에 한정</a:t>
            </a:r>
            <a:endParaRPr lang="ko-KR" altLang="en-US" sz="1600" dirty="0">
              <a:effectLst/>
            </a:endParaRPr>
          </a:p>
          <a:p>
            <a:pPr algn="l">
              <a:buNone/>
            </a:pPr>
            <a:r>
              <a:rPr lang="en-US" altLang="ko-KR" sz="1800" dirty="0">
                <a:solidFill>
                  <a:srgbClr val="000000"/>
                </a:solidFill>
                <a:effectLst/>
                <a:latin typeface="Calibri" panose="020F0502020204030204" pitchFamily="34" charset="0"/>
                <a:ea typeface="Calibri" panose="020F0502020204030204" pitchFamily="34" charset="0"/>
              </a:rPr>
              <a:t>- </a:t>
            </a:r>
            <a:r>
              <a:rPr lang="ko-KR" altLang="en-US" sz="1800" dirty="0">
                <a:solidFill>
                  <a:srgbClr val="000000"/>
                </a:solidFill>
                <a:effectLst/>
                <a:latin typeface="Calibri" panose="020F0502020204030204" pitchFamily="34" charset="0"/>
                <a:ea typeface="Calibri" panose="020F0502020204030204" pitchFamily="34" charset="0"/>
              </a:rPr>
              <a:t>탄소 최적화 고려 스케줄러 설계 필요</a:t>
            </a:r>
            <a:endParaRPr lang="ko-KR" altLang="en-US" sz="1600" dirty="0">
              <a:effectLst/>
            </a:endParaRPr>
          </a:p>
          <a:p>
            <a:pPr algn="l"/>
            <a:r>
              <a:rPr lang="en-US" altLang="ko-KR" sz="1800" dirty="0">
                <a:solidFill>
                  <a:srgbClr val="000000"/>
                </a:solidFill>
                <a:effectLst/>
                <a:latin typeface="Calibri" panose="020F0502020204030204" pitchFamily="34" charset="0"/>
                <a:ea typeface="Calibri" panose="020F0502020204030204" pitchFamily="34" charset="0"/>
              </a:rPr>
              <a:t>- </a:t>
            </a:r>
            <a:r>
              <a:rPr lang="ko-KR" altLang="en-US" sz="1800" dirty="0">
                <a:solidFill>
                  <a:srgbClr val="000000"/>
                </a:solidFill>
                <a:effectLst/>
                <a:latin typeface="Calibri" panose="020F0502020204030204" pitchFamily="34" charset="0"/>
                <a:ea typeface="Calibri" panose="020F0502020204030204" pitchFamily="34" charset="0"/>
              </a:rPr>
              <a:t>멀티 클러스터 환경에서 실시간 스케줄링 기술 요구</a:t>
            </a:r>
            <a:endParaRPr lang="ko-KR" altLang="en-US" sz="1600" dirty="0">
              <a:effectLst/>
            </a:endParaRPr>
          </a:p>
        </p:txBody>
      </p:sp>
      <p:sp>
        <p:nvSpPr>
          <p:cNvPr id="9" name="슬라이드 번호 개체 틀 8">
            <a:extLst>
              <a:ext uri="{FF2B5EF4-FFF2-40B4-BE49-F238E27FC236}">
                <a16:creationId xmlns:a16="http://schemas.microsoft.com/office/drawing/2014/main" id="{724CC0C2-B209-3B34-C375-F202C858CA85}"/>
              </a:ext>
            </a:extLst>
          </p:cNvPr>
          <p:cNvSpPr>
            <a:spLocks noGrp="1"/>
          </p:cNvSpPr>
          <p:nvPr>
            <p:ph type="sldNum" sz="quarter" idx="12"/>
          </p:nvPr>
        </p:nvSpPr>
        <p:spPr>
          <a:xfrm>
            <a:off x="9375912" y="6563001"/>
            <a:ext cx="2743200" cy="228600"/>
          </a:xfrm>
        </p:spPr>
        <p:txBody>
          <a:bodyPr rtlCol="0"/>
          <a:lstStyle/>
          <a:p>
            <a:pPr rtl="0"/>
            <a:fld id="{CBD12358-51D2-46B3-9BDE-DF29528B9454}" type="slidenum">
              <a:rPr lang="en-US" smtClean="0"/>
              <a:pPr rtl="0"/>
              <a:t>4</a:t>
            </a:fld>
            <a:endParaRPr lang="en-US" dirty="0"/>
          </a:p>
        </p:txBody>
      </p:sp>
    </p:spTree>
    <p:extLst>
      <p:ext uri="{BB962C8B-B14F-4D97-AF65-F5344CB8AC3E}">
        <p14:creationId xmlns:p14="http://schemas.microsoft.com/office/powerpoint/2010/main" val="3321861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4ABE40-AA00-F366-A36A-B3F1AADBF025}"/>
              </a:ext>
            </a:extLst>
          </p:cNvPr>
          <p:cNvSpPr>
            <a:spLocks noGrp="1"/>
          </p:cNvSpPr>
          <p:nvPr>
            <p:ph type="ctrTitle"/>
          </p:nvPr>
        </p:nvSpPr>
        <p:spPr>
          <a:xfrm>
            <a:off x="4654296" y="27432"/>
            <a:ext cx="7004304" cy="3566160"/>
          </a:xfrm>
          <a:noFill/>
        </p:spPr>
        <p:txBody>
          <a:bodyPr rtlCol="0">
            <a:normAutofit/>
          </a:bodyPr>
          <a:lstStyle/>
          <a:p>
            <a:pPr algn="ctr"/>
            <a:r>
              <a:rPr lang="ko-KR" altLang="en-US" dirty="0">
                <a:effectLst/>
              </a:rPr>
              <a:t>사전 연구</a:t>
            </a:r>
          </a:p>
        </p:txBody>
      </p:sp>
      <p:sp>
        <p:nvSpPr>
          <p:cNvPr id="3" name="부제목 2">
            <a:extLst>
              <a:ext uri="{FF2B5EF4-FFF2-40B4-BE49-F238E27FC236}">
                <a16:creationId xmlns:a16="http://schemas.microsoft.com/office/drawing/2014/main" id="{72446868-83F0-CEEF-5E60-6D55C93B523F}"/>
              </a:ext>
            </a:extLst>
          </p:cNvPr>
          <p:cNvSpPr>
            <a:spLocks noGrp="1"/>
          </p:cNvSpPr>
          <p:nvPr>
            <p:ph type="subTitle" idx="1"/>
          </p:nvPr>
        </p:nvSpPr>
        <p:spPr>
          <a:xfrm>
            <a:off x="4654295" y="3767328"/>
            <a:ext cx="7004303" cy="1161288"/>
          </a:xfrm>
          <a:noFill/>
        </p:spPr>
        <p:txBody>
          <a:bodyPr rtlCol="0">
            <a:normAutofit fontScale="92500"/>
          </a:bodyPr>
          <a:lstStyle/>
          <a:p>
            <a:pPr algn="l">
              <a:buNone/>
            </a:pPr>
            <a:r>
              <a:rPr lang="ko-KR" altLang="en-US" sz="1800" dirty="0">
                <a:solidFill>
                  <a:srgbClr val="000000"/>
                </a:solidFill>
                <a:effectLst/>
                <a:latin typeface="Calibri" panose="020F0502020204030204" pitchFamily="34" charset="0"/>
                <a:ea typeface="맑은 고딕" panose="020B0503020000020004" pitchFamily="50" charset="-127"/>
              </a:rPr>
              <a:t>관련 제품</a:t>
            </a:r>
            <a:r>
              <a:rPr lang="en-US" altLang="ko-KR" sz="1800" dirty="0">
                <a:solidFill>
                  <a:srgbClr val="000000"/>
                </a:solidFill>
                <a:effectLst/>
                <a:latin typeface="Calibri" panose="020F0502020204030204" pitchFamily="34" charset="0"/>
                <a:ea typeface="맑은 고딕" panose="020B0503020000020004" pitchFamily="50" charset="-127"/>
              </a:rPr>
              <a:t>: Google Cloud Carbon-Aware Scheduler, Microsoft APIs</a:t>
            </a:r>
            <a:endParaRPr lang="en-US" altLang="ko-KR" dirty="0">
              <a:effectLst/>
            </a:endParaRPr>
          </a:p>
          <a:p>
            <a:pPr algn="l">
              <a:buNone/>
            </a:pPr>
            <a:r>
              <a:rPr lang="ko-KR" altLang="en-US" sz="1800" dirty="0">
                <a:solidFill>
                  <a:srgbClr val="000000"/>
                </a:solidFill>
                <a:effectLst/>
                <a:latin typeface="Calibri" panose="020F0502020204030204" pitchFamily="34" charset="0"/>
                <a:ea typeface="맑은 고딕" panose="020B0503020000020004" pitchFamily="50" charset="-127"/>
              </a:rPr>
              <a:t>논문</a:t>
            </a:r>
            <a:r>
              <a:rPr lang="en-US" altLang="ko-KR" sz="1800" dirty="0">
                <a:solidFill>
                  <a:srgbClr val="000000"/>
                </a:solidFill>
                <a:effectLst/>
                <a:latin typeface="Calibri" panose="020F0502020204030204" pitchFamily="34" charset="0"/>
                <a:ea typeface="맑은 고딕" panose="020B0503020000020004" pitchFamily="50" charset="-127"/>
              </a:rPr>
              <a:t>: Carbon-Aware Load Balancing (2022)</a:t>
            </a:r>
            <a:endParaRPr lang="en-US" altLang="ko-KR" dirty="0">
              <a:effectLst/>
            </a:endParaRPr>
          </a:p>
          <a:p>
            <a:pPr algn="l"/>
            <a:r>
              <a:rPr lang="ko-KR" altLang="en-US" sz="1800" dirty="0">
                <a:solidFill>
                  <a:srgbClr val="000000"/>
                </a:solidFill>
                <a:effectLst/>
                <a:latin typeface="Calibri" panose="020F0502020204030204" pitchFamily="34" charset="0"/>
                <a:ea typeface="맑은 고딕" panose="020B0503020000020004" pitchFamily="50" charset="-127"/>
              </a:rPr>
              <a:t>시장 동향</a:t>
            </a:r>
            <a:r>
              <a:rPr lang="en-US" altLang="ko-KR" sz="1800" dirty="0">
                <a:solidFill>
                  <a:srgbClr val="000000"/>
                </a:solidFill>
                <a:effectLst/>
                <a:latin typeface="Calibri" panose="020F0502020204030204" pitchFamily="34" charset="0"/>
                <a:ea typeface="맑은 고딕" panose="020B0503020000020004" pitchFamily="50" charset="-127"/>
              </a:rPr>
              <a:t>: ESG </a:t>
            </a:r>
            <a:r>
              <a:rPr lang="ko-KR" altLang="en-US" sz="1800" dirty="0">
                <a:solidFill>
                  <a:srgbClr val="000000"/>
                </a:solidFill>
                <a:effectLst/>
                <a:latin typeface="Calibri" panose="020F0502020204030204" pitchFamily="34" charset="0"/>
                <a:ea typeface="맑은 고딕" panose="020B0503020000020004" pitchFamily="50" charset="-127"/>
              </a:rPr>
              <a:t>기반 친환경 인프라 수요 증가</a:t>
            </a:r>
            <a:endParaRPr lang="ko-KR" altLang="en-US" dirty="0">
              <a:effectLst/>
            </a:endParaRPr>
          </a:p>
        </p:txBody>
      </p:sp>
    </p:spTree>
    <p:extLst>
      <p:ext uri="{BB962C8B-B14F-4D97-AF65-F5344CB8AC3E}">
        <p14:creationId xmlns:p14="http://schemas.microsoft.com/office/powerpoint/2010/main" val="137173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21594000" scaled="0"/>
        </a:gra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8A15DE-D135-0710-9984-A0A55E960CB0}"/>
              </a:ext>
            </a:extLst>
          </p:cNvPr>
          <p:cNvSpPr>
            <a:spLocks noGrp="1"/>
          </p:cNvSpPr>
          <p:nvPr>
            <p:ph type="title"/>
          </p:nvPr>
        </p:nvSpPr>
        <p:spPr>
          <a:xfrm>
            <a:off x="1078992" y="365760"/>
            <a:ext cx="10506456" cy="1431142"/>
          </a:xfrm>
          <a:noFill/>
        </p:spPr>
        <p:txBody>
          <a:bodyPr rtlCol="0">
            <a:normAutofit/>
          </a:bodyPr>
          <a:lstStyle/>
          <a:p>
            <a:pPr rtl="0"/>
            <a:r>
              <a:rPr lang="ko-KR" altLang="en-US" dirty="0"/>
              <a:t>개발 방법 및 전략</a:t>
            </a:r>
            <a:endParaRPr lang="ko" dirty="0"/>
          </a:p>
        </p:txBody>
      </p:sp>
      <p:graphicFrame>
        <p:nvGraphicFramePr>
          <p:cNvPr id="14" name="내용 개체 틀 13" descr="제품 출시 타임라인">
            <a:extLst>
              <a:ext uri="{FF2B5EF4-FFF2-40B4-BE49-F238E27FC236}">
                <a16:creationId xmlns:a16="http://schemas.microsoft.com/office/drawing/2014/main" id="{A7FD81E4-2CEB-1301-59FF-81509B86E571}"/>
              </a:ext>
            </a:extLst>
          </p:cNvPr>
          <p:cNvGraphicFramePr>
            <a:graphicFrameLocks noGrp="1"/>
          </p:cNvGraphicFramePr>
          <p:nvPr>
            <p:ph sz="half" idx="2"/>
            <p:extLst>
              <p:ext uri="{D42A27DB-BD31-4B8C-83A1-F6EECF244321}">
                <p14:modId xmlns:p14="http://schemas.microsoft.com/office/powerpoint/2010/main" val="3255209163"/>
              </p:ext>
            </p:extLst>
          </p:nvPr>
        </p:nvGraphicFramePr>
        <p:xfrm>
          <a:off x="4737100" y="1920875"/>
          <a:ext cx="6619875" cy="3913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슬라이드 번호 개체 틀 20">
            <a:extLst>
              <a:ext uri="{FF2B5EF4-FFF2-40B4-BE49-F238E27FC236}">
                <a16:creationId xmlns:a16="http://schemas.microsoft.com/office/drawing/2014/main" id="{E39E6080-E7F0-678F-65B9-B64B99BDF328}"/>
              </a:ext>
            </a:extLst>
          </p:cNvPr>
          <p:cNvSpPr>
            <a:spLocks noGrp="1"/>
          </p:cNvSpPr>
          <p:nvPr>
            <p:ph type="sldNum" sz="quarter" idx="12"/>
          </p:nvPr>
        </p:nvSpPr>
        <p:spPr>
          <a:xfrm>
            <a:off x="9375912" y="6563001"/>
            <a:ext cx="2743200" cy="228600"/>
          </a:xfrm>
        </p:spPr>
        <p:txBody>
          <a:bodyPr rtlCol="0"/>
          <a:lstStyle/>
          <a:p>
            <a:pPr rtl="0"/>
            <a:fld id="{CBD12358-51D2-46B3-9BDE-DF29528B9454}" type="slidenum">
              <a:rPr lang="en-US" smtClean="0"/>
              <a:pPr rtl="0"/>
              <a:t>6</a:t>
            </a:fld>
            <a:endParaRPr lang="en-US" dirty="0"/>
          </a:p>
        </p:txBody>
      </p:sp>
    </p:spTree>
    <p:extLst>
      <p:ext uri="{BB962C8B-B14F-4D97-AF65-F5344CB8AC3E}">
        <p14:creationId xmlns:p14="http://schemas.microsoft.com/office/powerpoint/2010/main" val="273724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4C27C8-165C-5513-DB4B-9D840097C545}"/>
              </a:ext>
            </a:extLst>
          </p:cNvPr>
          <p:cNvSpPr>
            <a:spLocks noGrp="1"/>
          </p:cNvSpPr>
          <p:nvPr>
            <p:ph type="title"/>
          </p:nvPr>
        </p:nvSpPr>
        <p:spPr>
          <a:xfrm>
            <a:off x="1078992" y="365760"/>
            <a:ext cx="10277856" cy="1655064"/>
          </a:xfrm>
          <a:noFill/>
        </p:spPr>
        <p:txBody>
          <a:bodyPr rtlCol="0">
            <a:normAutofit/>
          </a:bodyPr>
          <a:lstStyle/>
          <a:p>
            <a:pPr rtl="0"/>
            <a:r>
              <a:rPr lang="ko-KR" altLang="en-US" dirty="0"/>
              <a:t>개발 계획 </a:t>
            </a:r>
            <a:r>
              <a:rPr lang="en-US" altLang="ko-KR" dirty="0"/>
              <a:t>(</a:t>
            </a:r>
            <a:r>
              <a:rPr lang="ko-KR" altLang="en-US" dirty="0"/>
              <a:t>대략 </a:t>
            </a:r>
            <a:r>
              <a:rPr lang="en-US" altLang="ko-KR" dirty="0"/>
              <a:t>2</a:t>
            </a:r>
            <a:r>
              <a:rPr lang="ko-KR" altLang="en-US" dirty="0" err="1"/>
              <a:t>주단위</a:t>
            </a:r>
            <a:r>
              <a:rPr lang="en-US" altLang="ko-KR" dirty="0"/>
              <a:t>)</a:t>
            </a:r>
            <a:endParaRPr lang="ko" dirty="0"/>
          </a:p>
        </p:txBody>
      </p:sp>
      <p:sp>
        <p:nvSpPr>
          <p:cNvPr id="3" name="내용 개체 틀 2">
            <a:extLst>
              <a:ext uri="{FF2B5EF4-FFF2-40B4-BE49-F238E27FC236}">
                <a16:creationId xmlns:a16="http://schemas.microsoft.com/office/drawing/2014/main" id="{FACE640F-7F5A-BDB7-205D-765FA80B6796}"/>
              </a:ext>
            </a:extLst>
          </p:cNvPr>
          <p:cNvSpPr>
            <a:spLocks noGrp="1"/>
          </p:cNvSpPr>
          <p:nvPr>
            <p:ph idx="1"/>
          </p:nvPr>
        </p:nvSpPr>
        <p:spPr>
          <a:xfrm>
            <a:off x="3575304" y="2276856"/>
            <a:ext cx="6327648" cy="3090672"/>
          </a:xfrm>
          <a:noFill/>
        </p:spPr>
        <p:txBody>
          <a:bodyPr vert="horz" lIns="91440" tIns="45720" rIns="91440" bIns="45720" rtlCol="0" anchor="t">
            <a:normAutofit/>
          </a:bodyPr>
          <a:lstStyle/>
          <a:p>
            <a:pPr algn="l">
              <a:buNone/>
            </a:pPr>
            <a:r>
              <a:rPr lang="en-US" altLang="ko-KR" sz="1800" dirty="0">
                <a:solidFill>
                  <a:srgbClr val="000000"/>
                </a:solidFill>
                <a:effectLst/>
                <a:latin typeface="Calibri" panose="020F0502020204030204" pitchFamily="34" charset="0"/>
                <a:ea typeface="Calibri" panose="020F0502020204030204" pitchFamily="34" charset="0"/>
              </a:rPr>
              <a:t>1~2</a:t>
            </a:r>
            <a:r>
              <a:rPr lang="ko-KR" altLang="en-US" sz="1800" dirty="0">
                <a:solidFill>
                  <a:srgbClr val="000000"/>
                </a:solidFill>
                <a:effectLst/>
                <a:latin typeface="Calibri" panose="020F0502020204030204" pitchFamily="34" charset="0"/>
                <a:ea typeface="Calibri" panose="020F0502020204030204" pitchFamily="34" charset="0"/>
              </a:rPr>
              <a:t>주차</a:t>
            </a:r>
            <a:r>
              <a:rPr lang="en-US" altLang="ko-KR" sz="1800" dirty="0">
                <a:solidFill>
                  <a:srgbClr val="000000"/>
                </a:solidFill>
                <a:effectLst/>
                <a:latin typeface="Calibri" panose="020F0502020204030204" pitchFamily="34" charset="0"/>
                <a:ea typeface="Calibri" panose="020F0502020204030204" pitchFamily="34" charset="0"/>
              </a:rPr>
              <a:t>: </a:t>
            </a:r>
            <a:r>
              <a:rPr lang="ko-KR" altLang="en-US" sz="1800" dirty="0" err="1">
                <a:solidFill>
                  <a:srgbClr val="000000"/>
                </a:solidFill>
                <a:effectLst/>
                <a:latin typeface="Calibri" panose="020F0502020204030204" pitchFamily="34" charset="0"/>
                <a:ea typeface="Calibri" panose="020F0502020204030204" pitchFamily="34" charset="0"/>
              </a:rPr>
              <a:t>쿠</a:t>
            </a:r>
            <a:r>
              <a:rPr lang="ko-KR" altLang="en-US" sz="1800" dirty="0" err="1">
                <a:solidFill>
                  <a:srgbClr val="000000"/>
                </a:solidFill>
                <a:latin typeface="Calibri" panose="020F0502020204030204" pitchFamily="34" charset="0"/>
                <a:ea typeface="Calibri" panose="020F0502020204030204" pitchFamily="34" charset="0"/>
              </a:rPr>
              <a:t>버네티스</a:t>
            </a:r>
            <a:r>
              <a:rPr lang="ko-KR" altLang="en-US" sz="1800" dirty="0">
                <a:solidFill>
                  <a:srgbClr val="000000"/>
                </a:solidFill>
                <a:latin typeface="Calibri" panose="020F0502020204030204" pitchFamily="34" charset="0"/>
                <a:ea typeface="Calibri" panose="020F0502020204030204" pitchFamily="34" charset="0"/>
              </a:rPr>
              <a:t> 학습 및 </a:t>
            </a:r>
            <a:r>
              <a:rPr lang="ko-KR" altLang="en-US" sz="1800" dirty="0" err="1">
                <a:solidFill>
                  <a:srgbClr val="000000"/>
                </a:solidFill>
                <a:latin typeface="Calibri" panose="020F0502020204030204" pitchFamily="34" charset="0"/>
                <a:ea typeface="Calibri" panose="020F0502020204030204" pitchFamily="34" charset="0"/>
              </a:rPr>
              <a:t>도커</a:t>
            </a:r>
            <a:r>
              <a:rPr lang="ko-KR" altLang="en-US" sz="1800" dirty="0">
                <a:solidFill>
                  <a:srgbClr val="000000"/>
                </a:solidFill>
                <a:latin typeface="Calibri" panose="020F0502020204030204" pitchFamily="34" charset="0"/>
                <a:ea typeface="Calibri" panose="020F0502020204030204" pitchFamily="34" charset="0"/>
              </a:rPr>
              <a:t> 학습 </a:t>
            </a:r>
            <a:r>
              <a:rPr lang="en-US" altLang="ko-KR" sz="1800" dirty="0">
                <a:solidFill>
                  <a:srgbClr val="000000"/>
                </a:solidFill>
                <a:latin typeface="Calibri" panose="020F0502020204030204" pitchFamily="34" charset="0"/>
                <a:ea typeface="Calibri" panose="020F0502020204030204" pitchFamily="34" charset="0"/>
              </a:rPr>
              <a:t>, </a:t>
            </a:r>
            <a:r>
              <a:rPr lang="ko-KR" altLang="en-US" sz="1800" dirty="0">
                <a:solidFill>
                  <a:srgbClr val="000000"/>
                </a:solidFill>
                <a:effectLst/>
                <a:latin typeface="Calibri" panose="020F0502020204030204" pitchFamily="34" charset="0"/>
                <a:ea typeface="Calibri" panose="020F0502020204030204" pitchFamily="34" charset="0"/>
              </a:rPr>
              <a:t>멀티 클러스터 환경 구축</a:t>
            </a:r>
            <a:endParaRPr lang="ko-KR" altLang="en-US" dirty="0">
              <a:effectLst/>
            </a:endParaRPr>
          </a:p>
          <a:p>
            <a:pPr algn="l">
              <a:buNone/>
            </a:pPr>
            <a:r>
              <a:rPr lang="en-US" altLang="ko-KR" sz="1800" dirty="0">
                <a:solidFill>
                  <a:srgbClr val="000000"/>
                </a:solidFill>
                <a:effectLst/>
                <a:latin typeface="Calibri" panose="020F0502020204030204" pitchFamily="34" charset="0"/>
                <a:ea typeface="Calibri" panose="020F0502020204030204" pitchFamily="34" charset="0"/>
              </a:rPr>
              <a:t>3~4</a:t>
            </a:r>
            <a:r>
              <a:rPr lang="ko-KR" altLang="en-US" sz="1800" dirty="0">
                <a:solidFill>
                  <a:srgbClr val="000000"/>
                </a:solidFill>
                <a:effectLst/>
                <a:latin typeface="Calibri" panose="020F0502020204030204" pitchFamily="34" charset="0"/>
                <a:ea typeface="Calibri" panose="020F0502020204030204" pitchFamily="34" charset="0"/>
              </a:rPr>
              <a:t>주차</a:t>
            </a:r>
            <a:r>
              <a:rPr lang="en-US" altLang="ko-KR" sz="1800" dirty="0">
                <a:solidFill>
                  <a:srgbClr val="000000"/>
                </a:solidFill>
                <a:effectLst/>
                <a:latin typeface="Calibri" panose="020F0502020204030204" pitchFamily="34" charset="0"/>
                <a:ea typeface="Calibri" panose="020F0502020204030204" pitchFamily="34" charset="0"/>
              </a:rPr>
              <a:t>: </a:t>
            </a:r>
            <a:r>
              <a:rPr lang="ko-KR" altLang="en-US" sz="1800" dirty="0">
                <a:solidFill>
                  <a:srgbClr val="000000"/>
                </a:solidFill>
                <a:effectLst/>
                <a:latin typeface="Calibri" panose="020F0502020204030204" pitchFamily="34" charset="0"/>
                <a:ea typeface="Calibri" panose="020F0502020204030204" pitchFamily="34" charset="0"/>
              </a:rPr>
              <a:t>탄소 인지형 스케줄러 설계 및 구현 시작</a:t>
            </a:r>
            <a:endParaRPr lang="ko-KR" altLang="en-US" dirty="0">
              <a:effectLst/>
            </a:endParaRPr>
          </a:p>
          <a:p>
            <a:pPr algn="l">
              <a:buNone/>
            </a:pPr>
            <a:r>
              <a:rPr lang="en-US" altLang="ko-KR" sz="1800" dirty="0">
                <a:solidFill>
                  <a:srgbClr val="000000"/>
                </a:solidFill>
                <a:effectLst/>
                <a:latin typeface="Calibri" panose="020F0502020204030204" pitchFamily="34" charset="0"/>
                <a:ea typeface="Calibri" panose="020F0502020204030204" pitchFamily="34" charset="0"/>
              </a:rPr>
              <a:t>5~6</a:t>
            </a:r>
            <a:r>
              <a:rPr lang="ko-KR" altLang="en-US" sz="1800" dirty="0">
                <a:solidFill>
                  <a:srgbClr val="000000"/>
                </a:solidFill>
                <a:effectLst/>
                <a:latin typeface="Calibri" panose="020F0502020204030204" pitchFamily="34" charset="0"/>
                <a:ea typeface="Calibri" panose="020F0502020204030204" pitchFamily="34" charset="0"/>
              </a:rPr>
              <a:t>주차</a:t>
            </a:r>
            <a:r>
              <a:rPr lang="en-US" altLang="ko-KR" sz="1800" dirty="0">
                <a:solidFill>
                  <a:srgbClr val="000000"/>
                </a:solidFill>
                <a:effectLst/>
                <a:latin typeface="Calibri" panose="020F0502020204030204" pitchFamily="34" charset="0"/>
                <a:ea typeface="Calibri" panose="020F0502020204030204" pitchFamily="34" charset="0"/>
              </a:rPr>
              <a:t>: </a:t>
            </a:r>
            <a:r>
              <a:rPr lang="ko-KR" altLang="en-US" sz="1800" dirty="0">
                <a:solidFill>
                  <a:srgbClr val="000000"/>
                </a:solidFill>
                <a:effectLst/>
                <a:latin typeface="Calibri" panose="020F0502020204030204" pitchFamily="34" charset="0"/>
                <a:ea typeface="Calibri" panose="020F0502020204030204" pitchFamily="34" charset="0"/>
              </a:rPr>
              <a:t>상태 수집 및 배치 시스템 구현</a:t>
            </a:r>
            <a:endParaRPr lang="ko-KR" altLang="en-US" dirty="0">
              <a:effectLst/>
            </a:endParaRPr>
          </a:p>
          <a:p>
            <a:pPr algn="l"/>
            <a:r>
              <a:rPr lang="en-US" altLang="ko-KR" sz="1800" dirty="0">
                <a:solidFill>
                  <a:srgbClr val="000000"/>
                </a:solidFill>
                <a:effectLst/>
                <a:latin typeface="Calibri" panose="020F0502020204030204" pitchFamily="34" charset="0"/>
                <a:ea typeface="Calibri" panose="020F0502020204030204" pitchFamily="34" charset="0"/>
              </a:rPr>
              <a:t>7~8</a:t>
            </a:r>
            <a:r>
              <a:rPr lang="ko-KR" altLang="en-US" sz="1800" dirty="0">
                <a:solidFill>
                  <a:srgbClr val="000000"/>
                </a:solidFill>
                <a:effectLst/>
                <a:latin typeface="Calibri" panose="020F0502020204030204" pitchFamily="34" charset="0"/>
                <a:ea typeface="Calibri" panose="020F0502020204030204" pitchFamily="34" charset="0"/>
              </a:rPr>
              <a:t>주차</a:t>
            </a:r>
            <a:r>
              <a:rPr lang="en-US" altLang="ko-KR" sz="1800" dirty="0">
                <a:solidFill>
                  <a:srgbClr val="000000"/>
                </a:solidFill>
                <a:effectLst/>
                <a:latin typeface="Calibri" panose="020F0502020204030204" pitchFamily="34" charset="0"/>
                <a:ea typeface="Calibri" panose="020F0502020204030204" pitchFamily="34" charset="0"/>
              </a:rPr>
              <a:t>: </a:t>
            </a:r>
            <a:r>
              <a:rPr lang="ko-KR" altLang="en-US" sz="1800" dirty="0">
                <a:solidFill>
                  <a:srgbClr val="000000"/>
                </a:solidFill>
                <a:effectLst/>
                <a:latin typeface="Calibri" panose="020F0502020204030204" pitchFamily="34" charset="0"/>
                <a:ea typeface="Calibri" panose="020F0502020204030204" pitchFamily="34" charset="0"/>
              </a:rPr>
              <a:t>자동 업데이트 및 대시보드 시각화</a:t>
            </a:r>
            <a:endParaRPr lang="ko-KR" altLang="en-US" dirty="0">
              <a:effectLst/>
            </a:endParaRPr>
          </a:p>
        </p:txBody>
      </p:sp>
      <p:sp>
        <p:nvSpPr>
          <p:cNvPr id="8" name="슬라이드 번호 개체 틀 7">
            <a:extLst>
              <a:ext uri="{FF2B5EF4-FFF2-40B4-BE49-F238E27FC236}">
                <a16:creationId xmlns:a16="http://schemas.microsoft.com/office/drawing/2014/main" id="{093736AF-0027-E734-82A8-010D7129D046}"/>
              </a:ext>
            </a:extLst>
          </p:cNvPr>
          <p:cNvSpPr>
            <a:spLocks noGrp="1"/>
          </p:cNvSpPr>
          <p:nvPr>
            <p:ph type="sldNum" sz="quarter" idx="12"/>
          </p:nvPr>
        </p:nvSpPr>
        <p:spPr>
          <a:xfrm>
            <a:off x="9375912" y="6563001"/>
            <a:ext cx="2743200" cy="228600"/>
          </a:xfrm>
        </p:spPr>
        <p:txBody>
          <a:bodyPr rtlCol="0"/>
          <a:lstStyle/>
          <a:p>
            <a:pPr rtl="0"/>
            <a:fld id="{CBD12358-51D2-46B3-9BDE-DF29528B9454}" type="slidenum">
              <a:rPr lang="en-US" smtClean="0"/>
              <a:pPr rtl="0"/>
              <a:t>7</a:t>
            </a:fld>
            <a:endParaRPr lang="en-US" dirty="0"/>
          </a:p>
        </p:txBody>
      </p:sp>
    </p:spTree>
    <p:extLst>
      <p:ext uri="{BB962C8B-B14F-4D97-AF65-F5344CB8AC3E}">
        <p14:creationId xmlns:p14="http://schemas.microsoft.com/office/powerpoint/2010/main" val="72960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16800000" scaled="0"/>
        </a:gra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BAC361-0D7A-DC05-86B5-6DD77D322F5B}"/>
              </a:ext>
            </a:extLst>
          </p:cNvPr>
          <p:cNvSpPr>
            <a:spLocks noGrp="1"/>
          </p:cNvSpPr>
          <p:nvPr>
            <p:ph type="title"/>
          </p:nvPr>
        </p:nvSpPr>
        <p:spPr>
          <a:xfrm>
            <a:off x="1078992" y="365760"/>
            <a:ext cx="10277856" cy="1655064"/>
          </a:xfrm>
          <a:noFill/>
        </p:spPr>
        <p:txBody>
          <a:bodyPr rtlCol="0">
            <a:normAutofit/>
          </a:bodyPr>
          <a:lstStyle/>
          <a:p>
            <a:pPr rtl="0"/>
            <a:r>
              <a:rPr lang="ko-KR" altLang="en-US" dirty="0"/>
              <a:t>기대 효과</a:t>
            </a:r>
            <a:endParaRPr lang="ko" dirty="0"/>
          </a:p>
        </p:txBody>
      </p:sp>
      <p:sp>
        <p:nvSpPr>
          <p:cNvPr id="3" name="내용 개체 틀 2">
            <a:extLst>
              <a:ext uri="{FF2B5EF4-FFF2-40B4-BE49-F238E27FC236}">
                <a16:creationId xmlns:a16="http://schemas.microsoft.com/office/drawing/2014/main" id="{1BE98EFF-197D-3136-70B9-7BBD30A48931}"/>
              </a:ext>
            </a:extLst>
          </p:cNvPr>
          <p:cNvSpPr>
            <a:spLocks noGrp="1"/>
          </p:cNvSpPr>
          <p:nvPr>
            <p:ph idx="1"/>
          </p:nvPr>
        </p:nvSpPr>
        <p:spPr>
          <a:xfrm>
            <a:off x="3575304" y="2441448"/>
            <a:ext cx="3602736" cy="3575304"/>
          </a:xfrm>
          <a:noFill/>
        </p:spPr>
        <p:txBody>
          <a:bodyPr vert="horz" lIns="91440" tIns="45720" rIns="91440" bIns="45720" rtlCol="0" anchor="t">
            <a:normAutofit/>
          </a:bodyPr>
          <a:lstStyle/>
          <a:p>
            <a:pPr marL="285750" indent="-285750" algn="l">
              <a:buFontTx/>
              <a:buChar char="-"/>
            </a:pPr>
            <a:r>
              <a:rPr lang="ko-KR" altLang="en-US" sz="1800" dirty="0">
                <a:solidFill>
                  <a:srgbClr val="000000"/>
                </a:solidFill>
                <a:effectLst/>
                <a:latin typeface="Calibri" panose="020F0502020204030204" pitchFamily="34" charset="0"/>
                <a:ea typeface="Calibri" panose="020F0502020204030204" pitchFamily="34" charset="0"/>
              </a:rPr>
              <a:t>탄소 감축형 클라우드 운영 가능</a:t>
            </a:r>
            <a:endParaRPr lang="en-US" altLang="ko-KR" sz="1800" dirty="0">
              <a:solidFill>
                <a:srgbClr val="000000"/>
              </a:solidFill>
              <a:effectLst/>
              <a:latin typeface="Calibri" panose="020F0502020204030204" pitchFamily="34" charset="0"/>
              <a:ea typeface="Calibri" panose="020F0502020204030204" pitchFamily="34" charset="0"/>
            </a:endParaRPr>
          </a:p>
          <a:p>
            <a:pPr marL="342900" indent="-342900" algn="l">
              <a:buFontTx/>
              <a:buChar char="-"/>
            </a:pPr>
            <a:endParaRPr lang="en-US" altLang="ko-KR" sz="1800" dirty="0">
              <a:solidFill>
                <a:srgbClr val="000000"/>
              </a:solidFill>
              <a:latin typeface="Calibri" panose="020F0502020204030204" pitchFamily="34" charset="0"/>
              <a:ea typeface="Calibri" panose="020F0502020204030204" pitchFamily="34" charset="0"/>
            </a:endParaRPr>
          </a:p>
          <a:p>
            <a:pPr marL="342900" indent="-342900">
              <a:buFontTx/>
              <a:buChar char="-"/>
            </a:pPr>
            <a:r>
              <a:rPr lang="en-US" altLang="ko-KR" sz="1800" dirty="0">
                <a:solidFill>
                  <a:srgbClr val="000000"/>
                </a:solidFill>
                <a:effectLst/>
                <a:latin typeface="Calibri" panose="020F0502020204030204" pitchFamily="34" charset="0"/>
                <a:ea typeface="Calibri" panose="020F0502020204030204" pitchFamily="34" charset="0"/>
              </a:rPr>
              <a:t>- </a:t>
            </a:r>
            <a:r>
              <a:rPr lang="ko-KR" altLang="en-US" sz="1800" dirty="0">
                <a:solidFill>
                  <a:srgbClr val="000000"/>
                </a:solidFill>
                <a:effectLst/>
                <a:latin typeface="Calibri" panose="020F0502020204030204" pitchFamily="34" charset="0"/>
                <a:ea typeface="Calibri" panose="020F0502020204030204" pitchFamily="34" charset="0"/>
              </a:rPr>
              <a:t>실시간 스케줄링 최적화</a:t>
            </a:r>
            <a:endParaRPr lang="ko-KR" altLang="en-US" dirty="0">
              <a:effectLst/>
            </a:endParaRPr>
          </a:p>
          <a:p>
            <a:pPr marL="342900" indent="-342900" algn="l">
              <a:buFontTx/>
              <a:buChar char="-"/>
            </a:pPr>
            <a:endParaRPr lang="en-US" altLang="ko-KR" sz="1800" dirty="0">
              <a:solidFill>
                <a:srgbClr val="000000"/>
              </a:solidFill>
              <a:effectLst/>
              <a:latin typeface="Calibri" panose="020F0502020204030204" pitchFamily="34" charset="0"/>
              <a:ea typeface="Calibri" panose="020F0502020204030204" pitchFamily="34" charset="0"/>
            </a:endParaRPr>
          </a:p>
          <a:p>
            <a:pPr marL="342900" indent="-342900">
              <a:buFontTx/>
              <a:buChar char="-"/>
            </a:pPr>
            <a:r>
              <a:rPr lang="en-US" altLang="ko-KR" sz="1800" dirty="0">
                <a:solidFill>
                  <a:srgbClr val="000000"/>
                </a:solidFill>
                <a:effectLst/>
                <a:latin typeface="Calibri" panose="020F0502020204030204" pitchFamily="34" charset="0"/>
                <a:ea typeface="Calibri" panose="020F0502020204030204" pitchFamily="34" charset="0"/>
              </a:rPr>
              <a:t>- ESG </a:t>
            </a:r>
            <a:r>
              <a:rPr lang="ko-KR" altLang="en-US" sz="1800" dirty="0">
                <a:solidFill>
                  <a:srgbClr val="000000"/>
                </a:solidFill>
                <a:effectLst/>
                <a:latin typeface="Calibri" panose="020F0502020204030204" pitchFamily="34" charset="0"/>
                <a:ea typeface="Calibri" panose="020F0502020204030204" pitchFamily="34" charset="0"/>
              </a:rPr>
              <a:t>기반 클라우드 기술 모델 구현 가능</a:t>
            </a:r>
            <a:endParaRPr lang="ko-KR" altLang="en-US" dirty="0">
              <a:effectLst/>
            </a:endParaRPr>
          </a:p>
          <a:p>
            <a:pPr marL="342900" indent="-342900" algn="l">
              <a:buFontTx/>
              <a:buChar char="-"/>
            </a:pPr>
            <a:endParaRPr lang="ko-KR" altLang="en-US" dirty="0">
              <a:effectLst/>
            </a:endParaRPr>
          </a:p>
        </p:txBody>
      </p:sp>
      <p:sp>
        <p:nvSpPr>
          <p:cNvPr id="13" name="슬라이드 번호 개체 틀 12">
            <a:extLst>
              <a:ext uri="{FF2B5EF4-FFF2-40B4-BE49-F238E27FC236}">
                <a16:creationId xmlns:a16="http://schemas.microsoft.com/office/drawing/2014/main" id="{9F61F934-8535-E086-C153-D48E49B98B6A}"/>
              </a:ext>
            </a:extLst>
          </p:cNvPr>
          <p:cNvSpPr>
            <a:spLocks noGrp="1"/>
          </p:cNvSpPr>
          <p:nvPr>
            <p:ph type="sldNum" sz="quarter" idx="12"/>
          </p:nvPr>
        </p:nvSpPr>
        <p:spPr>
          <a:xfrm>
            <a:off x="9375912" y="6563001"/>
            <a:ext cx="2743200" cy="228600"/>
          </a:xfrm>
        </p:spPr>
        <p:txBody>
          <a:bodyPr rtlCol="0"/>
          <a:lstStyle/>
          <a:p>
            <a:pPr rtl="0"/>
            <a:fld id="{CBD12358-51D2-46B3-9BDE-DF29528B9454}" type="slidenum">
              <a:rPr lang="en-US" smtClean="0"/>
              <a:pPr rtl="0"/>
              <a:t>8</a:t>
            </a:fld>
            <a:endParaRPr lang="en-US" dirty="0"/>
          </a:p>
        </p:txBody>
      </p:sp>
    </p:spTree>
    <p:extLst>
      <p:ext uri="{BB962C8B-B14F-4D97-AF65-F5344CB8AC3E}">
        <p14:creationId xmlns:p14="http://schemas.microsoft.com/office/powerpoint/2010/main" val="1210802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61479-A019-CA66-3F34-2E9CA3FA7B0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18A1F57E-D43F-B45F-1ED6-E04E855E9C24}"/>
              </a:ext>
            </a:extLst>
          </p:cNvPr>
          <p:cNvSpPr>
            <a:spLocks noGrp="1"/>
          </p:cNvSpPr>
          <p:nvPr>
            <p:ph type="title"/>
          </p:nvPr>
        </p:nvSpPr>
        <p:spPr>
          <a:xfrm>
            <a:off x="1078992" y="365760"/>
            <a:ext cx="10277856" cy="1655064"/>
          </a:xfrm>
          <a:noFill/>
        </p:spPr>
        <p:txBody>
          <a:bodyPr rtlCol="0">
            <a:normAutofit/>
          </a:bodyPr>
          <a:lstStyle/>
          <a:p>
            <a:pPr rtl="0"/>
            <a:r>
              <a:rPr lang="ko-KR" altLang="en-US" dirty="0"/>
              <a:t>핵심 키워드 및 구성 요소</a:t>
            </a:r>
            <a:endParaRPr lang="ko" dirty="0"/>
          </a:p>
        </p:txBody>
      </p:sp>
      <p:sp>
        <p:nvSpPr>
          <p:cNvPr id="3" name="내용 개체 틀 2">
            <a:extLst>
              <a:ext uri="{FF2B5EF4-FFF2-40B4-BE49-F238E27FC236}">
                <a16:creationId xmlns:a16="http://schemas.microsoft.com/office/drawing/2014/main" id="{6E89528C-20BE-D3D8-8C7A-FB00441CDF31}"/>
              </a:ext>
            </a:extLst>
          </p:cNvPr>
          <p:cNvSpPr>
            <a:spLocks noGrp="1"/>
          </p:cNvSpPr>
          <p:nvPr>
            <p:ph idx="1"/>
          </p:nvPr>
        </p:nvSpPr>
        <p:spPr>
          <a:xfrm>
            <a:off x="1725239" y="2335123"/>
            <a:ext cx="8152408" cy="3575304"/>
          </a:xfrm>
          <a:noFill/>
        </p:spPr>
        <p:txBody>
          <a:bodyPr vert="horz" lIns="91440" tIns="45720" rIns="91440" bIns="45720" rtlCol="0" anchor="t">
            <a:normAutofit/>
          </a:bodyPr>
          <a:lstStyle/>
          <a:p>
            <a:pPr algn="l"/>
            <a:r>
              <a:rPr lang="ko-KR" altLang="en-US" sz="1800" dirty="0">
                <a:solidFill>
                  <a:srgbClr val="000000"/>
                </a:solidFill>
                <a:effectLst/>
                <a:latin typeface="Calibri" panose="020F0502020204030204" pitchFamily="34" charset="0"/>
                <a:ea typeface="맑은 고딕" panose="020B0503020000020004" pitchFamily="50" charset="-127"/>
              </a:rPr>
              <a:t>기술 스택</a:t>
            </a:r>
            <a:r>
              <a:rPr lang="en-US" altLang="ko-KR" sz="1800" dirty="0">
                <a:solidFill>
                  <a:srgbClr val="000000"/>
                </a:solidFill>
                <a:effectLst/>
                <a:latin typeface="Calibri" panose="020F0502020204030204" pitchFamily="34" charset="0"/>
                <a:ea typeface="맑은 고딕" panose="020B0503020000020004" pitchFamily="50" charset="-127"/>
              </a:rPr>
              <a:t>: </a:t>
            </a:r>
            <a:r>
              <a:rPr lang="ko-KR" altLang="en-US" sz="1800" dirty="0" err="1">
                <a:solidFill>
                  <a:srgbClr val="000000"/>
                </a:solidFill>
                <a:effectLst/>
                <a:latin typeface="Calibri" panose="020F0502020204030204" pitchFamily="34" charset="0"/>
                <a:ea typeface="맑은 고딕" panose="020B0503020000020004" pitchFamily="50" charset="-127"/>
              </a:rPr>
              <a:t>도커</a:t>
            </a:r>
            <a:r>
              <a:rPr lang="en-US" altLang="ko-KR" sz="1800" dirty="0">
                <a:solidFill>
                  <a:srgbClr val="000000"/>
                </a:solidFill>
                <a:effectLst/>
                <a:latin typeface="Calibri" panose="020F0502020204030204" pitchFamily="34" charset="0"/>
                <a:ea typeface="맑은 고딕" panose="020B0503020000020004" pitchFamily="50" charset="-127"/>
              </a:rPr>
              <a:t>, </a:t>
            </a:r>
            <a:r>
              <a:rPr lang="ko-KR" altLang="en-US" sz="1800" dirty="0" err="1">
                <a:solidFill>
                  <a:srgbClr val="000000"/>
                </a:solidFill>
                <a:effectLst/>
                <a:latin typeface="Calibri" panose="020F0502020204030204" pitchFamily="34" charset="0"/>
                <a:ea typeface="맑은 고딕" panose="020B0503020000020004" pitchFamily="50" charset="-127"/>
              </a:rPr>
              <a:t>쿠버네티스</a:t>
            </a:r>
            <a:r>
              <a:rPr lang="en-US" altLang="ko-KR" sz="1800" dirty="0">
                <a:solidFill>
                  <a:srgbClr val="000000"/>
                </a:solidFill>
                <a:effectLst/>
                <a:latin typeface="Calibri" panose="020F0502020204030204" pitchFamily="34" charset="0"/>
                <a:ea typeface="맑은 고딕" panose="020B0503020000020004" pitchFamily="50" charset="-127"/>
              </a:rPr>
              <a:t>, </a:t>
            </a:r>
            <a:r>
              <a:rPr lang="ko-KR" altLang="en-US" sz="1800" dirty="0">
                <a:solidFill>
                  <a:srgbClr val="000000"/>
                </a:solidFill>
                <a:effectLst/>
                <a:latin typeface="Calibri" panose="020F0502020204030204" pitchFamily="34" charset="0"/>
                <a:ea typeface="맑은 고딕" panose="020B0503020000020004" pitchFamily="50" charset="-127"/>
              </a:rPr>
              <a:t>리눅스</a:t>
            </a:r>
            <a:endParaRPr lang="ko-KR" altLang="en-US" sz="1600" dirty="0">
              <a:effectLst/>
            </a:endParaRPr>
          </a:p>
          <a:p>
            <a:pPr marL="342900" indent="-342900" algn="l">
              <a:buFontTx/>
              <a:buChar char="-"/>
            </a:pPr>
            <a:endParaRPr lang="en-US" altLang="ko-KR" sz="1800" dirty="0">
              <a:solidFill>
                <a:srgbClr val="000000"/>
              </a:solidFill>
              <a:latin typeface="Calibri" panose="020F0502020204030204" pitchFamily="34" charset="0"/>
              <a:ea typeface="Calibri" panose="020F0502020204030204" pitchFamily="34" charset="0"/>
            </a:endParaRPr>
          </a:p>
          <a:p>
            <a:pPr algn="l"/>
            <a:r>
              <a:rPr lang="ko-KR" altLang="en-US" sz="1800" dirty="0">
                <a:solidFill>
                  <a:srgbClr val="000000"/>
                </a:solidFill>
                <a:effectLst/>
                <a:latin typeface="Calibri" panose="020F0502020204030204" pitchFamily="34" charset="0"/>
                <a:ea typeface="맑은 고딕" panose="020B0503020000020004" pitchFamily="50" charset="-127"/>
              </a:rPr>
              <a:t>인프라 환경</a:t>
            </a:r>
            <a:r>
              <a:rPr lang="en-US" altLang="ko-KR" sz="1800" dirty="0">
                <a:solidFill>
                  <a:srgbClr val="000000"/>
                </a:solidFill>
                <a:effectLst/>
                <a:latin typeface="Calibri" panose="020F0502020204030204" pitchFamily="34" charset="0"/>
                <a:ea typeface="맑은 고딕" panose="020B0503020000020004" pitchFamily="50" charset="-127"/>
              </a:rPr>
              <a:t>: AWS, </a:t>
            </a:r>
            <a:r>
              <a:rPr lang="ko-KR" altLang="en-US" sz="1800" dirty="0">
                <a:solidFill>
                  <a:srgbClr val="000000"/>
                </a:solidFill>
                <a:effectLst/>
                <a:latin typeface="Calibri" panose="020F0502020204030204" pitchFamily="34" charset="0"/>
                <a:ea typeface="맑은 고딕" panose="020B0503020000020004" pitchFamily="50" charset="-127"/>
              </a:rPr>
              <a:t>멀티 클러스터</a:t>
            </a:r>
            <a:endParaRPr lang="ko-KR" altLang="en-US" sz="1600" dirty="0">
              <a:effectLst/>
            </a:endParaRPr>
          </a:p>
          <a:p>
            <a:pPr marL="342900" indent="-342900" algn="l">
              <a:buFontTx/>
              <a:buChar char="-"/>
            </a:pPr>
            <a:endParaRPr lang="en-US" altLang="ko-KR" sz="1800" dirty="0">
              <a:solidFill>
                <a:srgbClr val="000000"/>
              </a:solidFill>
              <a:effectLst/>
              <a:latin typeface="Calibri" panose="020F0502020204030204" pitchFamily="34" charset="0"/>
              <a:ea typeface="Calibri" panose="020F0502020204030204" pitchFamily="34" charset="0"/>
            </a:endParaRPr>
          </a:p>
          <a:p>
            <a:pPr algn="l">
              <a:buNone/>
            </a:pPr>
            <a:r>
              <a:rPr lang="ko-KR" altLang="en-US" sz="1800" dirty="0">
                <a:solidFill>
                  <a:srgbClr val="000000"/>
                </a:solidFill>
                <a:effectLst/>
                <a:latin typeface="Calibri" panose="020F0502020204030204" pitchFamily="34" charset="0"/>
                <a:ea typeface="맑은 고딕" panose="020B0503020000020004" pitchFamily="50" charset="-127"/>
              </a:rPr>
              <a:t>시스템 요소</a:t>
            </a:r>
            <a:r>
              <a:rPr lang="en-US" altLang="ko-KR" sz="1800" dirty="0">
                <a:solidFill>
                  <a:srgbClr val="000000"/>
                </a:solidFill>
                <a:effectLst/>
                <a:latin typeface="Calibri" panose="020F0502020204030204" pitchFamily="34" charset="0"/>
                <a:ea typeface="맑은 고딕" panose="020B0503020000020004" pitchFamily="50" charset="-127"/>
              </a:rPr>
              <a:t>: </a:t>
            </a:r>
            <a:r>
              <a:rPr lang="ko-KR" altLang="en-US" sz="1800" dirty="0">
                <a:solidFill>
                  <a:srgbClr val="000000"/>
                </a:solidFill>
                <a:effectLst/>
                <a:latin typeface="Calibri" panose="020F0502020204030204" pitchFamily="34" charset="0"/>
                <a:ea typeface="맑은 고딕" panose="020B0503020000020004" pitchFamily="50" charset="-127"/>
              </a:rPr>
              <a:t>스케줄러</a:t>
            </a:r>
            <a:r>
              <a:rPr lang="en-US" altLang="ko-KR" sz="1800" dirty="0">
                <a:solidFill>
                  <a:srgbClr val="000000"/>
                </a:solidFill>
                <a:effectLst/>
                <a:latin typeface="Calibri" panose="020F0502020204030204" pitchFamily="34" charset="0"/>
                <a:ea typeface="맑은 고딕" panose="020B0503020000020004" pitchFamily="50" charset="-127"/>
              </a:rPr>
              <a:t>, </a:t>
            </a:r>
            <a:r>
              <a:rPr lang="ko-KR" altLang="en-US" sz="1800" dirty="0">
                <a:solidFill>
                  <a:srgbClr val="000000"/>
                </a:solidFill>
                <a:effectLst/>
                <a:latin typeface="Calibri" panose="020F0502020204030204" pitchFamily="34" charset="0"/>
                <a:ea typeface="맑은 고딕" panose="020B0503020000020004" pitchFamily="50" charset="-127"/>
              </a:rPr>
              <a:t>관리 </a:t>
            </a:r>
            <a:r>
              <a:rPr lang="en-US" altLang="ko-KR" sz="1800" dirty="0">
                <a:solidFill>
                  <a:srgbClr val="000000"/>
                </a:solidFill>
                <a:effectLst/>
                <a:latin typeface="Calibri" panose="020F0502020204030204" pitchFamily="34" charset="0"/>
                <a:ea typeface="맑은 고딕" panose="020B0503020000020004" pitchFamily="50" charset="-127"/>
              </a:rPr>
              <a:t>agent, </a:t>
            </a:r>
            <a:r>
              <a:rPr lang="ko-KR" altLang="en-US" sz="1800" dirty="0">
                <a:solidFill>
                  <a:srgbClr val="000000"/>
                </a:solidFill>
                <a:effectLst/>
                <a:latin typeface="Calibri" panose="020F0502020204030204" pitchFamily="34" charset="0"/>
                <a:ea typeface="맑은 고딕" panose="020B0503020000020004" pitchFamily="50" charset="-127"/>
              </a:rPr>
              <a:t>실시간 업데이트</a:t>
            </a:r>
            <a:endParaRPr lang="en-US" altLang="ko-KR" sz="1800" dirty="0">
              <a:solidFill>
                <a:srgbClr val="000000"/>
              </a:solidFill>
              <a:effectLst/>
              <a:latin typeface="Calibri" panose="020F0502020204030204" pitchFamily="34" charset="0"/>
              <a:ea typeface="맑은 고딕" panose="020B0503020000020004" pitchFamily="50" charset="-127"/>
            </a:endParaRPr>
          </a:p>
          <a:p>
            <a:pPr algn="l">
              <a:buNone/>
            </a:pPr>
            <a:endParaRPr lang="ko-KR" altLang="en-US" sz="1600" dirty="0">
              <a:effectLst/>
            </a:endParaRPr>
          </a:p>
          <a:p>
            <a:pPr algn="l">
              <a:buNone/>
            </a:pPr>
            <a:r>
              <a:rPr lang="ko-KR" altLang="en-US" sz="1800" dirty="0" err="1">
                <a:solidFill>
                  <a:srgbClr val="000000"/>
                </a:solidFill>
                <a:effectLst/>
                <a:latin typeface="Calibri" panose="020F0502020204030204" pitchFamily="34" charset="0"/>
                <a:ea typeface="맑은 고딕" panose="020B0503020000020004" pitchFamily="50" charset="-127"/>
              </a:rPr>
              <a:t>차별점</a:t>
            </a:r>
            <a:r>
              <a:rPr lang="en-US" altLang="ko-KR" sz="1800" dirty="0">
                <a:solidFill>
                  <a:srgbClr val="000000"/>
                </a:solidFill>
                <a:effectLst/>
                <a:latin typeface="Calibri" panose="020F0502020204030204" pitchFamily="34" charset="0"/>
                <a:ea typeface="맑은 고딕" panose="020B0503020000020004" pitchFamily="50" charset="-127"/>
              </a:rPr>
              <a:t>: </a:t>
            </a:r>
            <a:r>
              <a:rPr lang="ko-KR" altLang="en-US" sz="1800" dirty="0">
                <a:solidFill>
                  <a:srgbClr val="000000"/>
                </a:solidFill>
                <a:effectLst/>
                <a:latin typeface="Calibri" panose="020F0502020204030204" pitchFamily="34" charset="0"/>
                <a:ea typeface="맑은 고딕" panose="020B0503020000020004" pitchFamily="50" charset="-127"/>
              </a:rPr>
              <a:t>탄소 기준 실시간 스케줄링</a:t>
            </a:r>
            <a:r>
              <a:rPr lang="en-US" altLang="ko-KR" sz="1800" dirty="0">
                <a:solidFill>
                  <a:srgbClr val="000000"/>
                </a:solidFill>
                <a:effectLst/>
                <a:latin typeface="Calibri" panose="020F0502020204030204" pitchFamily="34" charset="0"/>
                <a:ea typeface="맑은 고딕" panose="020B0503020000020004" pitchFamily="50" charset="-127"/>
              </a:rPr>
              <a:t>, </a:t>
            </a:r>
            <a:r>
              <a:rPr lang="ko-KR" altLang="en-US" sz="1800" dirty="0">
                <a:solidFill>
                  <a:srgbClr val="000000"/>
                </a:solidFill>
                <a:effectLst/>
                <a:latin typeface="Calibri" panose="020F0502020204030204" pitchFamily="34" charset="0"/>
                <a:ea typeface="맑은 고딕" panose="020B0503020000020004" pitchFamily="50" charset="-127"/>
              </a:rPr>
              <a:t>멀티 클러스터 환경 지원</a:t>
            </a:r>
            <a:endParaRPr lang="en-US" altLang="ko-KR" sz="1800" dirty="0">
              <a:solidFill>
                <a:srgbClr val="000000"/>
              </a:solidFill>
              <a:effectLst/>
              <a:latin typeface="Calibri" panose="020F0502020204030204" pitchFamily="34" charset="0"/>
              <a:ea typeface="맑은 고딕" panose="020B0503020000020004" pitchFamily="50" charset="-127"/>
            </a:endParaRPr>
          </a:p>
          <a:p>
            <a:pPr algn="l">
              <a:buNone/>
            </a:pPr>
            <a:endParaRPr lang="ko-KR" altLang="en-US" sz="1600" dirty="0">
              <a:effectLst/>
            </a:endParaRPr>
          </a:p>
          <a:p>
            <a:pPr algn="l"/>
            <a:r>
              <a:rPr lang="ko-KR" altLang="en-US" sz="1800" dirty="0">
                <a:solidFill>
                  <a:srgbClr val="000000"/>
                </a:solidFill>
                <a:effectLst/>
                <a:latin typeface="Calibri" panose="020F0502020204030204" pitchFamily="34" charset="0"/>
                <a:ea typeface="맑은 고딕" panose="020B0503020000020004" pitchFamily="50" charset="-127"/>
              </a:rPr>
              <a:t>출발점</a:t>
            </a:r>
            <a:r>
              <a:rPr lang="en-US" altLang="ko-KR" sz="1800" dirty="0">
                <a:solidFill>
                  <a:srgbClr val="000000"/>
                </a:solidFill>
                <a:effectLst/>
                <a:latin typeface="Calibri" panose="020F0502020204030204" pitchFamily="34" charset="0"/>
                <a:ea typeface="맑은 고딕" panose="020B0503020000020004" pitchFamily="50" charset="-127"/>
              </a:rPr>
              <a:t>: AWS </a:t>
            </a:r>
            <a:r>
              <a:rPr lang="ko-KR" altLang="en-US" sz="1800" dirty="0" err="1">
                <a:solidFill>
                  <a:srgbClr val="000000"/>
                </a:solidFill>
                <a:effectLst/>
                <a:latin typeface="Calibri" panose="020F0502020204030204" pitchFamily="34" charset="0"/>
                <a:ea typeface="맑은 고딕" panose="020B0503020000020004" pitchFamily="50" charset="-127"/>
              </a:rPr>
              <a:t>페어데이</a:t>
            </a:r>
            <a:r>
              <a:rPr lang="en-US" altLang="ko-KR" sz="1800" dirty="0">
                <a:solidFill>
                  <a:srgbClr val="000000"/>
                </a:solidFill>
                <a:effectLst/>
                <a:latin typeface="Calibri" panose="020F0502020204030204" pitchFamily="34" charset="0"/>
                <a:ea typeface="맑은 고딕" panose="020B0503020000020004" pitchFamily="50" charset="-127"/>
              </a:rPr>
              <a:t>, </a:t>
            </a:r>
            <a:r>
              <a:rPr lang="ko-KR" altLang="en-US" sz="1800" dirty="0">
                <a:solidFill>
                  <a:srgbClr val="000000"/>
                </a:solidFill>
                <a:effectLst/>
                <a:latin typeface="Calibri" panose="020F0502020204030204" pitchFamily="34" charset="0"/>
                <a:ea typeface="맑은 고딕" panose="020B0503020000020004" pitchFamily="50" charset="-127"/>
              </a:rPr>
              <a:t>친환경 인프라 수요</a:t>
            </a:r>
            <a:endParaRPr lang="ko-KR" altLang="en-US" sz="1600" dirty="0">
              <a:effectLst/>
            </a:endParaRPr>
          </a:p>
          <a:p>
            <a:pPr marL="342900" indent="-342900" algn="l">
              <a:buFontTx/>
              <a:buChar char="-"/>
            </a:pPr>
            <a:endParaRPr lang="ko-KR" altLang="en-US" dirty="0">
              <a:effectLst/>
            </a:endParaRPr>
          </a:p>
        </p:txBody>
      </p:sp>
      <p:sp>
        <p:nvSpPr>
          <p:cNvPr id="13" name="슬라이드 번호 개체 틀 12">
            <a:extLst>
              <a:ext uri="{FF2B5EF4-FFF2-40B4-BE49-F238E27FC236}">
                <a16:creationId xmlns:a16="http://schemas.microsoft.com/office/drawing/2014/main" id="{96ED3A29-E39D-2550-2526-408AB5A37797}"/>
              </a:ext>
            </a:extLst>
          </p:cNvPr>
          <p:cNvSpPr>
            <a:spLocks noGrp="1"/>
          </p:cNvSpPr>
          <p:nvPr>
            <p:ph type="sldNum" sz="quarter" idx="12"/>
          </p:nvPr>
        </p:nvSpPr>
        <p:spPr>
          <a:xfrm>
            <a:off x="9375912" y="6563001"/>
            <a:ext cx="2743200" cy="228600"/>
          </a:xfrm>
        </p:spPr>
        <p:txBody>
          <a:bodyPr rtlCol="0"/>
          <a:lstStyle/>
          <a:p>
            <a:pPr rtl="0"/>
            <a:fld id="{CBD12358-51D2-46B3-9BDE-DF29528B9454}" type="slidenum">
              <a:rPr lang="en-US" smtClean="0"/>
              <a:pPr rtl="0"/>
              <a:t>9</a:t>
            </a:fld>
            <a:endParaRPr lang="en-US" dirty="0"/>
          </a:p>
        </p:txBody>
      </p:sp>
    </p:spTree>
    <p:extLst>
      <p:ext uri="{BB962C8B-B14F-4D97-AF65-F5344CB8AC3E}">
        <p14:creationId xmlns:p14="http://schemas.microsoft.com/office/powerpoint/2010/main" val="3240041472"/>
      </p:ext>
    </p:extLst>
  </p:cSld>
  <p:clrMapOvr>
    <a:masterClrMapping/>
  </p:clrMapOvr>
</p:sld>
</file>

<file path=ppt/theme/theme1.xml><?xml version="1.0" encoding="utf-8"?>
<a:theme xmlns:a="http://schemas.openxmlformats.org/drawingml/2006/main" name="사용자 지정">
  <a:themeElements>
    <a:clrScheme name="Blue spheres">
      <a:dk1>
        <a:srgbClr val="000000"/>
      </a:dk1>
      <a:lt1>
        <a:srgbClr val="FFFFFF"/>
      </a:lt1>
      <a:dk2>
        <a:srgbClr val="E3E7ED"/>
      </a:dk2>
      <a:lt2>
        <a:srgbClr val="E8E8E8"/>
      </a:lt2>
      <a:accent1>
        <a:srgbClr val="7673F7"/>
      </a:accent1>
      <a:accent2>
        <a:srgbClr val="B8C2FD"/>
      </a:accent2>
      <a:accent3>
        <a:srgbClr val="DFE3FC"/>
      </a:accent3>
      <a:accent4>
        <a:srgbClr val="55B3FD"/>
      </a:accent4>
      <a:accent5>
        <a:srgbClr val="99F7F7"/>
      </a:accent5>
      <a:accent6>
        <a:srgbClr val="FEE43F"/>
      </a:accent6>
      <a:hlink>
        <a:srgbClr val="467886"/>
      </a:hlink>
      <a:folHlink>
        <a:srgbClr val="96607D"/>
      </a:folHlink>
    </a:clrScheme>
    <a:fontScheme name="Custom 23">
      <a:majorFont>
        <a:latin typeface="Aptos"/>
        <a:ea typeface=""/>
        <a:cs typeface=""/>
      </a:majorFont>
      <a:minorFont>
        <a:latin typeface="Apto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Win32" id="{885B707A-B9EA-4F73-839F-F477AF12C603}" vid="{028788A4-F335-44E3-8AD6-8A18C5A0A385}"/>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9" ma:contentTypeDescription="Create a new document." ma:contentTypeScope="" ma:versionID="6a914531ae0f23be31da2eba1f3b42a9">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ae00154c9e66547f022c4923f88826d6"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567F3CB5-3475-4129-AB60-D0C937DE91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파란색 구 프레젠테이션</Template>
  <TotalTime>7</TotalTime>
  <Words>376</Words>
  <Application>Microsoft Office PowerPoint</Application>
  <PresentationFormat>와이드스크린</PresentationFormat>
  <Paragraphs>75</Paragraphs>
  <Slides>11</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11</vt:i4>
      </vt:variant>
    </vt:vector>
  </HeadingPairs>
  <TitlesOfParts>
    <vt:vector size="16" baseType="lpstr">
      <vt:lpstr>Malgun Gothic</vt:lpstr>
      <vt:lpstr>Aptos</vt:lpstr>
      <vt:lpstr>Arial</vt:lpstr>
      <vt:lpstr>Calibri</vt:lpstr>
      <vt:lpstr>사용자 지정</vt:lpstr>
      <vt:lpstr>멀티 클러스터 쿠버네티스 환경에서의 탄소 인지형 작업 스케줄러 개발</vt:lpstr>
      <vt:lpstr>프로젝트 개요</vt:lpstr>
      <vt:lpstr>팀 구성 및 역할</vt:lpstr>
      <vt:lpstr>문제 정의 및 필요성</vt:lpstr>
      <vt:lpstr>사전 연구</vt:lpstr>
      <vt:lpstr>개발 방법 및 전략</vt:lpstr>
      <vt:lpstr>개발 계획 (대략 2주단위)</vt:lpstr>
      <vt:lpstr>기대 효과</vt:lpstr>
      <vt:lpstr>핵심 키워드 및 구성 요소</vt:lpstr>
      <vt:lpstr>각 기능의 목표 및 방향성</vt:lpstr>
      <vt:lpstr>감사합니다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이경준</dc:creator>
  <cp:lastModifiedBy>이경준</cp:lastModifiedBy>
  <cp:revision>1</cp:revision>
  <dcterms:created xsi:type="dcterms:W3CDTF">2025-03-29T11:06:33Z</dcterms:created>
  <dcterms:modified xsi:type="dcterms:W3CDTF">2025-03-29T11:14:15Z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