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5" r:id="rId30"/>
    <p:sldId id="271" r:id="rId31"/>
    <p:sldId id="272" r:id="rId32"/>
    <p:sldId id="273" r:id="rId33"/>
    <p:sldId id="274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5730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viewProps" Target="viewProps.xml"></Relationship><Relationship Id="rId36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1C3A8-1194-4C96-8094-91E6EDB75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16F7-66D2-428A-B1F9-2A5F658CF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DAA16-D349-4AA1-AFA6-B43D2BBA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9294-A34B-4BD6-A233-73008294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E537C-4A60-453D-BDB9-42585612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8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30DE8-539C-400A-AEDC-D2526DC1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4BB6E-13B4-4E26-8BD6-3431E7358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9BD50-79E2-4042-AAA4-B3B81652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9DD1D-97B8-4D65-A1B9-5FD20152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18D-2BFB-42C1-BAE4-1DEE0D1B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8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8B8ECC-4FF1-40D3-949B-25A748E56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B4245-5884-49B7-A3DB-AF31AE7BE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A0B37-84AF-48D8-9E0A-01B93C6C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49EBA-9345-42DC-8EE6-5DCF06EE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46F95-47FC-4DE4-8B2F-57473DFF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4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0C239-104F-4FB8-A56C-C9C81940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51EA0-2CAF-4D82-A72C-A5190DBE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0C4B9-3E3A-4134-BA40-D2E90D29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DD893-D783-4BDC-B63C-3DD46AB9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55C3-C77D-4E72-A97E-D748DF7A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3BB03-A93E-4E33-A265-1E6BC449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9AC79-1F03-41A8-B8F7-A83666CA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8D2CE-8705-4DD1-A2BE-AD84CFE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FD26A-7760-48C8-B576-8AFC77CF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D9306-970B-4C08-9FFB-456F7B23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1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7F3C-4683-4CFB-823A-7ECE4E07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A9C52-0C5D-488F-9909-434CF200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E9AE8-E430-477F-AF51-4764F0AB7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BEEF4F-034A-416C-8978-94777F7E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DBCCE-DEBA-425B-8389-0FC9EF46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48EBB-D2C7-4357-872C-166B53B1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04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AF472-C290-4B8B-BA24-EACCC22E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368B8-4E19-4D39-B750-6253BD85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C76FAE-B8C3-464C-872F-70F1CED75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D3182B-AD1F-445A-B324-3D2AC87C1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F6B35-7325-460B-B049-2F4FADF75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4AD01-CF58-4F2A-B842-2CF7E754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25AF32-7535-430A-B690-3166076A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830254-FBD8-4D7A-909B-6C6C59A4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9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00379-CA4D-496F-9FF1-07BE5AA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EC000C-C6FF-45E2-9ACC-6DFAA341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45B455-5F46-4EC2-B145-B811DE59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B41A7-5861-427C-8FC4-22711BB1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0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24E6B-4B13-4B76-9AE6-18993C9D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195AEC-30B6-4F99-8D04-852F92BE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770486-4B55-4626-A94D-7112A49F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9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03BE-57FB-48E6-990D-3A493A69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0C19C-70FD-477A-9A7D-5FAD1D5C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B95C9-14F1-4858-878D-8BF58450B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F931F4-4F7C-4FE4-B424-754486EE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E076E-3EFD-4706-9B49-A88772E5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6A5FF-1349-4A61-9E5F-381EBAB6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0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220B2-2527-4DA0-ACF9-1F66455F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E8FAEB-DF3C-4070-82A2-8BB21FC3A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919B7D-0398-4874-806F-7F4D87543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D7937-32C8-406E-8EFD-DE26DED1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E7CD91-027E-49B3-8472-F914787C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9CB97-C17A-43C3-AB04-46EDAFC6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F65652-83D7-420B-B360-C67E4A2F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27104-F1D2-4666-BBE9-BEA8CF8A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0D7C7-464C-474C-92DA-03A670C75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5E33-3AAD-41E2-976E-3520D474CD93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7F793-1026-4B91-AE27-132A038CF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1E036-7140-4A46-8944-CFEDC73FF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1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B69DA-47CF-450D-8EBF-9E7D4950A08C}"/>
              </a:ext>
            </a:extLst>
          </p:cNvPr>
          <p:cNvSpPr txBox="1"/>
          <p:nvPr/>
        </p:nvSpPr>
        <p:spPr>
          <a:xfrm>
            <a:off x="528955" y="403225"/>
            <a:ext cx="786955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 = 0.1 =&gt; 0.00011001100110011....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51DCC3-EBF6-45A6-8E50-8583A7845880}"/>
              </a:ext>
            </a:extLst>
          </p:cNvPr>
          <p:cNvSpPr/>
          <p:nvPr/>
        </p:nvSpPr>
        <p:spPr>
          <a:xfrm>
            <a:off x="215265" y="2850515"/>
            <a:ext cx="313690" cy="5784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AB632F8-A4F6-41C9-9749-F341F62D1CFD}"/>
              </a:ext>
            </a:extLst>
          </p:cNvPr>
          <p:cNvSpPr/>
          <p:nvPr/>
        </p:nvSpPr>
        <p:spPr>
          <a:xfrm>
            <a:off x="536575" y="2850515"/>
            <a:ext cx="313690" cy="5784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BA3CBCD-341F-44FD-93C0-F648064BC0FF}"/>
              </a:ext>
            </a:extLst>
          </p:cNvPr>
          <p:cNvSpPr/>
          <p:nvPr/>
        </p:nvSpPr>
        <p:spPr>
          <a:xfrm>
            <a:off x="858520" y="2850515"/>
            <a:ext cx="313690" cy="5784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246CE2-7A30-4E8B-A672-32A5DC366DD9}"/>
              </a:ext>
            </a:extLst>
          </p:cNvPr>
          <p:cNvSpPr/>
          <p:nvPr/>
        </p:nvSpPr>
        <p:spPr>
          <a:xfrm>
            <a:off x="1179830" y="2850515"/>
            <a:ext cx="313690" cy="5784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129910-F7FA-4538-BE99-FB176EC1CDCC}"/>
              </a:ext>
            </a:extLst>
          </p:cNvPr>
          <p:cNvSpPr/>
          <p:nvPr/>
        </p:nvSpPr>
        <p:spPr>
          <a:xfrm>
            <a:off x="1501140" y="2850515"/>
            <a:ext cx="313690" cy="5784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2F7F4D-108D-493B-9CCE-C845CDFF3115}"/>
              </a:ext>
            </a:extLst>
          </p:cNvPr>
          <p:cNvSpPr/>
          <p:nvPr/>
        </p:nvSpPr>
        <p:spPr>
          <a:xfrm>
            <a:off x="1823085" y="2850515"/>
            <a:ext cx="313690" cy="5784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AD63F7E-C091-4A22-A3AA-328AB0AADAE4}"/>
              </a:ext>
            </a:extLst>
          </p:cNvPr>
          <p:cNvSpPr/>
          <p:nvPr/>
        </p:nvSpPr>
        <p:spPr>
          <a:xfrm>
            <a:off x="2144395" y="2850515"/>
            <a:ext cx="313690" cy="5784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C0BD211-9982-4504-98E4-746BAEA1DBD4}"/>
              </a:ext>
            </a:extLst>
          </p:cNvPr>
          <p:cNvSpPr/>
          <p:nvPr/>
        </p:nvSpPr>
        <p:spPr>
          <a:xfrm>
            <a:off x="2466340" y="2850515"/>
            <a:ext cx="313690" cy="5784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BC8DF5-484F-48AC-9886-B40C9C23F5BB}"/>
              </a:ext>
            </a:extLst>
          </p:cNvPr>
          <p:cNvSpPr/>
          <p:nvPr/>
        </p:nvSpPr>
        <p:spPr>
          <a:xfrm>
            <a:off x="2787650" y="2850515"/>
            <a:ext cx="313690" cy="5784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1CAA8DD-82CA-4917-820D-29155E85D926}"/>
              </a:ext>
            </a:extLst>
          </p:cNvPr>
          <p:cNvSpPr/>
          <p:nvPr/>
        </p:nvSpPr>
        <p:spPr>
          <a:xfrm>
            <a:off x="3143885" y="2850515"/>
            <a:ext cx="313690" cy="5784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AA2FD7C-4224-4144-86AF-26A2E7477435}"/>
              </a:ext>
            </a:extLst>
          </p:cNvPr>
          <p:cNvSpPr/>
          <p:nvPr/>
        </p:nvSpPr>
        <p:spPr>
          <a:xfrm>
            <a:off x="3465830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D64762E-60C7-4BC0-8062-D38DF049F597}"/>
              </a:ext>
            </a:extLst>
          </p:cNvPr>
          <p:cNvSpPr/>
          <p:nvPr/>
        </p:nvSpPr>
        <p:spPr>
          <a:xfrm>
            <a:off x="3787140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E151F8-F757-44ED-8610-6C4FC1FE4942}"/>
              </a:ext>
            </a:extLst>
          </p:cNvPr>
          <p:cNvSpPr/>
          <p:nvPr/>
        </p:nvSpPr>
        <p:spPr>
          <a:xfrm>
            <a:off x="4108450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E03D77E-E811-4584-8F24-893A43FB1F99}"/>
              </a:ext>
            </a:extLst>
          </p:cNvPr>
          <p:cNvSpPr/>
          <p:nvPr/>
        </p:nvSpPr>
        <p:spPr>
          <a:xfrm>
            <a:off x="4430395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A648638-4E19-48FD-8950-23CBE63EB168}"/>
              </a:ext>
            </a:extLst>
          </p:cNvPr>
          <p:cNvSpPr/>
          <p:nvPr/>
        </p:nvSpPr>
        <p:spPr>
          <a:xfrm>
            <a:off x="4751705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11D03BC-6207-4CE4-A716-5E1EB1A21D87}"/>
              </a:ext>
            </a:extLst>
          </p:cNvPr>
          <p:cNvSpPr/>
          <p:nvPr/>
        </p:nvSpPr>
        <p:spPr>
          <a:xfrm>
            <a:off x="5073650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CD28A1B-ECB0-4F53-8E56-BB2C612175F2}"/>
              </a:ext>
            </a:extLst>
          </p:cNvPr>
          <p:cNvSpPr/>
          <p:nvPr/>
        </p:nvSpPr>
        <p:spPr>
          <a:xfrm>
            <a:off x="5394960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A314A2F-3F4E-46C2-A8F1-671D731E8CCE}"/>
              </a:ext>
            </a:extLst>
          </p:cNvPr>
          <p:cNvSpPr/>
          <p:nvPr/>
        </p:nvSpPr>
        <p:spPr>
          <a:xfrm>
            <a:off x="5716270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43234E8-B3FF-440E-8A1A-E248D4F48A5F}"/>
              </a:ext>
            </a:extLst>
          </p:cNvPr>
          <p:cNvSpPr/>
          <p:nvPr/>
        </p:nvSpPr>
        <p:spPr>
          <a:xfrm>
            <a:off x="6073140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F6D9A6E-44EC-4CAB-AC9B-7CB0CD9360B6}"/>
              </a:ext>
            </a:extLst>
          </p:cNvPr>
          <p:cNvSpPr/>
          <p:nvPr/>
        </p:nvSpPr>
        <p:spPr>
          <a:xfrm>
            <a:off x="6394450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69EBEFD-DC21-4B60-9D75-5E205175BEF9}"/>
              </a:ext>
            </a:extLst>
          </p:cNvPr>
          <p:cNvSpPr/>
          <p:nvPr/>
        </p:nvSpPr>
        <p:spPr>
          <a:xfrm>
            <a:off x="6716395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CCD484D-017F-451C-BA3C-2BA846BAA0A8}"/>
              </a:ext>
            </a:extLst>
          </p:cNvPr>
          <p:cNvSpPr/>
          <p:nvPr/>
        </p:nvSpPr>
        <p:spPr>
          <a:xfrm>
            <a:off x="7037705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591F622-86D0-4113-A13E-9F900530FD70}"/>
              </a:ext>
            </a:extLst>
          </p:cNvPr>
          <p:cNvSpPr/>
          <p:nvPr/>
        </p:nvSpPr>
        <p:spPr>
          <a:xfrm>
            <a:off x="7359015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0B569BE-511D-4079-B554-61A27F756B5A}"/>
              </a:ext>
            </a:extLst>
          </p:cNvPr>
          <p:cNvSpPr/>
          <p:nvPr/>
        </p:nvSpPr>
        <p:spPr>
          <a:xfrm>
            <a:off x="7680960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E00507E-2BE2-411F-B3E6-5F4E08EAB195}"/>
              </a:ext>
            </a:extLst>
          </p:cNvPr>
          <p:cNvSpPr/>
          <p:nvPr/>
        </p:nvSpPr>
        <p:spPr>
          <a:xfrm>
            <a:off x="8002270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ADA8CE5-BE70-47C4-94C1-CAB3A0CFFEEA}"/>
              </a:ext>
            </a:extLst>
          </p:cNvPr>
          <p:cNvSpPr/>
          <p:nvPr/>
        </p:nvSpPr>
        <p:spPr>
          <a:xfrm>
            <a:off x="8324215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AFE3917-25D3-4A55-9FF4-FB2018106A1C}"/>
              </a:ext>
            </a:extLst>
          </p:cNvPr>
          <p:cNvSpPr/>
          <p:nvPr/>
        </p:nvSpPr>
        <p:spPr>
          <a:xfrm>
            <a:off x="8645525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B1A2541-D8D8-456B-BE93-FC2E7075389A}"/>
              </a:ext>
            </a:extLst>
          </p:cNvPr>
          <p:cNvSpPr/>
          <p:nvPr/>
        </p:nvSpPr>
        <p:spPr>
          <a:xfrm>
            <a:off x="9001760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962F2B5-01C1-4F14-848F-B309835FC322}"/>
              </a:ext>
            </a:extLst>
          </p:cNvPr>
          <p:cNvSpPr/>
          <p:nvPr/>
        </p:nvSpPr>
        <p:spPr>
          <a:xfrm>
            <a:off x="9323705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0FD510C-DB92-4F1D-A78B-352CFDA6293A}"/>
              </a:ext>
            </a:extLst>
          </p:cNvPr>
          <p:cNvSpPr/>
          <p:nvPr/>
        </p:nvSpPr>
        <p:spPr>
          <a:xfrm>
            <a:off x="9645015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88E478E-7085-4C66-9E05-3CED0A6D2E83}"/>
              </a:ext>
            </a:extLst>
          </p:cNvPr>
          <p:cNvSpPr/>
          <p:nvPr/>
        </p:nvSpPr>
        <p:spPr>
          <a:xfrm>
            <a:off x="9966325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03A182E-EB42-438A-99A2-46A64901DD6F}"/>
              </a:ext>
            </a:extLst>
          </p:cNvPr>
          <p:cNvSpPr/>
          <p:nvPr/>
        </p:nvSpPr>
        <p:spPr>
          <a:xfrm>
            <a:off x="10288270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F0A62C7-0D67-4107-AE3E-F7AB2E2E0FDB}"/>
              </a:ext>
            </a:extLst>
          </p:cNvPr>
          <p:cNvSpPr/>
          <p:nvPr/>
        </p:nvSpPr>
        <p:spPr>
          <a:xfrm>
            <a:off x="10609580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6C99ACD-0833-475A-A635-517D0A13FE3F}"/>
              </a:ext>
            </a:extLst>
          </p:cNvPr>
          <p:cNvSpPr/>
          <p:nvPr/>
        </p:nvSpPr>
        <p:spPr>
          <a:xfrm>
            <a:off x="10931525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7A88B88-EF4E-4880-8868-EBE271246B78}"/>
              </a:ext>
            </a:extLst>
          </p:cNvPr>
          <p:cNvSpPr/>
          <p:nvPr/>
        </p:nvSpPr>
        <p:spPr>
          <a:xfrm>
            <a:off x="11252835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26E266-1D2F-4C3B-8313-48ADDF3490C3}"/>
              </a:ext>
            </a:extLst>
          </p:cNvPr>
          <p:cNvSpPr/>
          <p:nvPr/>
        </p:nvSpPr>
        <p:spPr>
          <a:xfrm>
            <a:off x="11574145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E3F484-56C1-4147-A99B-0EB9A7BDB43F}"/>
              </a:ext>
            </a:extLst>
          </p:cNvPr>
          <p:cNvSpPr txBox="1"/>
          <p:nvPr/>
        </p:nvSpPr>
        <p:spPr>
          <a:xfrm>
            <a:off x="10445115" y="182245"/>
            <a:ext cx="1766570" cy="649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0.1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-------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91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345" y="184785"/>
            <a:ext cx="1766570" cy="1076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8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x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&amp; x-1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B2E3C-0EE7-48DA-9B9A-ABB7C228FF2A}"/>
              </a:ext>
            </a:extLst>
          </p:cNvPr>
          <p:cNvSpPr/>
          <p:nvPr/>
        </p:nvSpPr>
        <p:spPr>
          <a:xfrm>
            <a:off x="4439285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0A0998-D7D2-42BE-98E0-3EB4BB3AB905}"/>
              </a:ext>
            </a:extLst>
          </p:cNvPr>
          <p:cNvSpPr/>
          <p:nvPr/>
        </p:nvSpPr>
        <p:spPr>
          <a:xfrm>
            <a:off x="5029200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DFEB71-789F-4789-B2F9-DB10BD4D8E08}"/>
              </a:ext>
            </a:extLst>
          </p:cNvPr>
          <p:cNvSpPr/>
          <p:nvPr/>
        </p:nvSpPr>
        <p:spPr>
          <a:xfrm>
            <a:off x="5619115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AD2BDB-696A-4D47-AC59-506C84AC60D7}"/>
              </a:ext>
            </a:extLst>
          </p:cNvPr>
          <p:cNvSpPr/>
          <p:nvPr/>
        </p:nvSpPr>
        <p:spPr>
          <a:xfrm>
            <a:off x="6208395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9055B0-4710-46D8-AE3C-E44F75556A51}"/>
              </a:ext>
            </a:extLst>
          </p:cNvPr>
          <p:cNvSpPr/>
          <p:nvPr/>
        </p:nvSpPr>
        <p:spPr>
          <a:xfrm>
            <a:off x="6798310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4B50B8-95C0-42B0-9F75-4D54F0E1B9AF}"/>
              </a:ext>
            </a:extLst>
          </p:cNvPr>
          <p:cNvSpPr/>
          <p:nvPr/>
        </p:nvSpPr>
        <p:spPr>
          <a:xfrm>
            <a:off x="7388225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4EA624-51BF-4650-9F8F-CCC51EEA3070}"/>
              </a:ext>
            </a:extLst>
          </p:cNvPr>
          <p:cNvSpPr/>
          <p:nvPr/>
        </p:nvSpPr>
        <p:spPr>
          <a:xfrm>
            <a:off x="7977505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BA3B91-5D2F-4E88-84B3-14F234FCC0A3}"/>
              </a:ext>
            </a:extLst>
          </p:cNvPr>
          <p:cNvSpPr/>
          <p:nvPr/>
        </p:nvSpPr>
        <p:spPr>
          <a:xfrm>
            <a:off x="8567420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928303-0300-43DD-B85B-7FB206F7BA52}"/>
              </a:ext>
            </a:extLst>
          </p:cNvPr>
          <p:cNvSpPr/>
          <p:nvPr/>
        </p:nvSpPr>
        <p:spPr>
          <a:xfrm>
            <a:off x="4439285" y="131191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1C6E1A-8966-4092-AC1A-D68C70693C18}"/>
              </a:ext>
            </a:extLst>
          </p:cNvPr>
          <p:cNvSpPr/>
          <p:nvPr/>
        </p:nvSpPr>
        <p:spPr>
          <a:xfrm>
            <a:off x="5029200" y="131191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23F22E-B9A4-4646-8123-D6E401E06E5E}"/>
              </a:ext>
            </a:extLst>
          </p:cNvPr>
          <p:cNvSpPr/>
          <p:nvPr/>
        </p:nvSpPr>
        <p:spPr>
          <a:xfrm>
            <a:off x="5619115" y="131191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2F1959-D48A-46B3-A42B-82EB571B7A36}"/>
              </a:ext>
            </a:extLst>
          </p:cNvPr>
          <p:cNvSpPr/>
          <p:nvPr/>
        </p:nvSpPr>
        <p:spPr>
          <a:xfrm>
            <a:off x="6208395" y="131191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53DCFF-52F7-4D37-B0C0-60C4E0B0717C}"/>
              </a:ext>
            </a:extLst>
          </p:cNvPr>
          <p:cNvSpPr/>
          <p:nvPr/>
        </p:nvSpPr>
        <p:spPr>
          <a:xfrm>
            <a:off x="6798310" y="131191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FA0D43-1954-421C-B206-860921F51959}"/>
              </a:ext>
            </a:extLst>
          </p:cNvPr>
          <p:cNvSpPr/>
          <p:nvPr/>
        </p:nvSpPr>
        <p:spPr>
          <a:xfrm>
            <a:off x="7388225" y="131191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9E359F-E9BF-4CD5-8910-6D356057C121}"/>
              </a:ext>
            </a:extLst>
          </p:cNvPr>
          <p:cNvSpPr/>
          <p:nvPr/>
        </p:nvSpPr>
        <p:spPr>
          <a:xfrm>
            <a:off x="7977505" y="131191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3B562A-F0F1-4084-8F8F-0972EA2E14D0}"/>
              </a:ext>
            </a:extLst>
          </p:cNvPr>
          <p:cNvSpPr/>
          <p:nvPr/>
        </p:nvSpPr>
        <p:spPr>
          <a:xfrm>
            <a:off x="8567420" y="131191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1C8793-066E-4411-8561-6149CE82B2AD}"/>
              </a:ext>
            </a:extLst>
          </p:cNvPr>
          <p:cNvCxnSpPr/>
          <p:nvPr/>
        </p:nvCxnSpPr>
        <p:spPr>
          <a:xfrm>
            <a:off x="3630930" y="2146935"/>
            <a:ext cx="6851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68A4CDA-1F7B-48C6-9B0F-09DA5BE20B6A}"/>
              </a:ext>
            </a:extLst>
          </p:cNvPr>
          <p:cNvSpPr/>
          <p:nvPr/>
        </p:nvSpPr>
        <p:spPr>
          <a:xfrm>
            <a:off x="4459605" y="233235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19E3CC-3CFE-4FEA-A446-2FA9343E6E5D}"/>
              </a:ext>
            </a:extLst>
          </p:cNvPr>
          <p:cNvSpPr/>
          <p:nvPr/>
        </p:nvSpPr>
        <p:spPr>
          <a:xfrm>
            <a:off x="5048885" y="233235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BBAB3F0-F051-4620-85D9-FB1FE7228C2A}"/>
              </a:ext>
            </a:extLst>
          </p:cNvPr>
          <p:cNvSpPr/>
          <p:nvPr/>
        </p:nvSpPr>
        <p:spPr>
          <a:xfrm>
            <a:off x="5638800" y="233235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6148FC8-6697-4EA8-9942-3192DEC470B8}"/>
              </a:ext>
            </a:extLst>
          </p:cNvPr>
          <p:cNvSpPr/>
          <p:nvPr/>
        </p:nvSpPr>
        <p:spPr>
          <a:xfrm>
            <a:off x="6228715" y="233235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AF49893-209E-4F6F-9BAB-7BBAD0B71064}"/>
              </a:ext>
            </a:extLst>
          </p:cNvPr>
          <p:cNvSpPr/>
          <p:nvPr/>
        </p:nvSpPr>
        <p:spPr>
          <a:xfrm>
            <a:off x="6817995" y="233235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C7E12E-1572-4BCB-9F59-B1C1727E6CEF}"/>
              </a:ext>
            </a:extLst>
          </p:cNvPr>
          <p:cNvSpPr/>
          <p:nvPr/>
        </p:nvSpPr>
        <p:spPr>
          <a:xfrm>
            <a:off x="7407910" y="233235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7AA6D58-5196-4387-9938-054EECC184A8}"/>
              </a:ext>
            </a:extLst>
          </p:cNvPr>
          <p:cNvSpPr/>
          <p:nvPr/>
        </p:nvSpPr>
        <p:spPr>
          <a:xfrm>
            <a:off x="7997825" y="233235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BCC7FBD-E07A-4169-B16E-995941BF2518}"/>
              </a:ext>
            </a:extLst>
          </p:cNvPr>
          <p:cNvSpPr/>
          <p:nvPr/>
        </p:nvSpPr>
        <p:spPr>
          <a:xfrm>
            <a:off x="8587105" y="233235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27AD06-81D0-499E-B334-996A19D8C402}"/>
              </a:ext>
            </a:extLst>
          </p:cNvPr>
          <p:cNvSpPr txBox="1"/>
          <p:nvPr/>
        </p:nvSpPr>
        <p:spPr>
          <a:xfrm>
            <a:off x="3935730" y="1311910"/>
            <a:ext cx="41084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&amp;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36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345" y="184785"/>
            <a:ext cx="1766570" cy="1076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6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x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&amp; x-1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B2E3C-0EE7-48DA-9B9A-ABB7C228FF2A}"/>
              </a:ext>
            </a:extLst>
          </p:cNvPr>
          <p:cNvSpPr/>
          <p:nvPr/>
        </p:nvSpPr>
        <p:spPr>
          <a:xfrm>
            <a:off x="4439285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0A0998-D7D2-42BE-98E0-3EB4BB3AB905}"/>
              </a:ext>
            </a:extLst>
          </p:cNvPr>
          <p:cNvSpPr/>
          <p:nvPr/>
        </p:nvSpPr>
        <p:spPr>
          <a:xfrm>
            <a:off x="5029200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DFEB71-789F-4789-B2F9-DB10BD4D8E08}"/>
              </a:ext>
            </a:extLst>
          </p:cNvPr>
          <p:cNvSpPr/>
          <p:nvPr/>
        </p:nvSpPr>
        <p:spPr>
          <a:xfrm>
            <a:off x="5619115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AD2BDB-696A-4D47-AC59-506C84AC60D7}"/>
              </a:ext>
            </a:extLst>
          </p:cNvPr>
          <p:cNvSpPr/>
          <p:nvPr/>
        </p:nvSpPr>
        <p:spPr>
          <a:xfrm>
            <a:off x="6208395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9055B0-4710-46D8-AE3C-E44F75556A51}"/>
              </a:ext>
            </a:extLst>
          </p:cNvPr>
          <p:cNvSpPr/>
          <p:nvPr/>
        </p:nvSpPr>
        <p:spPr>
          <a:xfrm>
            <a:off x="6798310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4B50B8-95C0-42B0-9F75-4D54F0E1B9AF}"/>
              </a:ext>
            </a:extLst>
          </p:cNvPr>
          <p:cNvSpPr/>
          <p:nvPr/>
        </p:nvSpPr>
        <p:spPr>
          <a:xfrm>
            <a:off x="7388225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4EA624-51BF-4650-9F8F-CCC51EEA3070}"/>
              </a:ext>
            </a:extLst>
          </p:cNvPr>
          <p:cNvSpPr/>
          <p:nvPr/>
        </p:nvSpPr>
        <p:spPr>
          <a:xfrm>
            <a:off x="7977505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BA3B91-5D2F-4E88-84B3-14F234FCC0A3}"/>
              </a:ext>
            </a:extLst>
          </p:cNvPr>
          <p:cNvSpPr/>
          <p:nvPr/>
        </p:nvSpPr>
        <p:spPr>
          <a:xfrm>
            <a:off x="8567420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928303-0300-43DD-B85B-7FB206F7BA52}"/>
              </a:ext>
            </a:extLst>
          </p:cNvPr>
          <p:cNvSpPr/>
          <p:nvPr/>
        </p:nvSpPr>
        <p:spPr>
          <a:xfrm>
            <a:off x="4439285" y="131191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1C6E1A-8966-4092-AC1A-D68C70693C18}"/>
              </a:ext>
            </a:extLst>
          </p:cNvPr>
          <p:cNvSpPr/>
          <p:nvPr/>
        </p:nvSpPr>
        <p:spPr>
          <a:xfrm>
            <a:off x="5029200" y="131191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23F22E-B9A4-4646-8123-D6E401E06E5E}"/>
              </a:ext>
            </a:extLst>
          </p:cNvPr>
          <p:cNvSpPr/>
          <p:nvPr/>
        </p:nvSpPr>
        <p:spPr>
          <a:xfrm>
            <a:off x="5619115" y="131191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2F1959-D48A-46B3-A42B-82EB571B7A36}"/>
              </a:ext>
            </a:extLst>
          </p:cNvPr>
          <p:cNvSpPr/>
          <p:nvPr/>
        </p:nvSpPr>
        <p:spPr>
          <a:xfrm>
            <a:off x="6208395" y="131191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53DCFF-52F7-4D37-B0C0-60C4E0B0717C}"/>
              </a:ext>
            </a:extLst>
          </p:cNvPr>
          <p:cNvSpPr/>
          <p:nvPr/>
        </p:nvSpPr>
        <p:spPr>
          <a:xfrm>
            <a:off x="6798310" y="131191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FA0D43-1954-421C-B206-860921F51959}"/>
              </a:ext>
            </a:extLst>
          </p:cNvPr>
          <p:cNvSpPr/>
          <p:nvPr/>
        </p:nvSpPr>
        <p:spPr>
          <a:xfrm>
            <a:off x="7388225" y="131191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9E359F-E9BF-4CD5-8910-6D356057C121}"/>
              </a:ext>
            </a:extLst>
          </p:cNvPr>
          <p:cNvSpPr/>
          <p:nvPr/>
        </p:nvSpPr>
        <p:spPr>
          <a:xfrm>
            <a:off x="7977505" y="131191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3B562A-F0F1-4084-8F8F-0972EA2E14D0}"/>
              </a:ext>
            </a:extLst>
          </p:cNvPr>
          <p:cNvSpPr/>
          <p:nvPr/>
        </p:nvSpPr>
        <p:spPr>
          <a:xfrm>
            <a:off x="8567420" y="131191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1C8793-066E-4411-8561-6149CE82B2AD}"/>
              </a:ext>
            </a:extLst>
          </p:cNvPr>
          <p:cNvCxnSpPr/>
          <p:nvPr/>
        </p:nvCxnSpPr>
        <p:spPr>
          <a:xfrm>
            <a:off x="3630930" y="2146935"/>
            <a:ext cx="6851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68A4CDA-1F7B-48C6-9B0F-09DA5BE20B6A}"/>
              </a:ext>
            </a:extLst>
          </p:cNvPr>
          <p:cNvSpPr/>
          <p:nvPr/>
        </p:nvSpPr>
        <p:spPr>
          <a:xfrm>
            <a:off x="4459605" y="233235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19E3CC-3CFE-4FEA-A446-2FA9343E6E5D}"/>
              </a:ext>
            </a:extLst>
          </p:cNvPr>
          <p:cNvSpPr/>
          <p:nvPr/>
        </p:nvSpPr>
        <p:spPr>
          <a:xfrm>
            <a:off x="5048885" y="233235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BBAB3F0-F051-4620-85D9-FB1FE7228C2A}"/>
              </a:ext>
            </a:extLst>
          </p:cNvPr>
          <p:cNvSpPr/>
          <p:nvPr/>
        </p:nvSpPr>
        <p:spPr>
          <a:xfrm>
            <a:off x="5638800" y="233235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6148FC8-6697-4EA8-9942-3192DEC470B8}"/>
              </a:ext>
            </a:extLst>
          </p:cNvPr>
          <p:cNvSpPr/>
          <p:nvPr/>
        </p:nvSpPr>
        <p:spPr>
          <a:xfrm>
            <a:off x="6228715" y="233235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AF49893-209E-4F6F-9BAB-7BBAD0B71064}"/>
              </a:ext>
            </a:extLst>
          </p:cNvPr>
          <p:cNvSpPr/>
          <p:nvPr/>
        </p:nvSpPr>
        <p:spPr>
          <a:xfrm>
            <a:off x="6817995" y="233235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C7E12E-1572-4BCB-9F59-B1C1727E6CEF}"/>
              </a:ext>
            </a:extLst>
          </p:cNvPr>
          <p:cNvSpPr/>
          <p:nvPr/>
        </p:nvSpPr>
        <p:spPr>
          <a:xfrm>
            <a:off x="7407910" y="233235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7AA6D58-5196-4387-9938-054EECC184A8}"/>
              </a:ext>
            </a:extLst>
          </p:cNvPr>
          <p:cNvSpPr/>
          <p:nvPr/>
        </p:nvSpPr>
        <p:spPr>
          <a:xfrm>
            <a:off x="7997825" y="233235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BCC7FBD-E07A-4169-B16E-995941BF2518}"/>
              </a:ext>
            </a:extLst>
          </p:cNvPr>
          <p:cNvSpPr/>
          <p:nvPr/>
        </p:nvSpPr>
        <p:spPr>
          <a:xfrm>
            <a:off x="8587105" y="233235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27AD06-81D0-499E-B334-996A19D8C402}"/>
              </a:ext>
            </a:extLst>
          </p:cNvPr>
          <p:cNvSpPr txBox="1"/>
          <p:nvPr/>
        </p:nvSpPr>
        <p:spPr>
          <a:xfrm>
            <a:off x="3935730" y="1311910"/>
            <a:ext cx="41084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&amp;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8EC40A-1B68-40E8-9291-E474C68EDA41}"/>
              </a:ext>
            </a:extLst>
          </p:cNvPr>
          <p:cNvSpPr txBox="1"/>
          <p:nvPr/>
        </p:nvSpPr>
        <p:spPr>
          <a:xfrm>
            <a:off x="494030" y="3233420"/>
            <a:ext cx="1766570" cy="1076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9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x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&amp; x-1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6E9883-F82E-4232-81B1-E3B06DEC2A8F}"/>
              </a:ext>
            </a:extLst>
          </p:cNvPr>
          <p:cNvSpPr/>
          <p:nvPr/>
        </p:nvSpPr>
        <p:spPr>
          <a:xfrm>
            <a:off x="4459605" y="346011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F06347-7D58-478E-AD90-F363DC4781CB}"/>
              </a:ext>
            </a:extLst>
          </p:cNvPr>
          <p:cNvSpPr/>
          <p:nvPr/>
        </p:nvSpPr>
        <p:spPr>
          <a:xfrm>
            <a:off x="5048885" y="346011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553A60-AD67-41ED-B456-2A552D4B3099}"/>
              </a:ext>
            </a:extLst>
          </p:cNvPr>
          <p:cNvSpPr/>
          <p:nvPr/>
        </p:nvSpPr>
        <p:spPr>
          <a:xfrm>
            <a:off x="5638800" y="346011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67A5CA-CFC2-473B-BEB3-F7074BC154BF}"/>
              </a:ext>
            </a:extLst>
          </p:cNvPr>
          <p:cNvSpPr/>
          <p:nvPr/>
        </p:nvSpPr>
        <p:spPr>
          <a:xfrm>
            <a:off x="6228715" y="346011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2D5D39-A6C0-4F0C-90F0-2B995ACA5DE1}"/>
              </a:ext>
            </a:extLst>
          </p:cNvPr>
          <p:cNvSpPr/>
          <p:nvPr/>
        </p:nvSpPr>
        <p:spPr>
          <a:xfrm>
            <a:off x="6817995" y="346011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F1EEE0-A3CC-4DD4-BB47-7F408E57B23A}"/>
              </a:ext>
            </a:extLst>
          </p:cNvPr>
          <p:cNvSpPr/>
          <p:nvPr/>
        </p:nvSpPr>
        <p:spPr>
          <a:xfrm>
            <a:off x="7407910" y="346011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209CFC-BC01-49D8-A181-D93D2D480F85}"/>
              </a:ext>
            </a:extLst>
          </p:cNvPr>
          <p:cNvSpPr/>
          <p:nvPr/>
        </p:nvSpPr>
        <p:spPr>
          <a:xfrm>
            <a:off x="7997825" y="346011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BD24385-5124-48C4-878B-A404BEFE61A1}"/>
              </a:ext>
            </a:extLst>
          </p:cNvPr>
          <p:cNvSpPr/>
          <p:nvPr/>
        </p:nvSpPr>
        <p:spPr>
          <a:xfrm>
            <a:off x="8587105" y="346011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E65522E-2682-4FB9-8B64-90B44BE80648}"/>
              </a:ext>
            </a:extLst>
          </p:cNvPr>
          <p:cNvSpPr/>
          <p:nvPr/>
        </p:nvSpPr>
        <p:spPr>
          <a:xfrm>
            <a:off x="4459605" y="436118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C45D28-A55B-42E5-B04B-A44C1FD03AC6}"/>
              </a:ext>
            </a:extLst>
          </p:cNvPr>
          <p:cNvSpPr/>
          <p:nvPr/>
        </p:nvSpPr>
        <p:spPr>
          <a:xfrm>
            <a:off x="5048885" y="436118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22267D-030E-418F-9CB9-9FA9D6395081}"/>
              </a:ext>
            </a:extLst>
          </p:cNvPr>
          <p:cNvSpPr/>
          <p:nvPr/>
        </p:nvSpPr>
        <p:spPr>
          <a:xfrm>
            <a:off x="5638800" y="436118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CC9F25-75DE-4848-A984-D7162EE48024}"/>
              </a:ext>
            </a:extLst>
          </p:cNvPr>
          <p:cNvSpPr/>
          <p:nvPr/>
        </p:nvSpPr>
        <p:spPr>
          <a:xfrm>
            <a:off x="6228715" y="436118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E9D21B0-AF2C-4F78-A55B-3A2B3D2F2A3B}"/>
              </a:ext>
            </a:extLst>
          </p:cNvPr>
          <p:cNvSpPr/>
          <p:nvPr/>
        </p:nvSpPr>
        <p:spPr>
          <a:xfrm>
            <a:off x="6817995" y="436118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884569A-E395-43BB-80C1-B981DD199242}"/>
              </a:ext>
            </a:extLst>
          </p:cNvPr>
          <p:cNvSpPr/>
          <p:nvPr/>
        </p:nvSpPr>
        <p:spPr>
          <a:xfrm>
            <a:off x="7407910" y="436118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6BCE367-0617-40AC-BF6C-0D16AAC60079}"/>
              </a:ext>
            </a:extLst>
          </p:cNvPr>
          <p:cNvSpPr/>
          <p:nvPr/>
        </p:nvSpPr>
        <p:spPr>
          <a:xfrm>
            <a:off x="7997825" y="436118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34DD59-3741-4D2E-B82A-BC40E741C5DA}"/>
              </a:ext>
            </a:extLst>
          </p:cNvPr>
          <p:cNvSpPr/>
          <p:nvPr/>
        </p:nvSpPr>
        <p:spPr>
          <a:xfrm>
            <a:off x="8587105" y="436118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105362A-2B10-4E89-A435-D35C306B5B5C}"/>
              </a:ext>
            </a:extLst>
          </p:cNvPr>
          <p:cNvCxnSpPr/>
          <p:nvPr/>
        </p:nvCxnSpPr>
        <p:spPr>
          <a:xfrm>
            <a:off x="3651250" y="5196205"/>
            <a:ext cx="6851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0976B65-D77C-4F5D-BC93-16FAA472C127}"/>
              </a:ext>
            </a:extLst>
          </p:cNvPr>
          <p:cNvSpPr/>
          <p:nvPr/>
        </p:nvSpPr>
        <p:spPr>
          <a:xfrm>
            <a:off x="4479290" y="538162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5CD0C74-830D-42DA-91A0-7EFA1B5845BF}"/>
              </a:ext>
            </a:extLst>
          </p:cNvPr>
          <p:cNvSpPr/>
          <p:nvPr/>
        </p:nvSpPr>
        <p:spPr>
          <a:xfrm>
            <a:off x="5069205" y="538162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F4E7F34-493A-413B-81DF-4DFBCEF29FD4}"/>
              </a:ext>
            </a:extLst>
          </p:cNvPr>
          <p:cNvSpPr/>
          <p:nvPr/>
        </p:nvSpPr>
        <p:spPr>
          <a:xfrm>
            <a:off x="5658485" y="538162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3133E9A-9008-41E6-8647-2C69F9AA9CE5}"/>
              </a:ext>
            </a:extLst>
          </p:cNvPr>
          <p:cNvSpPr/>
          <p:nvPr/>
        </p:nvSpPr>
        <p:spPr>
          <a:xfrm>
            <a:off x="6248400" y="538162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43694DA-8F17-43E7-8E6F-52B4CDFF722F}"/>
              </a:ext>
            </a:extLst>
          </p:cNvPr>
          <p:cNvSpPr/>
          <p:nvPr/>
        </p:nvSpPr>
        <p:spPr>
          <a:xfrm>
            <a:off x="6838315" y="538162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D380DB-918B-4625-931E-B2A0F2084E4A}"/>
              </a:ext>
            </a:extLst>
          </p:cNvPr>
          <p:cNvSpPr/>
          <p:nvPr/>
        </p:nvSpPr>
        <p:spPr>
          <a:xfrm>
            <a:off x="7427595" y="538162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DC79A5F-BE06-45F5-8A75-D822A3FDBF87}"/>
              </a:ext>
            </a:extLst>
          </p:cNvPr>
          <p:cNvSpPr/>
          <p:nvPr/>
        </p:nvSpPr>
        <p:spPr>
          <a:xfrm>
            <a:off x="8017510" y="538162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0D22F5-3790-476B-A13B-F7D13E74DD5D}"/>
              </a:ext>
            </a:extLst>
          </p:cNvPr>
          <p:cNvSpPr/>
          <p:nvPr/>
        </p:nvSpPr>
        <p:spPr>
          <a:xfrm>
            <a:off x="8607425" y="538162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D5FC60-C830-4119-B434-864FB511D57A}"/>
              </a:ext>
            </a:extLst>
          </p:cNvPr>
          <p:cNvSpPr txBox="1"/>
          <p:nvPr/>
        </p:nvSpPr>
        <p:spPr>
          <a:xfrm>
            <a:off x="3956050" y="4361180"/>
            <a:ext cx="41084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&amp;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345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345" y="184785"/>
            <a:ext cx="1306830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0x12345678  # 0001 0010 0011 0100 0101 0110 0111 1000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F16F9-E07F-485D-8702-810CBA7123C9}"/>
              </a:ext>
            </a:extLst>
          </p:cNvPr>
          <p:cNvSpPr txBox="1"/>
          <p:nvPr/>
        </p:nvSpPr>
        <p:spPr>
          <a:xfrm>
            <a:off x="835025" y="1377950"/>
            <a:ext cx="6513195" cy="3539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count =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def bit_count(x):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range(32):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if  x &amp; (1&lt;&lt;i) != 0: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count +=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7964B6-E46B-4F66-B4C2-F247D039368B}"/>
              </a:ext>
            </a:extLst>
          </p:cNvPr>
          <p:cNvSpPr txBox="1"/>
          <p:nvPr/>
        </p:nvSpPr>
        <p:spPr>
          <a:xfrm>
            <a:off x="8388350" y="1219200"/>
            <a:ext cx="108902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O(N)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018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345" y="184785"/>
            <a:ext cx="1306830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0x12345678  # 0001 0010 0011 0100 0101 0110 0111 1000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F16F9-E07F-485D-8702-810CBA7123C9}"/>
              </a:ext>
            </a:extLst>
          </p:cNvPr>
          <p:cNvSpPr txBox="1"/>
          <p:nvPr/>
        </p:nvSpPr>
        <p:spPr>
          <a:xfrm>
            <a:off x="0" y="1219200"/>
            <a:ext cx="4931410" cy="3539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bit_count_new(x):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 =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while x != 0 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x = x &amp; (x-1)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count +=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7964B6-E46B-4F66-B4C2-F247D039368B}"/>
              </a:ext>
            </a:extLst>
          </p:cNvPr>
          <p:cNvSpPr txBox="1"/>
          <p:nvPr/>
        </p:nvSpPr>
        <p:spPr>
          <a:xfrm>
            <a:off x="1060450" y="4293870"/>
            <a:ext cx="108902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O(N)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8D09D-FD66-47B5-B86B-EF37A6062B24}"/>
              </a:ext>
            </a:extLst>
          </p:cNvPr>
          <p:cNvSpPr txBox="1"/>
          <p:nvPr/>
        </p:nvSpPr>
        <p:spPr>
          <a:xfrm>
            <a:off x="5586095" y="1046480"/>
            <a:ext cx="8095615" cy="649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00010010001101000101011001111000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00010010001101000101011001110111 &amp;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-----------------------------------</a:t>
            </a:r>
            <a:endParaRPr lang="ko-KR" altLang="en-US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00010010001101000101011001110000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00010010001101000101011001101111 &amp;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-----------------------------------</a:t>
            </a:r>
            <a:endParaRPr lang="ko-KR" altLang="en-US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00010010001101000101011001100000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00010000000000000000000000000000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00001111111111111111111111111111 &amp;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----------------------------------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00000000000000000000000000000000</a:t>
            </a:r>
          </a:p>
          <a:p>
            <a:pPr algn="l"/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D2F0F-54F2-4E38-9435-17AFA0AC03DC}"/>
              </a:ext>
            </a:extLst>
          </p:cNvPr>
          <p:cNvSpPr txBox="1"/>
          <p:nvPr/>
        </p:nvSpPr>
        <p:spPr>
          <a:xfrm>
            <a:off x="980440" y="5067935"/>
            <a:ext cx="357505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hamming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weight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78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739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455" y="250190"/>
            <a:ext cx="6250305" cy="593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def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str_compression</a:t>
            </a:r>
            <a:r>
              <a:rPr lang="en-US" altLang="ko-KR" sz="2000" dirty="0">
                <a:latin typeface="Consolas" panose="020B0609020204030204" pitchFamily="49" charset="0"/>
              </a:rPr>
              <a:t>(s):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count, last = 1, ""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list_aux</a:t>
            </a:r>
            <a:r>
              <a:rPr lang="en-US" altLang="ko-KR" sz="2000" dirty="0"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for 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, c in enumerate(s):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if last == c: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    count += 1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else: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    if 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 != 0: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        </a:t>
            </a:r>
            <a:r>
              <a:rPr lang="en-US" altLang="ko-KR" sz="2000" dirty="0" err="1">
                <a:latin typeface="Consolas" panose="020B0609020204030204" pitchFamily="49" charset="0"/>
              </a:rPr>
              <a:t>list_aux.append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str</a:t>
            </a:r>
            <a:r>
              <a:rPr lang="en-US" altLang="ko-KR" sz="2000" dirty="0">
                <a:latin typeface="Consolas" panose="020B0609020204030204" pitchFamily="49" charset="0"/>
              </a:rPr>
              <a:t>(count))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    </a:t>
            </a:r>
            <a:r>
              <a:rPr lang="en-US" altLang="ko-KR" sz="2000" dirty="0" err="1">
                <a:latin typeface="Consolas" panose="020B0609020204030204" pitchFamily="49" charset="0"/>
              </a:rPr>
              <a:t>list_aux.append</a:t>
            </a:r>
            <a:r>
              <a:rPr lang="en-US" altLang="ko-KR" sz="2000" dirty="0">
                <a:latin typeface="Consolas" panose="020B0609020204030204" pitchFamily="49" charset="0"/>
              </a:rPr>
              <a:t>(c)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    count = 1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    last = c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list_aux.append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str</a:t>
            </a:r>
            <a:r>
              <a:rPr lang="en-US" altLang="ko-KR" sz="2000" dirty="0">
                <a:latin typeface="Consolas" panose="020B0609020204030204" pitchFamily="49" charset="0"/>
              </a:rPr>
              <a:t>(count))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return "".join(</a:t>
            </a:r>
            <a:r>
              <a:rPr lang="en-US" altLang="ko-KR" sz="2000" dirty="0" err="1">
                <a:latin typeface="Consolas" panose="020B0609020204030204" pitchFamily="49" charset="0"/>
              </a:rPr>
              <a:t>list_aux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       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result = </a:t>
            </a:r>
            <a:r>
              <a:rPr lang="en-US" altLang="ko-KR" sz="2000" dirty="0" err="1">
                <a:latin typeface="Consolas" panose="020B0609020204030204" pitchFamily="49" charset="0"/>
              </a:rPr>
              <a:t>str_compression</a:t>
            </a:r>
            <a:r>
              <a:rPr lang="en-US" altLang="ko-KR" sz="2000" dirty="0">
                <a:latin typeface="Consolas" panose="020B0609020204030204" pitchFamily="49" charset="0"/>
              </a:rPr>
              <a:t>("</a:t>
            </a:r>
            <a:r>
              <a:rPr lang="en-US" altLang="ko-KR" sz="2000" dirty="0" err="1">
                <a:latin typeface="Consolas" panose="020B0609020204030204" pitchFamily="49" charset="0"/>
              </a:rPr>
              <a:t>aabcccccaaa</a:t>
            </a:r>
            <a:r>
              <a:rPr lang="en-US" altLang="ko-KR" sz="20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print(result)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88785" y="418465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a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02805" y="418465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a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16825" y="418465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b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31480" y="418465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c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45500" y="418465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c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59520" y="418465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c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273540" y="418465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c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687560" y="418465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c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101580" y="418465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a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515600" y="418465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a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929620" y="418465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a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2065" y="374015"/>
            <a:ext cx="38163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>
                <a:latin typeface="Consolas" panose="020B0609020204030204" pitchFamily="49" charset="0"/>
              </a:rPr>
              <a:t>s</a:t>
            </a:r>
            <a:endParaRPr lang="ko-KR" altLang="en-US" sz="2800" dirty="0" smtClean="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194550" y="1492250"/>
            <a:ext cx="795655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57900" y="1443355"/>
            <a:ext cx="117030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 smtClean="0">
                <a:latin typeface="Consolas" panose="020B0609020204030204" pitchFamily="49" charset="0"/>
              </a:rPr>
              <a:t>count</a:t>
            </a:r>
            <a:endParaRPr lang="ko-KR" altLang="en-US" sz="2800" dirty="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05925" y="1492250"/>
            <a:ext cx="134747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“c”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8500" y="1492250"/>
            <a:ext cx="97345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 smtClean="0">
                <a:latin typeface="Consolas" panose="020B0609020204030204" pitchFamily="49" charset="0"/>
              </a:rPr>
              <a:t>last</a:t>
            </a:r>
            <a:endParaRPr lang="ko-KR" altLang="en-US" sz="2800" dirty="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9540" y="2326640"/>
            <a:ext cx="176212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latin typeface="Consolas" panose="020B0609020204030204" pitchFamily="49" charset="0"/>
              </a:rPr>
              <a:t>list_aux</a:t>
            </a:r>
            <a:endParaRPr lang="ko-KR" altLang="en-US" sz="2800" dirty="0" smtClean="0"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94550" y="2849880"/>
            <a:ext cx="42291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88785" y="12700"/>
            <a:ext cx="414020" cy="474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02805" y="12700"/>
            <a:ext cx="414020" cy="474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16825" y="12700"/>
            <a:ext cx="414020" cy="474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031480" y="12700"/>
            <a:ext cx="414020" cy="474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45500" y="12700"/>
            <a:ext cx="414020" cy="474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859520" y="12700"/>
            <a:ext cx="414020" cy="474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273540" y="12700"/>
            <a:ext cx="414020" cy="474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687560" y="12700"/>
            <a:ext cx="414020" cy="474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101580" y="12700"/>
            <a:ext cx="414020" cy="474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515600" y="12700"/>
            <a:ext cx="414020" cy="474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929620" y="12700"/>
            <a:ext cx="414020" cy="474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아래쪽 화살표 35"/>
          <p:cNvSpPr/>
          <p:nvPr/>
        </p:nvSpPr>
        <p:spPr>
          <a:xfrm rot="10800000">
            <a:off x="10148570" y="899160"/>
            <a:ext cx="320040" cy="31369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932420" y="2849880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a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24" idx="3"/>
            <a:endCxn id="37" idx="1"/>
          </p:cNvCxnSpPr>
          <p:nvPr/>
        </p:nvCxnSpPr>
        <p:spPr>
          <a:xfrm>
            <a:off x="7616825" y="3086735"/>
            <a:ext cx="3149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8547100" y="2849880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37" idx="3"/>
            <a:endCxn id="41" idx="1"/>
          </p:cNvCxnSpPr>
          <p:nvPr/>
        </p:nvCxnSpPr>
        <p:spPr>
          <a:xfrm>
            <a:off x="8346440" y="3086735"/>
            <a:ext cx="2006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9161780" y="2852420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b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776460" y="2849880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41" idx="3"/>
            <a:endCxn id="47" idx="1"/>
          </p:cNvCxnSpPr>
          <p:nvPr/>
        </p:nvCxnSpPr>
        <p:spPr>
          <a:xfrm>
            <a:off x="8961120" y="3086735"/>
            <a:ext cx="200660" cy="2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7" idx="3"/>
            <a:endCxn id="49" idx="1"/>
          </p:cNvCxnSpPr>
          <p:nvPr/>
        </p:nvCxnSpPr>
        <p:spPr>
          <a:xfrm flipV="1">
            <a:off x="9575800" y="3086735"/>
            <a:ext cx="200660" cy="2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10400030" y="2849880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c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1022965" y="2849880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stCxn id="49" idx="3"/>
            <a:endCxn id="60" idx="1"/>
          </p:cNvCxnSpPr>
          <p:nvPr/>
        </p:nvCxnSpPr>
        <p:spPr>
          <a:xfrm>
            <a:off x="10190480" y="3086735"/>
            <a:ext cx="20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0" idx="3"/>
            <a:endCxn id="62" idx="1"/>
          </p:cNvCxnSpPr>
          <p:nvPr/>
        </p:nvCxnSpPr>
        <p:spPr>
          <a:xfrm flipV="1">
            <a:off x="10814050" y="3086735"/>
            <a:ext cx="20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1631295" y="2849880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a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2254865" y="2849880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endCxn id="69" idx="1"/>
          </p:cNvCxnSpPr>
          <p:nvPr/>
        </p:nvCxnSpPr>
        <p:spPr>
          <a:xfrm>
            <a:off x="11422380" y="3086735"/>
            <a:ext cx="20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9" idx="3"/>
            <a:endCxn id="70" idx="1"/>
          </p:cNvCxnSpPr>
          <p:nvPr/>
        </p:nvCxnSpPr>
        <p:spPr>
          <a:xfrm flipV="1">
            <a:off x="12045315" y="3086735"/>
            <a:ext cx="20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90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211455" y="250190"/>
            <a:ext cx="6250940" cy="594042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2000">
                <a:latin typeface="Consolas" charset="0"/>
                <a:ea typeface="Consolas" charset="0"/>
              </a:rPr>
              <a:t>def str_compression(s):</a:t>
            </a:r>
            <a:endParaRPr lang="ko-KR" altLang="en-US" sz="2000"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en-US" altLang="ko-KR" sz="2000">
                <a:latin typeface="Consolas" charset="0"/>
                <a:ea typeface="Consolas" charset="0"/>
              </a:rPr>
              <a:t>    count, last = 1, ""</a:t>
            </a:r>
            <a:endParaRPr lang="ko-KR" altLang="en-US" sz="2000"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en-US" altLang="ko-KR" sz="2000">
                <a:latin typeface="Consolas" charset="0"/>
                <a:ea typeface="Consolas" charset="0"/>
              </a:rPr>
              <a:t>    list_aux = []</a:t>
            </a:r>
            <a:endParaRPr lang="ko-KR" altLang="en-US" sz="2000"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en-US" altLang="ko-KR" sz="2000">
                <a:latin typeface="Consolas" charset="0"/>
                <a:ea typeface="Consolas" charset="0"/>
              </a:rPr>
              <a:t>    </a:t>
            </a:r>
            <a:endParaRPr lang="ko-KR" altLang="en-US" sz="2000"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en-US" altLang="ko-KR" sz="2000">
                <a:latin typeface="Consolas" charset="0"/>
                <a:ea typeface="Consolas" charset="0"/>
              </a:rPr>
              <a:t>    for i, c in enumerate(s):</a:t>
            </a:r>
            <a:endParaRPr lang="ko-KR" altLang="en-US" sz="2000"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en-US" altLang="ko-KR" sz="2000">
                <a:latin typeface="Consolas" charset="0"/>
                <a:ea typeface="Consolas" charset="0"/>
              </a:rPr>
              <a:t>        if last == c:</a:t>
            </a:r>
            <a:endParaRPr lang="ko-KR" altLang="en-US" sz="2000"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en-US" altLang="ko-KR" sz="2000">
                <a:latin typeface="Consolas" charset="0"/>
                <a:ea typeface="Consolas" charset="0"/>
              </a:rPr>
              <a:t>            count += 1</a:t>
            </a:r>
            <a:endParaRPr lang="ko-KR" altLang="en-US" sz="2000"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en-US" altLang="ko-KR" sz="2000">
                <a:latin typeface="Consolas" charset="0"/>
                <a:ea typeface="Consolas" charset="0"/>
              </a:rPr>
              <a:t>        else:</a:t>
            </a:r>
            <a:endParaRPr lang="ko-KR" altLang="en-US" sz="2000"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en-US" altLang="ko-KR" sz="2000">
                <a:latin typeface="Consolas" charset="0"/>
                <a:ea typeface="Consolas" charset="0"/>
              </a:rPr>
              <a:t>            if i != 0:</a:t>
            </a:r>
            <a:endParaRPr lang="ko-KR" altLang="en-US" sz="2000"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en-US" altLang="ko-KR" sz="2000">
                <a:latin typeface="Consolas" charset="0"/>
                <a:ea typeface="Consolas" charset="0"/>
              </a:rPr>
              <a:t>                list_aux.append(str(count))</a:t>
            </a:r>
            <a:endParaRPr lang="ko-KR" altLang="en-US" sz="2000"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en-US" altLang="ko-KR" sz="2000">
                <a:latin typeface="Consolas" charset="0"/>
                <a:ea typeface="Consolas" charset="0"/>
              </a:rPr>
              <a:t>            list_aux.append(c)</a:t>
            </a:r>
            <a:endParaRPr lang="ko-KR" altLang="en-US" sz="2000"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en-US" altLang="ko-KR" sz="2000">
                <a:latin typeface="Consolas" charset="0"/>
                <a:ea typeface="Consolas" charset="0"/>
              </a:rPr>
              <a:t>            count = 1</a:t>
            </a:r>
            <a:endParaRPr lang="ko-KR" altLang="en-US" sz="2000"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en-US" altLang="ko-KR" sz="2000">
                <a:latin typeface="Consolas" charset="0"/>
                <a:ea typeface="Consolas" charset="0"/>
              </a:rPr>
              <a:t>            last = c</a:t>
            </a:r>
            <a:endParaRPr lang="ko-KR" altLang="en-US" sz="2000"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en-US" altLang="ko-KR" sz="2000">
                <a:latin typeface="Consolas" charset="0"/>
                <a:ea typeface="Consolas" charset="0"/>
              </a:rPr>
              <a:t>    list_aux.append(str(count))</a:t>
            </a:r>
            <a:endParaRPr lang="ko-KR" altLang="en-US" sz="2000"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en-US" altLang="ko-KR" sz="2000">
                <a:latin typeface="Consolas" charset="0"/>
                <a:ea typeface="Consolas" charset="0"/>
              </a:rPr>
              <a:t>    return "".join(list_aux)</a:t>
            </a:r>
            <a:endParaRPr lang="ko-KR" altLang="en-US" sz="2000"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en-US" altLang="ko-KR" sz="2000">
                <a:latin typeface="Consolas" charset="0"/>
                <a:ea typeface="Consolas" charset="0"/>
              </a:rPr>
              <a:t>                </a:t>
            </a:r>
            <a:endParaRPr lang="ko-KR" altLang="en-US" sz="2000"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en-US" altLang="ko-KR" sz="2000">
                <a:latin typeface="Consolas" charset="0"/>
                <a:ea typeface="Consolas" charset="0"/>
              </a:rPr>
              <a:t>if __name__ == "__main__":</a:t>
            </a:r>
            <a:endParaRPr lang="ko-KR" altLang="en-US" sz="2000"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en-US" altLang="ko-KR" sz="2000">
                <a:latin typeface="Consolas" charset="0"/>
                <a:ea typeface="Consolas" charset="0"/>
              </a:rPr>
              <a:t>    result = str_compression("aabcccccaaa")</a:t>
            </a:r>
            <a:endParaRPr lang="ko-KR" altLang="en-US" sz="2000"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en-US" altLang="ko-KR" sz="2000">
                <a:latin typeface="Consolas" charset="0"/>
                <a:ea typeface="Consolas" charset="0"/>
              </a:rPr>
              <a:t>    print(result)</a:t>
            </a:r>
            <a:endParaRPr lang="ko-KR" altLang="en-US" sz="2000">
              <a:latin typeface="Consolas" charset="0"/>
              <a:ea typeface="Consolas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6788785" y="418465"/>
            <a:ext cx="414655" cy="47498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7202805" y="418465"/>
            <a:ext cx="414655" cy="47498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7616825" y="418465"/>
            <a:ext cx="414655" cy="47498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2400">
                <a:solidFill>
                  <a:schemeClr val="tx1"/>
                </a:solidFill>
              </a:rPr>
              <a:t>b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8031480" y="418465"/>
            <a:ext cx="414655" cy="47498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8445500" y="418465"/>
            <a:ext cx="414655" cy="47498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8859520" y="418465"/>
            <a:ext cx="414655" cy="47498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273540" y="418465"/>
            <a:ext cx="414655" cy="47498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9687560" y="418465"/>
            <a:ext cx="414655" cy="47498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10101580" y="418465"/>
            <a:ext cx="414655" cy="47498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10515600" y="418465"/>
            <a:ext cx="414655" cy="47498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10929620" y="418465"/>
            <a:ext cx="414655" cy="47498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6362065" y="374015"/>
            <a:ext cx="382270" cy="52387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508000">
              <a:buFontTx/>
              <a:buNone/>
            </a:pPr>
            <a:r>
              <a:rPr lang="en-US" altLang="ko-KR" sz="2800">
                <a:latin typeface="Consolas" charset="0"/>
                <a:ea typeface="Consolas" charset="0"/>
              </a:rPr>
              <a:t>s</a:t>
            </a:r>
            <a:endParaRPr lang="ko-KR" altLang="en-US" sz="2800">
              <a:latin typeface="Consolas" charset="0"/>
              <a:ea typeface="Consolas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7202805" y="1459230"/>
            <a:ext cx="796290" cy="47498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2400">
                <a:solidFill>
                  <a:schemeClr val="tx1"/>
                </a:solidFill>
              </a:rPr>
              <a:t>5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6057900" y="1443355"/>
            <a:ext cx="1170940" cy="52387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508000">
              <a:buFontTx/>
              <a:buNone/>
            </a:pPr>
            <a:r>
              <a:rPr lang="en-US" altLang="ko-KR" sz="2800">
                <a:latin typeface="Consolas" charset="0"/>
                <a:ea typeface="Consolas" charset="0"/>
              </a:rPr>
              <a:t>count</a:t>
            </a:r>
            <a:endParaRPr lang="ko-KR" altLang="en-US" sz="2800">
              <a:latin typeface="Consolas" charset="0"/>
              <a:ea typeface="Consolas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9305925" y="1492250"/>
            <a:ext cx="1348105" cy="47498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2400">
                <a:solidFill>
                  <a:schemeClr val="tx1"/>
                </a:solidFill>
              </a:rPr>
              <a:t>“</a:t>
            </a:r>
            <a:r>
              <a:rPr lang="ko-KR" altLang="ko-KR" sz="2400">
                <a:solidFill>
                  <a:schemeClr val="tx1"/>
                </a:solidFill>
              </a:rPr>
              <a:t>c</a:t>
            </a:r>
            <a:r>
              <a:rPr lang="en-US" altLang="ko-KR" sz="2400">
                <a:solidFill>
                  <a:schemeClr val="tx1"/>
                </a:solidFill>
              </a:rPr>
              <a:t>”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Rect 0"/>
          <p:cNvSpPr txBox="1">
            <a:spLocks/>
          </p:cNvSpPr>
          <p:nvPr/>
        </p:nvSpPr>
        <p:spPr>
          <a:xfrm rot="0">
            <a:off x="8318500" y="1492250"/>
            <a:ext cx="974090" cy="52387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508000">
              <a:buFontTx/>
              <a:buNone/>
            </a:pPr>
            <a:r>
              <a:rPr lang="en-US" altLang="ko-KR" sz="2800">
                <a:latin typeface="Consolas" charset="0"/>
                <a:ea typeface="Consolas" charset="0"/>
              </a:rPr>
              <a:t>last</a:t>
            </a:r>
            <a:endParaRPr lang="ko-KR" altLang="en-US" sz="2800">
              <a:latin typeface="Consolas" charset="0"/>
              <a:ea typeface="Consolas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6479540" y="2326640"/>
            <a:ext cx="1762760" cy="52387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>
                <a:latin typeface="Consolas" charset="0"/>
                <a:ea typeface="Consolas" charset="0"/>
              </a:rPr>
              <a:t>list_aux</a:t>
            </a:r>
            <a:endParaRPr lang="ko-KR" altLang="en-US" sz="2800">
              <a:latin typeface="Consolas" charset="0"/>
              <a:ea typeface="Consolas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7194550" y="2849880"/>
            <a:ext cx="423545" cy="47498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6788785" y="12700"/>
            <a:ext cx="414655" cy="47498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7202805" y="12700"/>
            <a:ext cx="414655" cy="47498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7616825" y="12700"/>
            <a:ext cx="414655" cy="47498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8031480" y="12700"/>
            <a:ext cx="414655" cy="47498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8445500" y="12700"/>
            <a:ext cx="414655" cy="47498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 rot="0">
            <a:off x="8859520" y="12700"/>
            <a:ext cx="414655" cy="47498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 rot="0">
            <a:off x="9273540" y="12700"/>
            <a:ext cx="414655" cy="47498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 rot="0">
            <a:off x="9687560" y="12700"/>
            <a:ext cx="414655" cy="47498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ect 0"/>
          <p:cNvSpPr>
            <a:spLocks/>
          </p:cNvSpPr>
          <p:nvPr/>
        </p:nvSpPr>
        <p:spPr>
          <a:xfrm rot="0">
            <a:off x="10101580" y="12700"/>
            <a:ext cx="414655" cy="47498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Rect 0"/>
          <p:cNvSpPr>
            <a:spLocks/>
          </p:cNvSpPr>
          <p:nvPr/>
        </p:nvSpPr>
        <p:spPr>
          <a:xfrm rot="0">
            <a:off x="10515600" y="12700"/>
            <a:ext cx="414655" cy="47498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 rot="0">
            <a:off x="10929620" y="12700"/>
            <a:ext cx="414655" cy="47498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Rect 0"/>
          <p:cNvSpPr>
            <a:spLocks/>
          </p:cNvSpPr>
          <p:nvPr/>
        </p:nvSpPr>
        <p:spPr>
          <a:xfrm rot="10800000">
            <a:off x="10158730" y="890270"/>
            <a:ext cx="320675" cy="314325"/>
          </a:xfrm>
          <a:prstGeom prst="downArrow"/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 rot="0">
            <a:off x="7932420" y="2849880"/>
            <a:ext cx="414655" cy="47498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39" name="Rect 0"/>
          <p:cNvCxnSpPr>
            <a:stCxn id="24" idx="3"/>
            <a:endCxn id="37" idx="1"/>
          </p:cNvCxnSpPr>
          <p:nvPr/>
        </p:nvCxnSpPr>
        <p:spPr>
          <a:xfrm rot="0">
            <a:off x="7616825" y="3086735"/>
            <a:ext cx="315595" cy="63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 0"/>
          <p:cNvSpPr>
            <a:spLocks/>
          </p:cNvSpPr>
          <p:nvPr/>
        </p:nvSpPr>
        <p:spPr>
          <a:xfrm rot="0">
            <a:off x="8547100" y="2849880"/>
            <a:ext cx="414655" cy="47498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2400">
                <a:solidFill>
                  <a:schemeClr val="tx1"/>
                </a:solidFill>
              </a:rPr>
              <a:t>2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42" name="Rect 0"/>
          <p:cNvCxnSpPr>
            <a:stCxn id="37" idx="3"/>
            <a:endCxn id="41" idx="1"/>
          </p:cNvCxnSpPr>
          <p:nvPr/>
        </p:nvCxnSpPr>
        <p:spPr>
          <a:xfrm rot="0">
            <a:off x="8346440" y="3086735"/>
            <a:ext cx="201295" cy="63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 0"/>
          <p:cNvSpPr>
            <a:spLocks/>
          </p:cNvSpPr>
          <p:nvPr/>
        </p:nvSpPr>
        <p:spPr>
          <a:xfrm rot="0">
            <a:off x="9161780" y="2852420"/>
            <a:ext cx="414655" cy="47498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2400">
                <a:solidFill>
                  <a:schemeClr val="tx1"/>
                </a:solidFill>
              </a:rPr>
              <a:t>b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49" name="Rect 0"/>
          <p:cNvSpPr>
            <a:spLocks/>
          </p:cNvSpPr>
          <p:nvPr/>
        </p:nvSpPr>
        <p:spPr>
          <a:xfrm rot="0">
            <a:off x="9776460" y="2849880"/>
            <a:ext cx="414655" cy="47498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50" name="Rect 0"/>
          <p:cNvCxnSpPr>
            <a:stCxn id="41" idx="3"/>
            <a:endCxn id="47" idx="1"/>
          </p:cNvCxnSpPr>
          <p:nvPr/>
        </p:nvCxnSpPr>
        <p:spPr>
          <a:xfrm rot="0">
            <a:off x="8961120" y="3086735"/>
            <a:ext cx="201295" cy="317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t 0"/>
          <p:cNvCxnSpPr>
            <a:stCxn id="47" idx="3"/>
            <a:endCxn id="49" idx="1"/>
          </p:cNvCxnSpPr>
          <p:nvPr/>
        </p:nvCxnSpPr>
        <p:spPr>
          <a:xfrm rot="0" flipV="1">
            <a:off x="9575800" y="3086735"/>
            <a:ext cx="201295" cy="317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 0"/>
          <p:cNvSpPr>
            <a:spLocks/>
          </p:cNvSpPr>
          <p:nvPr/>
        </p:nvSpPr>
        <p:spPr>
          <a:xfrm rot="0">
            <a:off x="10400030" y="2849880"/>
            <a:ext cx="414655" cy="47498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2" name="Rect 0"/>
          <p:cNvSpPr>
            <a:spLocks/>
          </p:cNvSpPr>
          <p:nvPr/>
        </p:nvSpPr>
        <p:spPr>
          <a:xfrm rot="0">
            <a:off x="11022965" y="2849880"/>
            <a:ext cx="414655" cy="47498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2400">
                <a:solidFill>
                  <a:schemeClr val="tx1"/>
                </a:solidFill>
              </a:rPr>
              <a:t>5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63" name="Rect 0"/>
          <p:cNvCxnSpPr>
            <a:stCxn id="49" idx="3"/>
            <a:endCxn id="60" idx="1"/>
          </p:cNvCxnSpPr>
          <p:nvPr/>
        </p:nvCxnSpPr>
        <p:spPr>
          <a:xfrm rot="0">
            <a:off x="10190480" y="3086735"/>
            <a:ext cx="210185" cy="63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t 0"/>
          <p:cNvCxnSpPr>
            <a:stCxn id="60" idx="3"/>
            <a:endCxn id="62" idx="1"/>
          </p:cNvCxnSpPr>
          <p:nvPr/>
        </p:nvCxnSpPr>
        <p:spPr>
          <a:xfrm rot="0" flipV="1">
            <a:off x="10814050" y="3086735"/>
            <a:ext cx="210185" cy="63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 0"/>
          <p:cNvSpPr>
            <a:spLocks/>
          </p:cNvSpPr>
          <p:nvPr/>
        </p:nvSpPr>
        <p:spPr>
          <a:xfrm rot="0">
            <a:off x="11631295" y="2849880"/>
            <a:ext cx="414655" cy="47498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12254865" y="2849880"/>
            <a:ext cx="414655" cy="47498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71" name="Rect 0"/>
          <p:cNvCxnSpPr>
            <a:endCxn id="69" idx="1"/>
          </p:cNvCxnSpPr>
          <p:nvPr/>
        </p:nvCxnSpPr>
        <p:spPr>
          <a:xfrm rot="0">
            <a:off x="11422380" y="3086735"/>
            <a:ext cx="210185" cy="63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t 0"/>
          <p:cNvCxnSpPr>
            <a:stCxn id="69" idx="3"/>
            <a:endCxn id="70" idx="1"/>
          </p:cNvCxnSpPr>
          <p:nvPr/>
        </p:nvCxnSpPr>
        <p:spPr>
          <a:xfrm rot="0" flipV="1">
            <a:off x="12045315" y="3086735"/>
            <a:ext cx="210185" cy="63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45640" y="180975"/>
            <a:ext cx="890270" cy="1939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“012”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“021”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“102”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“120”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“201”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“210”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>
                <a:spLocks/>
              </p:cNvSpPr>
              <p:nvPr/>
            </p:nvSpPr>
            <p:spPr>
              <a:xfrm rot="0">
                <a:off x="4610735" y="250190"/>
                <a:ext cx="3543935" cy="431800"/>
              </a:xfrm>
              <a:prstGeom prst="rect"/>
              <a:noFill/>
            </p:spPr>
            <p:txBody>
              <a:bodyPr wrap="none" lIns="0" tIns="0" rIns="0" bIns="0" numCol="1" vert="horz" anchor="t">
                <a:spAutoFit/>
              </a:bodyPr>
              <a:lstStyle/>
              <a:p>
                <a:pPr marL="0" indent="0" algn="ctr" defTabSz="50800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</a:rPr>
                          </m:ctrlPr>
                        </m:sSubPr>
                        <m:e/>
                        <m:sub>
                          <m:r>
                            <m:rPr/>
                            <a:rPr sz="1900" i="1">
                              <a:solidFill>
                                <a:srgbClr val="000000"/>
                              </a:solidFill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</a:rPr>
                          </m:ctrlPr>
                        </m:sSubPr>
                        <m:e>
                          <m:r>
                            <m:rPr/>
                            <a:rPr sz="2800" i="1">
                              <a:solidFill>
                                <a:srgbClr val="000000"/>
                              </a:solidFill>
                            </a:rPr>
                            <m:t>P</m:t>
                          </m:r>
                        </m:e>
                        <m:sub>
                          <m:r>
                            <m:rPr/>
                            <a:rPr sz="1900" i="1">
                              <a:solidFill>
                                <a:srgbClr val="000000"/>
                              </a:solidFill>
                            </a:rPr>
                            <m:t>3</m:t>
                          </m:r>
                        </m:sub>
                      </m:sSub>
                      <m:r>
                        <m:rPr/>
                        <a:rPr sz="2800" i="1">
                          <a:solidFill>
                            <a:srgbClr val="000000"/>
                          </a:solidFill>
                        </a:rPr>
                        <m:t>=</m:t>
                      </m:r>
                      <m:r>
                        <m:rPr/>
                        <a:rPr sz="2800" i="1">
                          <a:solidFill>
                            <a:srgbClr val="000000"/>
                          </a:solidFill>
                        </a:rPr>
                        <m:t>3</m:t>
                      </m:r>
                      <m:r>
                        <m:rPr/>
                        <a:rPr sz="2800" i="1">
                          <a:solidFill>
                            <a:srgbClr val="000000"/>
                          </a:solidFill>
                        </a:rPr>
                        <m:t>!</m:t>
                      </m:r>
                      <m:r>
                        <m:rPr/>
                        <a:rPr sz="2800" i="1">
                          <a:solidFill>
                            <a:srgbClr val="000000"/>
                          </a:solidFill>
                        </a:rPr>
                        <m:t>=</m:t>
                      </m:r>
                      <m:r>
                        <m:rPr/>
                        <a:rPr sz="2800" i="1">
                          <a:solidFill>
                            <a:srgbClr val="000000"/>
                          </a:solidFill>
                        </a:rPr>
                        <m:t>3</m:t>
                      </m:r>
                      <m:r>
                        <m:rPr/>
                        <a:rPr sz="2800" i="1">
                          <a:solidFill>
                            <a:srgbClr val="000000"/>
                          </a:solidFill>
                        </a:rPr>
                        <m:t>∗</m:t>
                      </m:r>
                      <m:r>
                        <m:rPr/>
                        <a:rPr sz="2800" i="1">
                          <a:solidFill>
                            <a:srgbClr val="000000"/>
                          </a:solidFill>
                        </a:rPr>
                        <m:t>2</m:t>
                      </m:r>
                      <m:r>
                        <m:rPr/>
                        <a:rPr sz="2800" i="1">
                          <a:solidFill>
                            <a:srgbClr val="000000"/>
                          </a:solidFill>
                        </a:rPr>
                        <m:t>∗</m:t>
                      </m:r>
                      <m:r>
                        <m:rPr/>
                        <a:rPr sz="2800" i="1">
                          <a:solidFill>
                            <a:srgbClr val="000000"/>
                          </a:solidFill>
                        </a:rPr>
                        <m:t>1</m:t>
                      </m:r>
                    </m:oMath>
                  </m:oMathPara>
                </a14:m>
                <a:endParaRPr lang="ko-KR" altLang="en-US"/>
              </a:p>
            </p:txBody>
          </p:sp>
        </mc:Choice>
      </mc:AlternateContent>
    </p:spTree>
    <p:extLst>
      <p:ext uri="{BB962C8B-B14F-4D97-AF65-F5344CB8AC3E}">
        <p14:creationId xmlns:p14="http://schemas.microsoft.com/office/powerpoint/2010/main" val="3508628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745" y="120650"/>
            <a:ext cx="5544820" cy="4093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def</a:t>
            </a:r>
            <a:r>
              <a:rPr lang="en-US" altLang="ko-KR" sz="2000" dirty="0">
                <a:latin typeface="Consolas" panose="020B0609020204030204" pitchFamily="49" charset="0"/>
              </a:rPr>
              <a:t> perm(s):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if </a:t>
            </a:r>
            <a:r>
              <a:rPr lang="en-US" altLang="ko-KR" sz="2000" dirty="0" err="1">
                <a:latin typeface="Consolas" panose="020B0609020204030204" pitchFamily="49" charset="0"/>
              </a:rPr>
              <a:t>len</a:t>
            </a:r>
            <a:r>
              <a:rPr lang="en-US" altLang="ko-KR" sz="2000" dirty="0">
                <a:latin typeface="Consolas" panose="020B0609020204030204" pitchFamily="49" charset="0"/>
              </a:rPr>
              <a:t>(s) &lt; 2: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return s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res = []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for 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, c in enumerate(s):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for cc in perm(s[: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]+s[i+1:]):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    </a:t>
            </a:r>
            <a:r>
              <a:rPr lang="en-US" altLang="ko-KR" sz="2000" dirty="0" err="1">
                <a:latin typeface="Consolas" panose="020B0609020204030204" pitchFamily="49" charset="0"/>
              </a:rPr>
              <a:t>res.append</a:t>
            </a:r>
            <a:r>
              <a:rPr lang="en-US" altLang="ko-KR" sz="2000" dirty="0">
                <a:latin typeface="Consolas" panose="020B0609020204030204" pitchFamily="49" charset="0"/>
              </a:rPr>
              <a:t>(c + cc)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return res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val</a:t>
            </a:r>
            <a:r>
              <a:rPr lang="en-US" altLang="ko-KR" sz="2000" dirty="0">
                <a:latin typeface="Consolas" panose="020B0609020204030204" pitchFamily="49" charset="0"/>
              </a:rPr>
              <a:t> = "012"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print(perm(</a:t>
            </a:r>
            <a:r>
              <a:rPr lang="en-US" altLang="ko-KR" sz="2000" dirty="0" err="1">
                <a:latin typeface="Consolas" panose="020B0609020204030204" pitchFamily="49" charset="0"/>
              </a:rPr>
              <a:t>val</a:t>
            </a:r>
            <a:r>
              <a:rPr lang="en-US" altLang="ko-KR" sz="2000" dirty="0">
                <a:latin typeface="Consolas" panose="020B0609020204030204" pitchFamily="49" charset="0"/>
              </a:rPr>
              <a:t>))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85280" y="422910"/>
            <a:ext cx="440055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0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25335" y="422910"/>
            <a:ext cx="440055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65390" y="422910"/>
            <a:ext cx="440055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5225" y="370840"/>
            <a:ext cx="38163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 smtClean="0">
                <a:latin typeface="Consolas" panose="020B0609020204030204" pitchFamily="49" charset="0"/>
              </a:rPr>
              <a:t>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85280" y="34290"/>
            <a:ext cx="440055" cy="448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0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25335" y="34290"/>
            <a:ext cx="440055" cy="448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65390" y="34290"/>
            <a:ext cx="440055" cy="448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4730" y="1419860"/>
            <a:ext cx="7759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 smtClean="0">
                <a:latin typeface="Consolas" panose="020B0609020204030204" pitchFamily="49" charset="0"/>
              </a:rPr>
              <a:t>res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56655" y="1943100"/>
            <a:ext cx="440055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 rot="10800000">
            <a:off x="7625080" y="894080"/>
            <a:ext cx="320040" cy="31369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4" name="아래쪽 화살표 13"/>
          <p:cNvSpPr/>
          <p:nvPr/>
        </p:nvSpPr>
        <p:spPr>
          <a:xfrm rot="10800000">
            <a:off x="7923530" y="1106170"/>
            <a:ext cx="320040" cy="31369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555615" y="2545080"/>
            <a:ext cx="6150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595995" y="3086100"/>
            <a:ext cx="440055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0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36050" y="3086100"/>
            <a:ext cx="440055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55940" y="3034030"/>
            <a:ext cx="38163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 smtClean="0">
                <a:latin typeface="Consolas" panose="020B0609020204030204" pitchFamily="49" charset="0"/>
              </a:rPr>
              <a:t>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95995" y="2698115"/>
            <a:ext cx="440055" cy="448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0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36050" y="2698115"/>
            <a:ext cx="440055" cy="448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9950" y="3884930"/>
            <a:ext cx="7759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 smtClean="0">
                <a:latin typeface="Consolas" panose="020B0609020204030204" pitchFamily="49" charset="0"/>
              </a:rPr>
              <a:t>res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41875" y="4408170"/>
            <a:ext cx="440055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 rot="10800000">
            <a:off x="8595995" y="3534410"/>
            <a:ext cx="320040" cy="31369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 rot="10800000">
            <a:off x="9833610" y="3769995"/>
            <a:ext cx="320040" cy="31369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580380" y="5219065"/>
            <a:ext cx="6150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0173335" y="5553075"/>
            <a:ext cx="440055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03105" y="5406390"/>
            <a:ext cx="38163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 smtClean="0">
                <a:latin typeface="Consolas" panose="020B0609020204030204" pitchFamily="49" charset="0"/>
              </a:rPr>
              <a:t>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173335" y="5165090"/>
            <a:ext cx="440055" cy="448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0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82785" y="6550660"/>
            <a:ext cx="7759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 smtClean="0">
                <a:latin typeface="Consolas" panose="020B0609020204030204" pitchFamily="49" charset="0"/>
              </a:rPr>
              <a:t>res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744710" y="7073900"/>
            <a:ext cx="440055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6" name="아래쪽 화살표 35"/>
          <p:cNvSpPr/>
          <p:nvPr/>
        </p:nvSpPr>
        <p:spPr>
          <a:xfrm rot="10800000">
            <a:off x="10233660" y="6005195"/>
            <a:ext cx="320040" cy="31369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7" name="아래쪽 화살표 36"/>
          <p:cNvSpPr/>
          <p:nvPr/>
        </p:nvSpPr>
        <p:spPr>
          <a:xfrm rot="10800000">
            <a:off x="11411585" y="6236970"/>
            <a:ext cx="320040" cy="31369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594215" y="370840"/>
            <a:ext cx="235331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 smtClean="0">
                <a:latin typeface="Consolas" panose="020B0609020204030204" pitchFamily="49" charset="0"/>
              </a:rPr>
              <a:t>Perm(“012”)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916160" y="2752090"/>
            <a:ext cx="215646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 smtClean="0">
                <a:latin typeface="Consolas" panose="020B0609020204030204" pitchFamily="49" charset="0"/>
              </a:rPr>
              <a:t>Perm(“01”)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869295" y="5300980"/>
            <a:ext cx="195897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 smtClean="0">
                <a:latin typeface="Consolas" panose="020B0609020204030204" pitchFamily="49" charset="0"/>
              </a:rPr>
              <a:t>Perm(“2”)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99430" y="4400550"/>
            <a:ext cx="821690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“01”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endCxn id="66" idx="1"/>
          </p:cNvCxnSpPr>
          <p:nvPr/>
        </p:nvCxnSpPr>
        <p:spPr>
          <a:xfrm>
            <a:off x="5287010" y="4606290"/>
            <a:ext cx="312420" cy="19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6" idx="3"/>
            <a:endCxn id="69" idx="1"/>
          </p:cNvCxnSpPr>
          <p:nvPr/>
        </p:nvCxnSpPr>
        <p:spPr>
          <a:xfrm>
            <a:off x="6421120" y="4625340"/>
            <a:ext cx="338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6759575" y="4400550"/>
            <a:ext cx="821690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“10”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01840" y="1932305"/>
            <a:ext cx="821690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“012”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>
            <a:stCxn id="71" idx="3"/>
            <a:endCxn id="73" idx="1"/>
          </p:cNvCxnSpPr>
          <p:nvPr/>
        </p:nvCxnSpPr>
        <p:spPr>
          <a:xfrm>
            <a:off x="7923530" y="2156460"/>
            <a:ext cx="338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8261350" y="1932305"/>
            <a:ext cx="821690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“021”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>
            <a:stCxn id="12" idx="3"/>
            <a:endCxn id="71" idx="1"/>
          </p:cNvCxnSpPr>
          <p:nvPr/>
        </p:nvCxnSpPr>
        <p:spPr>
          <a:xfrm flipV="1">
            <a:off x="6696710" y="2156460"/>
            <a:ext cx="405130" cy="10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9331960" y="1943100"/>
            <a:ext cx="821690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“102”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>
            <a:stCxn id="78" idx="3"/>
            <a:endCxn id="80" idx="1"/>
          </p:cNvCxnSpPr>
          <p:nvPr/>
        </p:nvCxnSpPr>
        <p:spPr>
          <a:xfrm>
            <a:off x="10153650" y="2167255"/>
            <a:ext cx="338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10492105" y="1943100"/>
            <a:ext cx="821690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“120”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>
            <a:stCxn id="73" idx="3"/>
            <a:endCxn id="78" idx="1"/>
          </p:cNvCxnSpPr>
          <p:nvPr/>
        </p:nvCxnSpPr>
        <p:spPr>
          <a:xfrm>
            <a:off x="9083675" y="2156460"/>
            <a:ext cx="248920" cy="10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11536680" y="1925955"/>
            <a:ext cx="821690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“201”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>
            <a:stCxn id="86" idx="3"/>
            <a:endCxn id="88" idx="1"/>
          </p:cNvCxnSpPr>
          <p:nvPr/>
        </p:nvCxnSpPr>
        <p:spPr>
          <a:xfrm>
            <a:off x="12358370" y="2150110"/>
            <a:ext cx="338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12696825" y="1925955"/>
            <a:ext cx="821690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“210”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0" idx="3"/>
            <a:endCxn id="86" idx="1"/>
          </p:cNvCxnSpPr>
          <p:nvPr/>
        </p:nvCxnSpPr>
        <p:spPr>
          <a:xfrm flipV="1">
            <a:off x="11313795" y="2150110"/>
            <a:ext cx="222885" cy="17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874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254635" y="331470"/>
            <a:ext cx="4557395" cy="6247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def</a:t>
            </a:r>
            <a:r>
              <a:rPr lang="en-US" altLang="ko-KR" sz="2000" dirty="0">
                <a:latin typeface="Consolas" panose="020B0609020204030204" pitchFamily="49" charset="0"/>
              </a:rPr>
              <a:t> is_palindrome2(s):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l = </a:t>
            </a:r>
            <a:r>
              <a:rPr lang="en-US" altLang="ko-KR" sz="2000" dirty="0" err="1">
                <a:latin typeface="Consolas" panose="020B0609020204030204" pitchFamily="49" charset="0"/>
              </a:rPr>
              <a:t>len</a:t>
            </a:r>
            <a:r>
              <a:rPr lang="en-US" altLang="ko-KR" sz="2000" dirty="0">
                <a:latin typeface="Consolas" panose="020B0609020204030204" pitchFamily="49" charset="0"/>
              </a:rPr>
              <a:t>(s)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f, b = 0, l-1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while( f &lt; l//2 ):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while s[f] == " ":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    f += 1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while s[f] == " ":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    b -= 1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if( s[f] != s[b] ):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    return False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f+=1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b-=1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return True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str1 = 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  <a:r>
              <a:rPr lang="ko-KR" altLang="en-US" sz="2000" dirty="0" smtClean="0">
                <a:latin typeface="Consolas" panose="020B0609020204030204" pitchFamily="49" charset="0"/>
              </a:rPr>
              <a:t>소주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잔한잔주소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   print(is_palindrome2(str1))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65775" y="843915"/>
            <a:ext cx="562610" cy="580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소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28385" y="843915"/>
            <a:ext cx="562610" cy="580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690995" y="843915"/>
            <a:ext cx="562610" cy="580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‘ ‘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253605" y="843915"/>
            <a:ext cx="562610" cy="580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잔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816215" y="843915"/>
            <a:ext cx="562610" cy="580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378825" y="843915"/>
            <a:ext cx="562610" cy="580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잔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942070" y="843915"/>
            <a:ext cx="562610" cy="580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9504680" y="843915"/>
            <a:ext cx="562610" cy="580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79060" y="843915"/>
            <a:ext cx="38163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 smtClean="0">
                <a:latin typeface="Consolas" panose="020B0609020204030204" pitchFamily="49" charset="0"/>
              </a:rPr>
              <a:t>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07020" y="331470"/>
            <a:ext cx="38163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>
                <a:latin typeface="Consolas" panose="020B0609020204030204" pitchFamily="49" charset="0"/>
              </a:rPr>
              <a:t>f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952105" y="1413510"/>
            <a:ext cx="38163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 smtClean="0">
                <a:latin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556250" y="2251075"/>
            <a:ext cx="562610" cy="580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8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183505" y="2279650"/>
            <a:ext cx="38163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 smtClean="0">
                <a:latin typeface="Consolas" panose="020B0609020204030204" pitchFamily="49" charset="0"/>
              </a:rPr>
              <a:t>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47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B69DA-47CF-450D-8EBF-9E7D4950A08C}"/>
              </a:ext>
            </a:extLst>
          </p:cNvPr>
          <p:cNvSpPr txBox="1"/>
          <p:nvPr/>
        </p:nvSpPr>
        <p:spPr>
          <a:xfrm>
            <a:off x="343535" y="151765"/>
            <a:ext cx="9677400" cy="3539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convert_to_decimal(number, base):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multiplier, result = 1,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while number &gt; 0 :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result += number % 10 * multiplier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multiplier *= base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number = number // 10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result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3EC03-254D-43E7-B3E2-9B11E3CD0C18}"/>
              </a:ext>
            </a:extLst>
          </p:cNvPr>
          <p:cNvSpPr txBox="1"/>
          <p:nvPr/>
        </p:nvSpPr>
        <p:spPr>
          <a:xfrm>
            <a:off x="2239645" y="4399915"/>
            <a:ext cx="199263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1101 , 2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1B6657-792D-4220-A479-A0BC5C4B0ED4}"/>
              </a:ext>
            </a:extLst>
          </p:cNvPr>
          <p:cNvSpPr/>
          <p:nvPr/>
        </p:nvSpPr>
        <p:spPr>
          <a:xfrm>
            <a:off x="6096000" y="3922395"/>
            <a:ext cx="54356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70C86ED-EC3E-4F12-893B-57130ED34D19}"/>
              </a:ext>
            </a:extLst>
          </p:cNvPr>
          <p:cNvSpPr/>
          <p:nvPr/>
        </p:nvSpPr>
        <p:spPr>
          <a:xfrm>
            <a:off x="6096000" y="4791710"/>
            <a:ext cx="54356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D123B66-A725-4B1F-BA20-AD3813827948}"/>
              </a:ext>
            </a:extLst>
          </p:cNvPr>
          <p:cNvSpPr/>
          <p:nvPr/>
        </p:nvSpPr>
        <p:spPr>
          <a:xfrm>
            <a:off x="5711825" y="5582920"/>
            <a:ext cx="927735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16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5D460CC-A55B-4227-82FA-A17EA8008C1E}"/>
              </a:ext>
            </a:extLst>
          </p:cNvPr>
          <p:cNvSpPr/>
          <p:nvPr/>
        </p:nvSpPr>
        <p:spPr>
          <a:xfrm>
            <a:off x="7959725" y="4791710"/>
            <a:ext cx="54356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49F41-9532-416C-B088-A09008A29575}"/>
              </a:ext>
            </a:extLst>
          </p:cNvPr>
          <p:cNvSpPr txBox="1"/>
          <p:nvPr/>
        </p:nvSpPr>
        <p:spPr>
          <a:xfrm>
            <a:off x="8719820" y="4791710"/>
            <a:ext cx="108902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base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E3798C0-F314-41AA-8E5F-B34CBDCF3AF9}"/>
              </a:ext>
            </a:extLst>
          </p:cNvPr>
          <p:cNvSpPr txBox="1"/>
          <p:nvPr/>
        </p:nvSpPr>
        <p:spPr>
          <a:xfrm>
            <a:off x="8706485" y="3949065"/>
            <a:ext cx="154051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number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7783A05-2D51-4832-98D7-721332B4366D}"/>
              </a:ext>
            </a:extLst>
          </p:cNvPr>
          <p:cNvSpPr txBox="1"/>
          <p:nvPr/>
        </p:nvSpPr>
        <p:spPr>
          <a:xfrm>
            <a:off x="6870700" y="5582920"/>
            <a:ext cx="244475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multiplier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84FB82-D5FC-49C5-9A78-EE9279DDA893}"/>
              </a:ext>
            </a:extLst>
          </p:cNvPr>
          <p:cNvSpPr/>
          <p:nvPr/>
        </p:nvSpPr>
        <p:spPr>
          <a:xfrm>
            <a:off x="9315450" y="5582920"/>
            <a:ext cx="814705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7EE1ACE-E046-42A5-A9C4-82C89241369A}"/>
              </a:ext>
            </a:extLst>
          </p:cNvPr>
          <p:cNvSpPr txBox="1"/>
          <p:nvPr/>
        </p:nvSpPr>
        <p:spPr>
          <a:xfrm>
            <a:off x="10361930" y="5582920"/>
            <a:ext cx="154051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result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F4F7E74-E713-413B-9757-B220FBD0A9B9}"/>
              </a:ext>
            </a:extLst>
          </p:cNvPr>
          <p:cNvSpPr/>
          <p:nvPr/>
        </p:nvSpPr>
        <p:spPr>
          <a:xfrm>
            <a:off x="6639560" y="3922395"/>
            <a:ext cx="54356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E65115B-513C-42F7-9FCD-8C894EFEB046}"/>
              </a:ext>
            </a:extLst>
          </p:cNvPr>
          <p:cNvSpPr/>
          <p:nvPr/>
        </p:nvSpPr>
        <p:spPr>
          <a:xfrm>
            <a:off x="7182485" y="3922395"/>
            <a:ext cx="54356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D6CF5C4-9783-48C1-A24D-78F4BD1A0201}"/>
              </a:ext>
            </a:extLst>
          </p:cNvPr>
          <p:cNvSpPr/>
          <p:nvPr/>
        </p:nvSpPr>
        <p:spPr>
          <a:xfrm>
            <a:off x="7726045" y="3922395"/>
            <a:ext cx="54356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621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84150" y="94615"/>
            <a:ext cx="5403850" cy="6247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def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usual_dict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dict_data</a:t>
            </a:r>
            <a:r>
              <a:rPr lang="en-US" altLang="ko-KR" sz="2000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newdata</a:t>
            </a:r>
            <a:r>
              <a:rPr lang="en-US" altLang="ko-KR" sz="2000" dirty="0">
                <a:latin typeface="Consolas" panose="020B0609020204030204" pitchFamily="49" charset="0"/>
              </a:rPr>
              <a:t> = {}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for k, v in </a:t>
            </a:r>
            <a:r>
              <a:rPr lang="en-US" altLang="ko-KR" sz="2000" dirty="0" err="1">
                <a:latin typeface="Consolas" panose="020B0609020204030204" pitchFamily="49" charset="0"/>
              </a:rPr>
              <a:t>dict_data</a:t>
            </a:r>
            <a:r>
              <a:rPr lang="en-US" altLang="ko-KR" sz="20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if k in </a:t>
            </a:r>
            <a:r>
              <a:rPr lang="en-US" altLang="ko-KR" sz="2000" dirty="0" err="1">
                <a:latin typeface="Consolas" panose="020B0609020204030204" pitchFamily="49" charset="0"/>
              </a:rPr>
              <a:t>newdata</a:t>
            </a:r>
            <a:r>
              <a:rPr lang="en-US" altLang="ko-KR" sz="20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    </a:t>
            </a:r>
            <a:r>
              <a:rPr lang="en-US" altLang="ko-KR" sz="2000" dirty="0" err="1">
                <a:latin typeface="Consolas" panose="020B0609020204030204" pitchFamily="49" charset="0"/>
              </a:rPr>
              <a:t>newdata</a:t>
            </a:r>
            <a:r>
              <a:rPr lang="en-US" altLang="ko-KR" sz="2000" dirty="0">
                <a:latin typeface="Consolas" panose="020B0609020204030204" pitchFamily="49" charset="0"/>
              </a:rPr>
              <a:t>[k].append(v)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else: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    </a:t>
            </a:r>
            <a:r>
              <a:rPr lang="en-US" altLang="ko-KR" sz="2000" dirty="0" err="1">
                <a:latin typeface="Consolas" panose="020B0609020204030204" pitchFamily="49" charset="0"/>
              </a:rPr>
              <a:t>newdata</a:t>
            </a:r>
            <a:r>
              <a:rPr lang="en-US" altLang="ko-KR" sz="2000" dirty="0">
                <a:latin typeface="Consolas" panose="020B0609020204030204" pitchFamily="49" charset="0"/>
              </a:rPr>
              <a:t>[k] = [v]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return </a:t>
            </a:r>
            <a:r>
              <a:rPr lang="en-US" altLang="ko-KR" sz="2000" dirty="0" err="1">
                <a:latin typeface="Consolas" panose="020B0609020204030204" pitchFamily="49" charset="0"/>
              </a:rPr>
              <a:t>newdata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def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test_setdef</a:t>
            </a:r>
            <a:r>
              <a:rPr lang="en-US" altLang="ko-KR" sz="2000" dirty="0"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dict_data</a:t>
            </a:r>
            <a:r>
              <a:rPr lang="en-US" altLang="ko-KR" sz="2000" dirty="0">
                <a:latin typeface="Consolas" panose="020B0609020204030204" pitchFamily="49" charset="0"/>
              </a:rPr>
              <a:t> = (("key1", "value1"),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         ("key1", "value2"),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         ("key2", "value3"),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         ("key2", "value4"),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         ("key2", "value5"),)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print(type(</a:t>
            </a:r>
            <a:r>
              <a:rPr lang="en-US" altLang="ko-KR" sz="2000" dirty="0" err="1">
                <a:latin typeface="Consolas" panose="020B0609020204030204" pitchFamily="49" charset="0"/>
              </a:rPr>
              <a:t>dict_data</a:t>
            </a:r>
            <a:r>
              <a:rPr lang="en-US" altLang="ko-KR" sz="2000" dirty="0"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print(</a:t>
            </a:r>
            <a:r>
              <a:rPr lang="en-US" altLang="ko-KR" sz="2000" dirty="0" err="1">
                <a:latin typeface="Consolas" panose="020B0609020204030204" pitchFamily="49" charset="0"/>
              </a:rPr>
              <a:t>usual_dict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dict_data</a:t>
            </a:r>
            <a:r>
              <a:rPr lang="en-US" altLang="ko-KR" sz="2000" dirty="0"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test_setdef</a:t>
            </a:r>
            <a:r>
              <a:rPr lang="en-US" altLang="ko-KR" sz="2000" dirty="0">
                <a:latin typeface="Consolas" panose="020B0609020204030204" pitchFamily="49" charset="0"/>
              </a:rPr>
              <a:t>()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9365" y="734060"/>
            <a:ext cx="1028700" cy="413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“key1”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62290" y="734060"/>
            <a:ext cx="316230" cy="413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77610" y="320675"/>
            <a:ext cx="117221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err="1" smtClean="0">
                <a:latin typeface="Consolas" panose="020B0609020204030204" pitchFamily="49" charset="0"/>
              </a:rPr>
              <a:t>newdata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449820" y="2663825"/>
            <a:ext cx="1028700" cy="413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“key2”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785860" y="734060"/>
            <a:ext cx="1245870" cy="413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“value1”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31430" y="3143250"/>
            <a:ext cx="32575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smtClean="0">
                <a:latin typeface="Consolas" panose="020B0609020204030204" pitchFamily="49" charset="0"/>
              </a:rPr>
              <a:t>k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46235" y="3143250"/>
            <a:ext cx="32575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smtClean="0">
                <a:latin typeface="Consolas" panose="020B0609020204030204" pitchFamily="49" charset="0"/>
              </a:rPr>
              <a:t>v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/>
          <p:cNvCxnSpPr>
            <a:stCxn id="3" idx="3"/>
            <a:endCxn id="17" idx="1"/>
          </p:cNvCxnSpPr>
          <p:nvPr/>
        </p:nvCxnSpPr>
        <p:spPr>
          <a:xfrm>
            <a:off x="7378065" y="940435"/>
            <a:ext cx="7835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7" idx="3"/>
            <a:endCxn id="21" idx="1"/>
          </p:cNvCxnSpPr>
          <p:nvPr/>
        </p:nvCxnSpPr>
        <p:spPr>
          <a:xfrm>
            <a:off x="8478520" y="940435"/>
            <a:ext cx="307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964170" y="520700"/>
            <a:ext cx="3914140" cy="79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57640" y="2663825"/>
            <a:ext cx="1028700" cy="413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“value5”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332085" y="734060"/>
            <a:ext cx="1245870" cy="413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“value2”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30" idx="1"/>
          </p:cNvCxnSpPr>
          <p:nvPr/>
        </p:nvCxnSpPr>
        <p:spPr>
          <a:xfrm>
            <a:off x="10024745" y="940435"/>
            <a:ext cx="307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349365" y="1147445"/>
            <a:ext cx="1028700" cy="413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“key2”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57185" y="1609725"/>
            <a:ext cx="5283835" cy="79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162290" y="1818005"/>
            <a:ext cx="316230" cy="413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85860" y="1818005"/>
            <a:ext cx="1245870" cy="413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“value3”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3" idx="3"/>
            <a:endCxn id="35" idx="1"/>
          </p:cNvCxnSpPr>
          <p:nvPr/>
        </p:nvCxnSpPr>
        <p:spPr>
          <a:xfrm>
            <a:off x="7378065" y="1353820"/>
            <a:ext cx="783590" cy="670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5" idx="3"/>
            <a:endCxn id="36" idx="1"/>
          </p:cNvCxnSpPr>
          <p:nvPr/>
        </p:nvCxnSpPr>
        <p:spPr>
          <a:xfrm>
            <a:off x="8478520" y="2024380"/>
            <a:ext cx="307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0328910" y="1834515"/>
            <a:ext cx="1245870" cy="413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“value4”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endCxn id="40" idx="1"/>
          </p:cNvCxnSpPr>
          <p:nvPr/>
        </p:nvCxnSpPr>
        <p:spPr>
          <a:xfrm>
            <a:off x="10021570" y="2041525"/>
            <a:ext cx="307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1878310" y="1834515"/>
            <a:ext cx="1245870" cy="413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“value5”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endCxn id="42" idx="1"/>
          </p:cNvCxnSpPr>
          <p:nvPr/>
        </p:nvCxnSpPr>
        <p:spPr>
          <a:xfrm>
            <a:off x="11570970" y="2041525"/>
            <a:ext cx="307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758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B69DA-47CF-450D-8EBF-9E7D4950A08C}"/>
              </a:ext>
            </a:extLst>
          </p:cNvPr>
          <p:cNvSpPr txBox="1"/>
          <p:nvPr/>
        </p:nvSpPr>
        <p:spPr>
          <a:xfrm>
            <a:off x="206375" y="-82550"/>
            <a:ext cx="11938000" cy="403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convert_from_decimal_larger_bases(number, base):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strings = "0123456789ABCDEFGHIJ"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result = ""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while number &gt; 0 :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digit = number % base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result = strings[digit] + result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number = number // base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result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3EC03-254D-43E7-B3E2-9B11E3CD0C18}"/>
              </a:ext>
            </a:extLst>
          </p:cNvPr>
          <p:cNvSpPr txBox="1"/>
          <p:nvPr/>
        </p:nvSpPr>
        <p:spPr>
          <a:xfrm>
            <a:off x="2239645" y="4399915"/>
            <a:ext cx="199263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1101 , 2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1B6657-792D-4220-A479-A0BC5C4B0ED4}"/>
              </a:ext>
            </a:extLst>
          </p:cNvPr>
          <p:cNvSpPr/>
          <p:nvPr/>
        </p:nvSpPr>
        <p:spPr>
          <a:xfrm>
            <a:off x="6096000" y="3922395"/>
            <a:ext cx="54356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D123B66-A725-4B1F-BA20-AD3813827948}"/>
              </a:ext>
            </a:extLst>
          </p:cNvPr>
          <p:cNvSpPr/>
          <p:nvPr/>
        </p:nvSpPr>
        <p:spPr>
          <a:xfrm>
            <a:off x="5711825" y="5582920"/>
            <a:ext cx="927735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5D460CC-A55B-4227-82FA-A17EA8008C1E}"/>
              </a:ext>
            </a:extLst>
          </p:cNvPr>
          <p:cNvSpPr/>
          <p:nvPr/>
        </p:nvSpPr>
        <p:spPr>
          <a:xfrm>
            <a:off x="9162415" y="3932555"/>
            <a:ext cx="78994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16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49F41-9532-416C-B088-A09008A29575}"/>
              </a:ext>
            </a:extLst>
          </p:cNvPr>
          <p:cNvSpPr txBox="1"/>
          <p:nvPr/>
        </p:nvSpPr>
        <p:spPr>
          <a:xfrm>
            <a:off x="10169525" y="3932555"/>
            <a:ext cx="108902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base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E3798C0-F314-41AA-8E5F-B34CBDCF3AF9}"/>
              </a:ext>
            </a:extLst>
          </p:cNvPr>
          <p:cNvSpPr txBox="1"/>
          <p:nvPr/>
        </p:nvSpPr>
        <p:spPr>
          <a:xfrm>
            <a:off x="7322820" y="3862705"/>
            <a:ext cx="154051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number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7783A05-2D51-4832-98D7-721332B4366D}"/>
              </a:ext>
            </a:extLst>
          </p:cNvPr>
          <p:cNvSpPr txBox="1"/>
          <p:nvPr/>
        </p:nvSpPr>
        <p:spPr>
          <a:xfrm>
            <a:off x="6870700" y="5582920"/>
            <a:ext cx="131508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digit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84FB82-D5FC-49C5-9A78-EE9279DDA893}"/>
              </a:ext>
            </a:extLst>
          </p:cNvPr>
          <p:cNvSpPr/>
          <p:nvPr/>
        </p:nvSpPr>
        <p:spPr>
          <a:xfrm>
            <a:off x="8863330" y="5582920"/>
            <a:ext cx="1266825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"1F"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7EE1ACE-E046-42A5-A9C4-82C89241369A}"/>
              </a:ext>
            </a:extLst>
          </p:cNvPr>
          <p:cNvSpPr txBox="1"/>
          <p:nvPr/>
        </p:nvSpPr>
        <p:spPr>
          <a:xfrm>
            <a:off x="10361930" y="5582920"/>
            <a:ext cx="154051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result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F4F7E74-E713-413B-9757-B220FBD0A9B9}"/>
              </a:ext>
            </a:extLst>
          </p:cNvPr>
          <p:cNvSpPr/>
          <p:nvPr/>
        </p:nvSpPr>
        <p:spPr>
          <a:xfrm>
            <a:off x="6639560" y="3922395"/>
            <a:ext cx="54356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D917A-A247-4F8D-802F-EB72454B4109}"/>
              </a:ext>
            </a:extLst>
          </p:cNvPr>
          <p:cNvSpPr txBox="1"/>
          <p:nvPr/>
        </p:nvSpPr>
        <p:spPr>
          <a:xfrm>
            <a:off x="10169525" y="1134110"/>
            <a:ext cx="2670810" cy="206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00011111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00001111 &amp;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-----------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00001111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702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C22933-52ED-4174-91A2-6E957BD843B6}"/>
              </a:ext>
            </a:extLst>
          </p:cNvPr>
          <p:cNvSpPr txBox="1"/>
          <p:nvPr/>
        </p:nvSpPr>
        <p:spPr>
          <a:xfrm>
            <a:off x="1643380" y="556895"/>
            <a:ext cx="199263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120  280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E99ECE-E108-4A42-BB5B-5B7977BA0405}"/>
              </a:ext>
            </a:extLst>
          </p:cNvPr>
          <p:cNvCxnSpPr/>
          <p:nvPr/>
        </p:nvCxnSpPr>
        <p:spPr>
          <a:xfrm>
            <a:off x="1537335" y="556895"/>
            <a:ext cx="0" cy="58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F1759F2-A0DB-4EFA-9E8A-761E5B71051A}"/>
              </a:ext>
            </a:extLst>
          </p:cNvPr>
          <p:cNvCxnSpPr>
            <a:cxnSpLocks/>
          </p:cNvCxnSpPr>
          <p:nvPr/>
        </p:nvCxnSpPr>
        <p:spPr>
          <a:xfrm>
            <a:off x="1537335" y="1141095"/>
            <a:ext cx="251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F77C2E-AFDC-4BA6-B430-779F9F3C226B}"/>
              </a:ext>
            </a:extLst>
          </p:cNvPr>
          <p:cNvSpPr txBox="1"/>
          <p:nvPr/>
        </p:nvSpPr>
        <p:spPr>
          <a:xfrm>
            <a:off x="803275" y="556895"/>
            <a:ext cx="63690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endParaRPr lang="ko-KR" alt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7C8B7-7A97-4D9F-B6A0-9E8D11406963}"/>
              </a:ext>
            </a:extLst>
          </p:cNvPr>
          <p:cNvSpPr txBox="1"/>
          <p:nvPr/>
        </p:nvSpPr>
        <p:spPr>
          <a:xfrm>
            <a:off x="1643380" y="1141095"/>
            <a:ext cx="199263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 12   28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73686D-30B7-43AC-ABC9-19D4B9F9C5BF}"/>
              </a:ext>
            </a:extLst>
          </p:cNvPr>
          <p:cNvCxnSpPr/>
          <p:nvPr/>
        </p:nvCxnSpPr>
        <p:spPr>
          <a:xfrm>
            <a:off x="1537335" y="1271905"/>
            <a:ext cx="0" cy="58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DDF81AF-AF71-4438-9BF0-52FB5D022E4C}"/>
              </a:ext>
            </a:extLst>
          </p:cNvPr>
          <p:cNvCxnSpPr>
            <a:cxnSpLocks/>
          </p:cNvCxnSpPr>
          <p:nvPr/>
        </p:nvCxnSpPr>
        <p:spPr>
          <a:xfrm>
            <a:off x="1537335" y="1856740"/>
            <a:ext cx="251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5FE356-0EEF-4557-8BF4-A65FA532C012}"/>
              </a:ext>
            </a:extLst>
          </p:cNvPr>
          <p:cNvSpPr txBox="1"/>
          <p:nvPr/>
        </p:nvSpPr>
        <p:spPr>
          <a:xfrm>
            <a:off x="803275" y="1271905"/>
            <a:ext cx="41084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ko-KR" alt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2C5A4-499C-43E7-9800-4ADFD5620866}"/>
              </a:ext>
            </a:extLst>
          </p:cNvPr>
          <p:cNvSpPr txBox="1"/>
          <p:nvPr/>
        </p:nvSpPr>
        <p:spPr>
          <a:xfrm>
            <a:off x="1912620" y="1856740"/>
            <a:ext cx="176657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 6   14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CFCC23F-FD73-4DC8-93B3-EC82F509A261}"/>
              </a:ext>
            </a:extLst>
          </p:cNvPr>
          <p:cNvCxnSpPr/>
          <p:nvPr/>
        </p:nvCxnSpPr>
        <p:spPr>
          <a:xfrm>
            <a:off x="1537335" y="1987550"/>
            <a:ext cx="0" cy="58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3F1DBC0-8A8F-47C3-A205-2A654A3FD12C}"/>
              </a:ext>
            </a:extLst>
          </p:cNvPr>
          <p:cNvCxnSpPr>
            <a:cxnSpLocks/>
          </p:cNvCxnSpPr>
          <p:nvPr/>
        </p:nvCxnSpPr>
        <p:spPr>
          <a:xfrm>
            <a:off x="1537335" y="2572385"/>
            <a:ext cx="251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C1EA44-707A-4288-B1BF-1D36975C2398}"/>
              </a:ext>
            </a:extLst>
          </p:cNvPr>
          <p:cNvSpPr txBox="1"/>
          <p:nvPr/>
        </p:nvSpPr>
        <p:spPr>
          <a:xfrm>
            <a:off x="803275" y="1987550"/>
            <a:ext cx="41084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ko-KR" alt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06ACBC-C1FB-4033-BFD4-E8A263E8E182}"/>
              </a:ext>
            </a:extLst>
          </p:cNvPr>
          <p:cNvSpPr txBox="1"/>
          <p:nvPr/>
        </p:nvSpPr>
        <p:spPr>
          <a:xfrm>
            <a:off x="1912620" y="2572385"/>
            <a:ext cx="176657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 3    7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953635" y="139065"/>
            <a:ext cx="6774815" cy="1569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유클리드 호제법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: a</a:t>
            </a:r>
            <a:r>
              <a:rPr lang="ko-KR" altLang="en-US" sz="3200">
                <a:latin typeface="Consolas" panose="020B0609020204030204" pitchFamily="49" charset="0"/>
              </a:rPr>
              <a:t>와 </a:t>
            </a:r>
            <a:r>
              <a:rPr lang="en-US" altLang="ko-KR" sz="3200">
                <a:latin typeface="Consolas" panose="020B0609020204030204" pitchFamily="49" charset="0"/>
              </a:rPr>
              <a:t>b</a:t>
            </a:r>
            <a:r>
              <a:rPr lang="ko-KR" altLang="en-US" sz="3200">
                <a:latin typeface="Consolas" panose="020B0609020204030204" pitchFamily="49" charset="0"/>
              </a:rPr>
              <a:t>의 최대공약수는 </a:t>
            </a:r>
            <a:r>
              <a:rPr lang="en-US" altLang="ko-KR" sz="3200">
                <a:latin typeface="Consolas" panose="020B0609020204030204" pitchFamily="49" charset="0"/>
              </a:rPr>
              <a:t>b</a:t>
            </a:r>
            <a:r>
              <a:rPr lang="ko-KR" altLang="en-US" sz="3200">
                <a:latin typeface="Consolas" panose="020B0609020204030204" pitchFamily="49" charset="0"/>
              </a:rPr>
              <a:t>와 </a:t>
            </a:r>
            <a:r>
              <a:rPr lang="en-US" altLang="ko-KR" sz="3200">
                <a:latin typeface="Consolas" panose="020B0609020204030204" pitchFamily="49" charset="0"/>
              </a:rPr>
              <a:t>c</a:t>
            </a:r>
            <a:r>
              <a:rPr lang="ko-KR" altLang="en-US" sz="3200">
                <a:latin typeface="Consolas" panose="020B0609020204030204" pitchFamily="49" charset="0"/>
              </a:rPr>
              <a:t>의 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ko-KR" altLang="en-US" sz="3200">
                <a:latin typeface="Consolas" panose="020B0609020204030204" pitchFamily="49" charset="0"/>
              </a:rPr>
              <a:t>최대 공약수와 같다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33171A-3723-4058-862F-71D9739AFE72}"/>
              </a:ext>
            </a:extLst>
          </p:cNvPr>
          <p:cNvSpPr txBox="1"/>
          <p:nvPr/>
        </p:nvSpPr>
        <p:spPr>
          <a:xfrm>
            <a:off x="5433695" y="2049780"/>
            <a:ext cx="3801110" cy="1076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 = b*x + 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280 = 120*x + 40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30BB0C-90C1-407D-8E61-2A5E44169483}"/>
              </a:ext>
            </a:extLst>
          </p:cNvPr>
          <p:cNvSpPr txBox="1"/>
          <p:nvPr/>
        </p:nvSpPr>
        <p:spPr>
          <a:xfrm>
            <a:off x="5433695" y="2983230"/>
            <a:ext cx="357505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120 = 40*x + 0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BCD6FE-35BF-43CE-84F8-BD06593006C9}"/>
              </a:ext>
            </a:extLst>
          </p:cNvPr>
          <p:cNvSpPr txBox="1"/>
          <p:nvPr/>
        </p:nvSpPr>
        <p:spPr>
          <a:xfrm>
            <a:off x="4828540" y="4704080"/>
            <a:ext cx="1766570" cy="1569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 = 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b = a%b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= 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32DF0E-7D62-4DB0-AF98-B6F5D9380D30}"/>
              </a:ext>
            </a:extLst>
          </p:cNvPr>
          <p:cNvSpPr txBox="1"/>
          <p:nvPr/>
        </p:nvSpPr>
        <p:spPr>
          <a:xfrm>
            <a:off x="7783195" y="5074920"/>
            <a:ext cx="312293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a, b = b, a%b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65D29E-2650-461A-A676-703778DCC2A1}"/>
              </a:ext>
            </a:extLst>
          </p:cNvPr>
          <p:cNvSpPr txBox="1"/>
          <p:nvPr/>
        </p:nvSpPr>
        <p:spPr>
          <a:xfrm>
            <a:off x="5433695" y="3531235"/>
            <a:ext cx="312293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40 = 0*x + 0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875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953635" y="139065"/>
            <a:ext cx="6774815" cy="1569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유클리드 호제법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: a</a:t>
            </a:r>
            <a:r>
              <a:rPr lang="ko-KR" altLang="en-US" sz="3200">
                <a:latin typeface="Consolas" panose="020B0609020204030204" pitchFamily="49" charset="0"/>
              </a:rPr>
              <a:t>와 </a:t>
            </a:r>
            <a:r>
              <a:rPr lang="en-US" altLang="ko-KR" sz="3200">
                <a:latin typeface="Consolas" panose="020B0609020204030204" pitchFamily="49" charset="0"/>
              </a:rPr>
              <a:t>b</a:t>
            </a:r>
            <a:r>
              <a:rPr lang="ko-KR" altLang="en-US" sz="3200">
                <a:latin typeface="Consolas" panose="020B0609020204030204" pitchFamily="49" charset="0"/>
              </a:rPr>
              <a:t>의 최대공약수는 </a:t>
            </a:r>
            <a:r>
              <a:rPr lang="en-US" altLang="ko-KR" sz="3200">
                <a:latin typeface="Consolas" panose="020B0609020204030204" pitchFamily="49" charset="0"/>
              </a:rPr>
              <a:t>b</a:t>
            </a:r>
            <a:r>
              <a:rPr lang="ko-KR" altLang="en-US" sz="3200">
                <a:latin typeface="Consolas" panose="020B0609020204030204" pitchFamily="49" charset="0"/>
              </a:rPr>
              <a:t>와 </a:t>
            </a:r>
            <a:r>
              <a:rPr lang="en-US" altLang="ko-KR" sz="3200">
                <a:latin typeface="Consolas" panose="020B0609020204030204" pitchFamily="49" charset="0"/>
              </a:rPr>
              <a:t>c</a:t>
            </a:r>
            <a:r>
              <a:rPr lang="ko-KR" altLang="en-US" sz="3200">
                <a:latin typeface="Consolas" panose="020B0609020204030204" pitchFamily="49" charset="0"/>
              </a:rPr>
              <a:t>의 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ko-KR" altLang="en-US" sz="3200">
                <a:latin typeface="Consolas" panose="020B0609020204030204" pitchFamily="49" charset="0"/>
              </a:rPr>
              <a:t>최대 공약수와 같다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33171A-3723-4058-862F-71D9739AFE72}"/>
              </a:ext>
            </a:extLst>
          </p:cNvPr>
          <p:cNvSpPr txBox="1"/>
          <p:nvPr/>
        </p:nvSpPr>
        <p:spPr>
          <a:xfrm>
            <a:off x="5433695" y="2049780"/>
            <a:ext cx="4027170" cy="1569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 = b*x + 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120 = 280*x + 120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280 = 120*x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+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40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30BB0C-90C1-407D-8E61-2A5E44169483}"/>
              </a:ext>
            </a:extLst>
          </p:cNvPr>
          <p:cNvSpPr txBox="1"/>
          <p:nvPr/>
        </p:nvSpPr>
        <p:spPr>
          <a:xfrm>
            <a:off x="5433695" y="3571240"/>
            <a:ext cx="357505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120 = 40*x + 0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BCD6FE-35BF-43CE-84F8-BD06593006C9}"/>
              </a:ext>
            </a:extLst>
          </p:cNvPr>
          <p:cNvSpPr txBox="1"/>
          <p:nvPr/>
        </p:nvSpPr>
        <p:spPr>
          <a:xfrm>
            <a:off x="4828540" y="4704080"/>
            <a:ext cx="1766570" cy="1569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 = 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b = a%b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= 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32DF0E-7D62-4DB0-AF98-B6F5D9380D30}"/>
              </a:ext>
            </a:extLst>
          </p:cNvPr>
          <p:cNvSpPr txBox="1"/>
          <p:nvPr/>
        </p:nvSpPr>
        <p:spPr>
          <a:xfrm>
            <a:off x="7783195" y="5074920"/>
            <a:ext cx="312293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a, b = b, a%b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65D29E-2650-461A-A676-703778DCC2A1}"/>
              </a:ext>
            </a:extLst>
          </p:cNvPr>
          <p:cNvSpPr txBox="1"/>
          <p:nvPr/>
        </p:nvSpPr>
        <p:spPr>
          <a:xfrm>
            <a:off x="5433695" y="4119245"/>
            <a:ext cx="312293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40 = 0*x + 0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4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900295" y="191770"/>
            <a:ext cx="468122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 = 10 </a:t>
            </a:r>
            <a:r>
              <a:rPr lang="ko-KR" altLang="en-US" sz="3200">
                <a:latin typeface="Consolas" panose="020B0609020204030204" pitchFamily="49" charset="0"/>
              </a:rPr>
              <a:t>이 소수입니까</a:t>
            </a:r>
            <a:r>
              <a:rPr lang="en-US" altLang="ko-KR" sz="3200">
                <a:latin typeface="Consolas" panose="020B0609020204030204" pitchFamily="49" charset="0"/>
              </a:rPr>
              <a:t>?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4560D-81D4-45EA-89E8-434AF2F39EBB}"/>
              </a:ext>
            </a:extLst>
          </p:cNvPr>
          <p:cNvSpPr txBox="1"/>
          <p:nvPr/>
        </p:nvSpPr>
        <p:spPr>
          <a:xfrm>
            <a:off x="6096000" y="1066800"/>
            <a:ext cx="3122930" cy="403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root(16)= m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= 2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b = 5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&gt; m , b &lt; m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= m , b = m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&lt; m , b &gt; m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3C89F-C71B-4338-BADE-072C18ABB3E4}"/>
              </a:ext>
            </a:extLst>
          </p:cNvPr>
          <p:cNvSpPr txBox="1"/>
          <p:nvPr/>
        </p:nvSpPr>
        <p:spPr>
          <a:xfrm>
            <a:off x="437515" y="1198880"/>
            <a:ext cx="5157470" cy="206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for x in range(2,num):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if num % x == 0: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return False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return True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761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900295" y="191770"/>
            <a:ext cx="468122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 = 10 </a:t>
            </a:r>
            <a:r>
              <a:rPr lang="ko-KR" altLang="en-US" sz="3200">
                <a:latin typeface="Consolas" panose="020B0609020204030204" pitchFamily="49" charset="0"/>
              </a:rPr>
              <a:t>이 소수입니까</a:t>
            </a:r>
            <a:r>
              <a:rPr lang="en-US" altLang="ko-KR" sz="3200">
                <a:latin typeface="Consolas" panose="020B0609020204030204" pitchFamily="49" charset="0"/>
              </a:rPr>
              <a:t>?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>
                <a:spLocks/>
              </p:cNvSpPr>
              <p:nvPr/>
            </p:nvSpPr>
            <p:spPr>
              <a:xfrm rot="0">
                <a:off x="629285" y="1093470"/>
                <a:ext cx="3384550" cy="677545"/>
              </a:xfrm>
              <a:prstGeom prst="rect"/>
              <a:noFill/>
            </p:spPr>
            <p:txBody>
              <a:bodyPr wrap="none" lIns="0" tIns="0" rIns="0" bIns="0" numCol="1" vert="horz" anchor="t">
                <a:spAutoFit/>
              </a:bodyPr>
              <a:lstStyle/>
              <a:p>
                <a:pPr marL="0" indent="0" algn="ctr" defTabSz="50800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400" i="1">
                              <a:solidFill>
                                <a:srgbClr val="000000"/>
                              </a:solidFill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400">
                              <a:solidFill>
                                <a:srgbClr val="000000"/>
                              </a:solidFill>
                            </a:rPr>
                            <m:t>x</m:t>
                          </m:r>
                        </m:e>
                        <m:sup>
                          <m:r>
                            <m:rPr/>
                            <a:rPr sz="2900" i="1">
                              <a:solidFill>
                                <a:srgbClr val="000000"/>
                              </a:solidFill>
                            </a:rPr>
                            <m:t>2</m:t>
                          </m:r>
                        </m:sup>
                      </m:sSup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+</m:t>
                      </m:r>
                      <m:sSup>
                        <m:sSupPr>
                          <m:ctrlPr>
                            <a:rPr sz="4400" i="1">
                              <a:solidFill>
                                <a:srgbClr val="000000"/>
                              </a:solidFill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400">
                              <a:solidFill>
                                <a:srgbClr val="000000"/>
                              </a:solidFill>
                            </a:rPr>
                            <m:t>y</m:t>
                          </m:r>
                        </m:e>
                        <m:sup>
                          <m:r>
                            <m:rPr/>
                            <a:rPr sz="2900" i="1">
                              <a:solidFill>
                                <a:srgbClr val="000000"/>
                              </a:solidFill>
                            </a:rPr>
                            <m:t>2</m:t>
                          </m:r>
                        </m:sup>
                      </m:sSup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=</m:t>
                      </m:r>
                      <m:sSup>
                        <m:sSupPr>
                          <m:ctrlPr>
                            <a:rPr sz="4400" i="1">
                              <a:solidFill>
                                <a:srgbClr val="000000"/>
                              </a:solidFill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400">
                              <a:solidFill>
                                <a:srgbClr val="000000"/>
                              </a:solidFill>
                            </a:rPr>
                            <m:t>z</m:t>
                          </m:r>
                        </m:e>
                        <m:sup>
                          <m:r>
                            <m:rPr/>
                            <a:rPr sz="2900" i="1">
                              <a:solidFill>
                                <a:srgbClr val="000000"/>
                              </a:solidFill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>
                <a:spLocks/>
              </p:cNvSpPr>
              <p:nvPr/>
            </p:nvSpPr>
            <p:spPr>
              <a:xfrm rot="0">
                <a:off x="629285" y="2418715"/>
                <a:ext cx="3384550" cy="677545"/>
              </a:xfrm>
              <a:prstGeom prst="rect"/>
              <a:noFill/>
            </p:spPr>
            <p:txBody>
              <a:bodyPr wrap="none" lIns="0" tIns="0" rIns="0" bIns="0" numCol="1" vert="horz" anchor="t">
                <a:spAutoFit/>
              </a:bodyPr>
              <a:lstStyle/>
              <a:p>
                <a:pPr marL="0" indent="0" algn="ctr" defTabSz="50800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400" i="1">
                              <a:solidFill>
                                <a:srgbClr val="000000"/>
                              </a:solidFill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400">
                              <a:solidFill>
                                <a:srgbClr val="000000"/>
                              </a:solidFill>
                            </a:rPr>
                            <m:t>x</m:t>
                          </m:r>
                        </m:e>
                        <m:sup>
                          <m:r>
                            <m:rPr/>
                            <a:rPr sz="2900" i="1">
                              <a:solidFill>
                                <a:srgbClr val="000000"/>
                              </a:solidFill>
                            </a:rPr>
                            <m:t>3</m:t>
                          </m:r>
                        </m:sup>
                      </m:sSup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+</m:t>
                      </m:r>
                      <m:sSup>
                        <m:sSupPr>
                          <m:ctrlPr>
                            <a:rPr sz="4400" i="1">
                              <a:solidFill>
                                <a:srgbClr val="000000"/>
                              </a:solidFill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400">
                              <a:solidFill>
                                <a:srgbClr val="000000"/>
                              </a:solidFill>
                            </a:rPr>
                            <m:t>y</m:t>
                          </m:r>
                        </m:e>
                        <m:sup>
                          <m:r>
                            <m:rPr/>
                            <a:rPr sz="2900" i="1">
                              <a:solidFill>
                                <a:srgbClr val="000000"/>
                              </a:solidFill>
                            </a:rPr>
                            <m:t>3</m:t>
                          </m:r>
                        </m:sup>
                      </m:sSup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=</m:t>
                      </m:r>
                      <m:sSup>
                        <m:sSupPr>
                          <m:ctrlPr>
                            <a:rPr sz="4400" i="1">
                              <a:solidFill>
                                <a:srgbClr val="000000"/>
                              </a:solidFill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400">
                              <a:solidFill>
                                <a:srgbClr val="000000"/>
                              </a:solidFill>
                            </a:rPr>
                            <m:t>z</m:t>
                          </m:r>
                        </m:e>
                        <m:sup>
                          <m:r>
                            <m:rPr/>
                            <a:rPr sz="2900" i="1">
                              <a:solidFill>
                                <a:srgbClr val="000000"/>
                              </a:solidFill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</mc:AlternateContent>
    </p:spTree>
    <p:extLst>
      <p:ext uri="{BB962C8B-B14F-4D97-AF65-F5344CB8AC3E}">
        <p14:creationId xmlns:p14="http://schemas.microsoft.com/office/powerpoint/2010/main" val="3435458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345" y="184785"/>
            <a:ext cx="583501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time.time() =&gt; 1595827520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>
                <a:spLocks/>
              </p:cNvSpPr>
              <p:nvPr/>
            </p:nvSpPr>
            <p:spPr>
              <a:xfrm rot="0">
                <a:off x="629285" y="1093470"/>
                <a:ext cx="11597640" cy="1367790"/>
              </a:xfrm>
              <a:prstGeom prst="rect"/>
              <a:noFill/>
            </p:spPr>
            <p:txBody>
              <a:bodyPr wrap="none" lIns="0" tIns="0" rIns="0" bIns="0" numCol="1" vert="horz" anchor="t">
                <a:spAutoFit/>
              </a:bodyPr>
              <a:lstStyle/>
              <a:p>
                <a:pPr marL="0" indent="0" algn="l" defTabSz="50800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e</m:t>
                      </m:r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p</m:t>
                      </m:r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o</m:t>
                      </m:r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c</m:t>
                      </m:r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h</m:t>
                      </m:r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 </m:t>
                      </m:r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:</m:t>
                      </m:r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1</m:t>
                      </m:r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9</m:t>
                      </m:r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7</m:t>
                      </m:r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0</m:t>
                      </m:r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년</m:t>
                      </m:r>
                    </m:oMath>
                  </m:oMathPara>
                </a14:m>
                <a:r>
                  <a:rPr lang="ko-KR" altLang="en-US" sz="4400">
                    <a:latin typeface="Consolas" charset="0"/>
                    <a:ea typeface="Consolas" charset="0"/>
                  </a:rPr>
                  <a:t> </a:t>
                </a:r>
                <a:r>
                  <a:rPr lang="en-US" altLang="ko-KR" sz="4400">
                    <a:latin typeface="Consolas" charset="0"/>
                    <a:ea typeface="Consolas" charset="0"/>
                  </a:rPr>
                  <a:t>1</a:t>
                </a:r>
                <a:r>
                  <a:rPr lang="ko-KR" altLang="en-US" sz="4400">
                    <a:latin typeface="Consolas" charset="0"/>
                  </a:rPr>
                  <a:t>월</a:t>
                </a:r>
                <a:r>
                  <a:rPr lang="ko-KR" altLang="en-US" sz="4400">
                    <a:latin typeface="Consolas" charset="0"/>
                    <a:ea typeface="Consolas" charset="0"/>
                  </a:rPr>
                  <a:t> </a:t>
                </a:r>
                <a:r>
                  <a:rPr lang="en-US" altLang="ko-KR" sz="4400">
                    <a:latin typeface="Consolas" charset="0"/>
                    <a:ea typeface="Consolas" charset="0"/>
                  </a:rPr>
                  <a:t>1</a:t>
                </a:r>
                <a:r>
                  <a:rPr lang="ko-KR" altLang="en-US" sz="4400">
                    <a:latin typeface="Consolas" charset="0"/>
                  </a:rPr>
                  <a:t>일</a:t>
                </a:r>
                <a:r>
                  <a:rPr lang="ko-KR" altLang="en-US" sz="4400">
                    <a:latin typeface="Consolas" charset="0"/>
                    <a:ea typeface="Consolas" charset="0"/>
                  </a:rPr>
                  <a:t> </a:t>
                </a:r>
                <a:r>
                  <a:rPr lang="ko-KR" altLang="en-US" sz="4400">
                    <a:latin typeface="Consolas" charset="0"/>
                  </a:rPr>
                  <a:t>자정으로</a:t>
                </a:r>
                <a:r>
                  <a:rPr lang="ko-KR" altLang="en-US" sz="4400">
                    <a:latin typeface="Consolas" charset="0"/>
                    <a:ea typeface="Consolas" charset="0"/>
                  </a:rPr>
                  <a:t> </a:t>
                </a:r>
                <a:r>
                  <a:rPr lang="ko-KR" altLang="en-US" sz="4400">
                    <a:latin typeface="Consolas" charset="0"/>
                  </a:rPr>
                  <a:t>부터</a:t>
                </a:r>
                <a:r>
                  <a:rPr lang="ko-KR" altLang="en-US" sz="4400">
                    <a:latin typeface="Consolas" charset="0"/>
                    <a:ea typeface="Consolas" charset="0"/>
                  </a:rPr>
                  <a:t> </a:t>
                </a:r>
                <a:r>
                  <a:rPr lang="ko-KR" altLang="en-US" sz="4400">
                    <a:latin typeface="Consolas" charset="0"/>
                  </a:rPr>
                  <a:t>현재</a:t>
                </a:r>
                <a:endParaRPr lang="ko-KR" altLang="en-US" sz="4400">
                  <a:latin typeface="Consolas" charset="0"/>
                </a:endParaRPr>
              </a:p>
              <a:p>
                <a:pPr marL="0" indent="0" algn="l" defTabSz="508000">
                  <a:buFontTx/>
                  <a:buNone/>
                </a:pPr>
                <a:r>
                  <a:rPr lang="ko-KR" altLang="en-US" sz="4400">
                    <a:latin typeface="Consolas" charset="0"/>
                  </a:rPr>
                  <a:t>까지</a:t>
                </a:r>
                <a:r>
                  <a:rPr lang="ko-KR" altLang="en-US" sz="4400">
                    <a:latin typeface="Consolas" charset="0"/>
                    <a:ea typeface="Consolas" charset="0"/>
                  </a:rPr>
                  <a:t> </a:t>
                </a:r>
                <a:r>
                  <a:rPr lang="ko-KR" altLang="en-US" sz="4400">
                    <a:latin typeface="Consolas" charset="0"/>
                  </a:rPr>
                  <a:t>흘러온</a:t>
                </a:r>
                <a:r>
                  <a:rPr lang="ko-KR" altLang="en-US" sz="4400">
                    <a:latin typeface="Consolas" charset="0"/>
                    <a:ea typeface="Consolas" charset="0"/>
                  </a:rPr>
                  <a:t> </a:t>
                </a:r>
                <a:r>
                  <a:rPr lang="ko-KR" altLang="en-US" sz="4400">
                    <a:latin typeface="Consolas" charset="0"/>
                  </a:rPr>
                  <a:t>초단위의</a:t>
                </a:r>
                <a:r>
                  <a:rPr lang="ko-KR" altLang="en-US" sz="4400">
                    <a:latin typeface="Consolas" charset="0"/>
                    <a:ea typeface="Consolas" charset="0"/>
                  </a:rPr>
                  <a:t> </a:t>
                </a:r>
                <a:r>
                  <a:rPr lang="ko-KR" altLang="en-US" sz="4400">
                    <a:latin typeface="Consolas" charset="0"/>
                  </a:rPr>
                  <a:t>시간</a:t>
                </a:r>
                <a:endParaRPr lang="ko-KR" altLang="en-US" sz="4400">
                  <a:latin typeface="Consolas" charset="0"/>
                </a:endParaRPr>
              </a:p>
            </p:txBody>
          </p:sp>
        </mc:Choice>
      </mc:AlternateContent>
    </p:spTree>
    <p:extLst>
      <p:ext uri="{BB962C8B-B14F-4D97-AF65-F5344CB8AC3E}">
        <p14:creationId xmlns:p14="http://schemas.microsoft.com/office/powerpoint/2010/main" val="3417646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345" y="184785"/>
            <a:ext cx="1540510" cy="1076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 &lt;&lt; x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B2E3C-0EE7-48DA-9B9A-ABB7C228FF2A}"/>
              </a:ext>
            </a:extLst>
          </p:cNvPr>
          <p:cNvSpPr/>
          <p:nvPr/>
        </p:nvSpPr>
        <p:spPr>
          <a:xfrm>
            <a:off x="4439285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0A0998-D7D2-42BE-98E0-3EB4BB3AB905}"/>
              </a:ext>
            </a:extLst>
          </p:cNvPr>
          <p:cNvSpPr/>
          <p:nvPr/>
        </p:nvSpPr>
        <p:spPr>
          <a:xfrm>
            <a:off x="5029200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DFEB71-789F-4789-B2F9-DB10BD4D8E08}"/>
              </a:ext>
            </a:extLst>
          </p:cNvPr>
          <p:cNvSpPr/>
          <p:nvPr/>
        </p:nvSpPr>
        <p:spPr>
          <a:xfrm>
            <a:off x="5619115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AD2BDB-696A-4D47-AC59-506C84AC60D7}"/>
              </a:ext>
            </a:extLst>
          </p:cNvPr>
          <p:cNvSpPr/>
          <p:nvPr/>
        </p:nvSpPr>
        <p:spPr>
          <a:xfrm>
            <a:off x="6208395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9055B0-4710-46D8-AE3C-E44F75556A51}"/>
              </a:ext>
            </a:extLst>
          </p:cNvPr>
          <p:cNvSpPr/>
          <p:nvPr/>
        </p:nvSpPr>
        <p:spPr>
          <a:xfrm>
            <a:off x="6798310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4B50B8-95C0-42B0-9F75-4D54F0E1B9AF}"/>
              </a:ext>
            </a:extLst>
          </p:cNvPr>
          <p:cNvSpPr/>
          <p:nvPr/>
        </p:nvSpPr>
        <p:spPr>
          <a:xfrm>
            <a:off x="7388225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4EA624-51BF-4650-9F8F-CCC51EEA3070}"/>
              </a:ext>
            </a:extLst>
          </p:cNvPr>
          <p:cNvSpPr/>
          <p:nvPr/>
        </p:nvSpPr>
        <p:spPr>
          <a:xfrm>
            <a:off x="7977505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BA3B91-5D2F-4E88-84B3-14F234FCC0A3}"/>
              </a:ext>
            </a:extLst>
          </p:cNvPr>
          <p:cNvSpPr/>
          <p:nvPr/>
        </p:nvSpPr>
        <p:spPr>
          <a:xfrm>
            <a:off x="8567420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928303-0300-43DD-B85B-7FB206F7BA52}"/>
              </a:ext>
            </a:extLst>
          </p:cNvPr>
          <p:cNvSpPr/>
          <p:nvPr/>
        </p:nvSpPr>
        <p:spPr>
          <a:xfrm>
            <a:off x="4439285" y="16827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1C6E1A-8966-4092-AC1A-D68C70693C18}"/>
              </a:ext>
            </a:extLst>
          </p:cNvPr>
          <p:cNvSpPr/>
          <p:nvPr/>
        </p:nvSpPr>
        <p:spPr>
          <a:xfrm>
            <a:off x="5029200" y="16827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23F22E-B9A4-4646-8123-D6E401E06E5E}"/>
              </a:ext>
            </a:extLst>
          </p:cNvPr>
          <p:cNvSpPr/>
          <p:nvPr/>
        </p:nvSpPr>
        <p:spPr>
          <a:xfrm>
            <a:off x="5619115" y="16827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2F1959-D48A-46B3-A42B-82EB571B7A36}"/>
              </a:ext>
            </a:extLst>
          </p:cNvPr>
          <p:cNvSpPr/>
          <p:nvPr/>
        </p:nvSpPr>
        <p:spPr>
          <a:xfrm>
            <a:off x="6208395" y="16827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53DCFF-52F7-4D37-B0C0-60C4E0B0717C}"/>
              </a:ext>
            </a:extLst>
          </p:cNvPr>
          <p:cNvSpPr/>
          <p:nvPr/>
        </p:nvSpPr>
        <p:spPr>
          <a:xfrm>
            <a:off x="6798310" y="16827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FA0D43-1954-421C-B206-860921F51959}"/>
              </a:ext>
            </a:extLst>
          </p:cNvPr>
          <p:cNvSpPr/>
          <p:nvPr/>
        </p:nvSpPr>
        <p:spPr>
          <a:xfrm>
            <a:off x="7388225" y="16827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9E359F-E9BF-4CD5-8910-6D356057C121}"/>
              </a:ext>
            </a:extLst>
          </p:cNvPr>
          <p:cNvSpPr/>
          <p:nvPr/>
        </p:nvSpPr>
        <p:spPr>
          <a:xfrm>
            <a:off x="7977505" y="16827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3B562A-F0F1-4084-8F8F-0972EA2E14D0}"/>
              </a:ext>
            </a:extLst>
          </p:cNvPr>
          <p:cNvSpPr/>
          <p:nvPr/>
        </p:nvSpPr>
        <p:spPr>
          <a:xfrm>
            <a:off x="8567420" y="16827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29AA8A-FD50-451B-8843-ACBD878768B7}"/>
              </a:ext>
            </a:extLst>
          </p:cNvPr>
          <p:cNvSpPr/>
          <p:nvPr/>
        </p:nvSpPr>
        <p:spPr>
          <a:xfrm>
            <a:off x="4419600" y="25971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1C6EE2-1EF0-4E1A-BBB0-864903579FD1}"/>
              </a:ext>
            </a:extLst>
          </p:cNvPr>
          <p:cNvSpPr/>
          <p:nvPr/>
        </p:nvSpPr>
        <p:spPr>
          <a:xfrm>
            <a:off x="5009515" y="25971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6551AC-F2F6-4722-97DD-B5D7BB19445F}"/>
              </a:ext>
            </a:extLst>
          </p:cNvPr>
          <p:cNvSpPr/>
          <p:nvPr/>
        </p:nvSpPr>
        <p:spPr>
          <a:xfrm>
            <a:off x="5598795" y="25971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CDBC17-A43A-431C-A66E-C289256EE637}"/>
              </a:ext>
            </a:extLst>
          </p:cNvPr>
          <p:cNvSpPr/>
          <p:nvPr/>
        </p:nvSpPr>
        <p:spPr>
          <a:xfrm>
            <a:off x="6188710" y="25971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39F0AF-5D08-4964-83B2-A2DDB9A1509E}"/>
              </a:ext>
            </a:extLst>
          </p:cNvPr>
          <p:cNvSpPr/>
          <p:nvPr/>
        </p:nvSpPr>
        <p:spPr>
          <a:xfrm>
            <a:off x="6778625" y="25971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678061-4AA8-42E1-B5A6-97668FDA562B}"/>
              </a:ext>
            </a:extLst>
          </p:cNvPr>
          <p:cNvSpPr/>
          <p:nvPr/>
        </p:nvSpPr>
        <p:spPr>
          <a:xfrm>
            <a:off x="7367905" y="25971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63A84D-5121-49AA-909E-EA3078E80992}"/>
              </a:ext>
            </a:extLst>
          </p:cNvPr>
          <p:cNvSpPr/>
          <p:nvPr/>
        </p:nvSpPr>
        <p:spPr>
          <a:xfrm>
            <a:off x="7957820" y="25971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A6E33A-5507-4078-BF7D-CB14464193B8}"/>
              </a:ext>
            </a:extLst>
          </p:cNvPr>
          <p:cNvSpPr/>
          <p:nvPr/>
        </p:nvSpPr>
        <p:spPr>
          <a:xfrm>
            <a:off x="8547735" y="25971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F6CE32-1173-42A3-B338-AA89E6D6DA30}"/>
              </a:ext>
            </a:extLst>
          </p:cNvPr>
          <p:cNvSpPr/>
          <p:nvPr/>
        </p:nvSpPr>
        <p:spPr>
          <a:xfrm>
            <a:off x="4439285" y="35115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42683C-E833-4820-AEDE-FC9C80FB800A}"/>
              </a:ext>
            </a:extLst>
          </p:cNvPr>
          <p:cNvSpPr/>
          <p:nvPr/>
        </p:nvSpPr>
        <p:spPr>
          <a:xfrm>
            <a:off x="5029200" y="35115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BBB221-59A4-48BD-97C1-2E501C2924A7}"/>
              </a:ext>
            </a:extLst>
          </p:cNvPr>
          <p:cNvSpPr/>
          <p:nvPr/>
        </p:nvSpPr>
        <p:spPr>
          <a:xfrm>
            <a:off x="5619115" y="35115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03A6DE3-8E42-4B85-9CE5-35DE71793C12}"/>
              </a:ext>
            </a:extLst>
          </p:cNvPr>
          <p:cNvSpPr/>
          <p:nvPr/>
        </p:nvSpPr>
        <p:spPr>
          <a:xfrm>
            <a:off x="6208395" y="35115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380FE3-0B4A-4AEB-9AB6-5236BC8BCE77}"/>
              </a:ext>
            </a:extLst>
          </p:cNvPr>
          <p:cNvSpPr/>
          <p:nvPr/>
        </p:nvSpPr>
        <p:spPr>
          <a:xfrm>
            <a:off x="6798310" y="35115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D3FD9F5-09B8-4B12-B02D-397DFFE4381F}"/>
              </a:ext>
            </a:extLst>
          </p:cNvPr>
          <p:cNvSpPr/>
          <p:nvPr/>
        </p:nvSpPr>
        <p:spPr>
          <a:xfrm>
            <a:off x="7388225" y="35115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4C60EB1-1EDC-459D-9081-FAD73EFB1A79}"/>
              </a:ext>
            </a:extLst>
          </p:cNvPr>
          <p:cNvSpPr/>
          <p:nvPr/>
        </p:nvSpPr>
        <p:spPr>
          <a:xfrm>
            <a:off x="7977505" y="35115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A96357-0219-4E90-A8B1-F06161B8CDE4}"/>
              </a:ext>
            </a:extLst>
          </p:cNvPr>
          <p:cNvSpPr/>
          <p:nvPr/>
        </p:nvSpPr>
        <p:spPr>
          <a:xfrm>
            <a:off x="8567420" y="35115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FC97B81-C7F6-4657-9491-C5F6818F9654}"/>
              </a:ext>
            </a:extLst>
          </p:cNvPr>
          <p:cNvSpPr/>
          <p:nvPr/>
        </p:nvSpPr>
        <p:spPr>
          <a:xfrm>
            <a:off x="4459605" y="44259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EAB4E5-4A72-4838-BD54-CFD7BAEC22F7}"/>
              </a:ext>
            </a:extLst>
          </p:cNvPr>
          <p:cNvSpPr/>
          <p:nvPr/>
        </p:nvSpPr>
        <p:spPr>
          <a:xfrm>
            <a:off x="5048885" y="44259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774BFD-D90E-4F5D-9FFE-1407E40904B5}"/>
              </a:ext>
            </a:extLst>
          </p:cNvPr>
          <p:cNvSpPr/>
          <p:nvPr/>
        </p:nvSpPr>
        <p:spPr>
          <a:xfrm>
            <a:off x="5638800" y="44259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E7E454-A1BC-45D9-81A5-E672BDF53BF7}"/>
              </a:ext>
            </a:extLst>
          </p:cNvPr>
          <p:cNvSpPr/>
          <p:nvPr/>
        </p:nvSpPr>
        <p:spPr>
          <a:xfrm>
            <a:off x="6228715" y="44259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90A0C65-A5F8-4ED2-960B-2F8D1BBAA75C}"/>
              </a:ext>
            </a:extLst>
          </p:cNvPr>
          <p:cNvSpPr/>
          <p:nvPr/>
        </p:nvSpPr>
        <p:spPr>
          <a:xfrm>
            <a:off x="6817995" y="44259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643C388-862B-48C2-A787-EDD3BECE34AF}"/>
              </a:ext>
            </a:extLst>
          </p:cNvPr>
          <p:cNvSpPr/>
          <p:nvPr/>
        </p:nvSpPr>
        <p:spPr>
          <a:xfrm>
            <a:off x="7407910" y="44259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05C48-4C16-475E-8627-A9048A5C8334}"/>
              </a:ext>
            </a:extLst>
          </p:cNvPr>
          <p:cNvSpPr/>
          <p:nvPr/>
        </p:nvSpPr>
        <p:spPr>
          <a:xfrm>
            <a:off x="7997825" y="44259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E0CB8F5-E3D6-45F8-8378-2FE50FF224B2}"/>
              </a:ext>
            </a:extLst>
          </p:cNvPr>
          <p:cNvSpPr/>
          <p:nvPr/>
        </p:nvSpPr>
        <p:spPr>
          <a:xfrm>
            <a:off x="8587105" y="44259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8BDBB82-FB1B-4B40-8E9A-D6F0E05F9AFC}"/>
              </a:ext>
            </a:extLst>
          </p:cNvPr>
          <p:cNvSpPr/>
          <p:nvPr/>
        </p:nvSpPr>
        <p:spPr>
          <a:xfrm>
            <a:off x="4459605" y="53403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8563A60-853E-453B-8D17-6E2962F9FB28}"/>
              </a:ext>
            </a:extLst>
          </p:cNvPr>
          <p:cNvSpPr/>
          <p:nvPr/>
        </p:nvSpPr>
        <p:spPr>
          <a:xfrm>
            <a:off x="5048885" y="53403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F060C6E-2D75-4597-9C01-F85CCC68762F}"/>
              </a:ext>
            </a:extLst>
          </p:cNvPr>
          <p:cNvSpPr/>
          <p:nvPr/>
        </p:nvSpPr>
        <p:spPr>
          <a:xfrm>
            <a:off x="5638800" y="53403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362775B-D486-41AF-B0BC-01FC67CEA794}"/>
              </a:ext>
            </a:extLst>
          </p:cNvPr>
          <p:cNvSpPr/>
          <p:nvPr/>
        </p:nvSpPr>
        <p:spPr>
          <a:xfrm>
            <a:off x="6228715" y="53403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21DEC71-5D9E-4932-AE6A-F4B65D228974}"/>
              </a:ext>
            </a:extLst>
          </p:cNvPr>
          <p:cNvSpPr/>
          <p:nvPr/>
        </p:nvSpPr>
        <p:spPr>
          <a:xfrm>
            <a:off x="6817995" y="53403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7C56581-B1C3-4A69-A9F8-4047BEABABC3}"/>
              </a:ext>
            </a:extLst>
          </p:cNvPr>
          <p:cNvSpPr/>
          <p:nvPr/>
        </p:nvSpPr>
        <p:spPr>
          <a:xfrm>
            <a:off x="7407910" y="53403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BE17FF6-1854-48C6-84B4-36433F9AC527}"/>
              </a:ext>
            </a:extLst>
          </p:cNvPr>
          <p:cNvSpPr/>
          <p:nvPr/>
        </p:nvSpPr>
        <p:spPr>
          <a:xfrm>
            <a:off x="7997825" y="53403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4273F95-B694-43D1-9605-2FF18F1B27AC}"/>
              </a:ext>
            </a:extLst>
          </p:cNvPr>
          <p:cNvSpPr/>
          <p:nvPr/>
        </p:nvSpPr>
        <p:spPr>
          <a:xfrm>
            <a:off x="8587105" y="53403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405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800" dirty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20</Pages>
  <Paragraphs>405</Paragraphs>
  <Words>1048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atcamp</dc:creator>
  <cp:lastModifiedBy>edu</cp:lastModifiedBy>
  <dc:title>PowerPoint 프레젠테이션</dc:title>
  <cp:version>9.101.23.39576</cp:version>
  <dcterms:modified xsi:type="dcterms:W3CDTF">2020-07-28T06:49:03Z</dcterms:modified>
</cp:coreProperties>
</file>