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528965" y="403412"/>
            <a:ext cx="786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 = 0.1 =&gt; 0.00011001100110011....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1DCC3-EBF6-45A6-8E50-8583A7845880}"/>
              </a:ext>
            </a:extLst>
          </p:cNvPr>
          <p:cNvSpPr/>
          <p:nvPr/>
        </p:nvSpPr>
        <p:spPr>
          <a:xfrm>
            <a:off x="215152" y="2850777"/>
            <a:ext cx="313813" cy="578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B632F8-A4F6-41C9-9749-F341F62D1CFD}"/>
              </a:ext>
            </a:extLst>
          </p:cNvPr>
          <p:cNvSpPr/>
          <p:nvPr/>
        </p:nvSpPr>
        <p:spPr>
          <a:xfrm>
            <a:off x="536713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A3CBCD-341F-44FD-93C0-F648064BC0FF}"/>
              </a:ext>
            </a:extLst>
          </p:cNvPr>
          <p:cNvSpPr/>
          <p:nvPr/>
        </p:nvSpPr>
        <p:spPr>
          <a:xfrm>
            <a:off x="858274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246CE2-7A30-4E8B-A672-32A5DC366DD9}"/>
              </a:ext>
            </a:extLst>
          </p:cNvPr>
          <p:cNvSpPr/>
          <p:nvPr/>
        </p:nvSpPr>
        <p:spPr>
          <a:xfrm>
            <a:off x="1179835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129910-F7FA-4538-BE99-FB176EC1CDCC}"/>
              </a:ext>
            </a:extLst>
          </p:cNvPr>
          <p:cNvSpPr/>
          <p:nvPr/>
        </p:nvSpPr>
        <p:spPr>
          <a:xfrm>
            <a:off x="1501396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F7F4D-108D-493B-9CCE-C845CDFF3115}"/>
              </a:ext>
            </a:extLst>
          </p:cNvPr>
          <p:cNvSpPr/>
          <p:nvPr/>
        </p:nvSpPr>
        <p:spPr>
          <a:xfrm>
            <a:off x="1822957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AD63F7E-C091-4A22-A3AA-328AB0AADAE4}"/>
              </a:ext>
            </a:extLst>
          </p:cNvPr>
          <p:cNvSpPr/>
          <p:nvPr/>
        </p:nvSpPr>
        <p:spPr>
          <a:xfrm>
            <a:off x="2144518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0BD211-9982-4504-98E4-746BAEA1DBD4}"/>
              </a:ext>
            </a:extLst>
          </p:cNvPr>
          <p:cNvSpPr/>
          <p:nvPr/>
        </p:nvSpPr>
        <p:spPr>
          <a:xfrm>
            <a:off x="2466079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BC8DF5-484F-48AC-9886-B40C9C23F5BB}"/>
              </a:ext>
            </a:extLst>
          </p:cNvPr>
          <p:cNvSpPr/>
          <p:nvPr/>
        </p:nvSpPr>
        <p:spPr>
          <a:xfrm>
            <a:off x="2787640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CAA8DD-82CA-4917-820D-29155E85D926}"/>
              </a:ext>
            </a:extLst>
          </p:cNvPr>
          <p:cNvSpPr/>
          <p:nvPr/>
        </p:nvSpPr>
        <p:spPr>
          <a:xfrm>
            <a:off x="3144068" y="2850777"/>
            <a:ext cx="313813" cy="578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AA2FD7C-4224-4144-86AF-26A2E7477435}"/>
              </a:ext>
            </a:extLst>
          </p:cNvPr>
          <p:cNvSpPr/>
          <p:nvPr/>
        </p:nvSpPr>
        <p:spPr>
          <a:xfrm>
            <a:off x="346563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64762E-60C7-4BC0-8062-D38DF049F597}"/>
              </a:ext>
            </a:extLst>
          </p:cNvPr>
          <p:cNvSpPr/>
          <p:nvPr/>
        </p:nvSpPr>
        <p:spPr>
          <a:xfrm>
            <a:off x="378719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E151F8-F757-44ED-8610-6C4FC1FE4942}"/>
              </a:ext>
            </a:extLst>
          </p:cNvPr>
          <p:cNvSpPr/>
          <p:nvPr/>
        </p:nvSpPr>
        <p:spPr>
          <a:xfrm>
            <a:off x="410875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03D77E-E811-4584-8F24-893A43FB1F99}"/>
              </a:ext>
            </a:extLst>
          </p:cNvPr>
          <p:cNvSpPr/>
          <p:nvPr/>
        </p:nvSpPr>
        <p:spPr>
          <a:xfrm>
            <a:off x="4430313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648638-4E19-48FD-8950-23CBE63EB168}"/>
              </a:ext>
            </a:extLst>
          </p:cNvPr>
          <p:cNvSpPr/>
          <p:nvPr/>
        </p:nvSpPr>
        <p:spPr>
          <a:xfrm>
            <a:off x="4751874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1D03BC-6207-4CE4-A716-5E1EB1A21D87}"/>
              </a:ext>
            </a:extLst>
          </p:cNvPr>
          <p:cNvSpPr/>
          <p:nvPr/>
        </p:nvSpPr>
        <p:spPr>
          <a:xfrm>
            <a:off x="507343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D28A1B-ECB0-4F53-8E56-BB2C612175F2}"/>
              </a:ext>
            </a:extLst>
          </p:cNvPr>
          <p:cNvSpPr/>
          <p:nvPr/>
        </p:nvSpPr>
        <p:spPr>
          <a:xfrm>
            <a:off x="539499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314A2F-3F4E-46C2-A8F1-671D731E8CCE}"/>
              </a:ext>
            </a:extLst>
          </p:cNvPr>
          <p:cNvSpPr/>
          <p:nvPr/>
        </p:nvSpPr>
        <p:spPr>
          <a:xfrm>
            <a:off x="571655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43234E8-B3FF-440E-8A1A-E248D4F48A5F}"/>
              </a:ext>
            </a:extLst>
          </p:cNvPr>
          <p:cNvSpPr/>
          <p:nvPr/>
        </p:nvSpPr>
        <p:spPr>
          <a:xfrm>
            <a:off x="607298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F6D9A6E-44EC-4CAB-AC9B-7CB0CD9360B6}"/>
              </a:ext>
            </a:extLst>
          </p:cNvPr>
          <p:cNvSpPr/>
          <p:nvPr/>
        </p:nvSpPr>
        <p:spPr>
          <a:xfrm>
            <a:off x="639454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9EBEFD-DC21-4B60-9D75-5E205175BEF9}"/>
              </a:ext>
            </a:extLst>
          </p:cNvPr>
          <p:cNvSpPr/>
          <p:nvPr/>
        </p:nvSpPr>
        <p:spPr>
          <a:xfrm>
            <a:off x="671610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CD484D-017F-451C-BA3C-2BA846BAA0A8}"/>
              </a:ext>
            </a:extLst>
          </p:cNvPr>
          <p:cNvSpPr/>
          <p:nvPr/>
        </p:nvSpPr>
        <p:spPr>
          <a:xfrm>
            <a:off x="7037668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91F622-86D0-4113-A13E-9F900530FD70}"/>
              </a:ext>
            </a:extLst>
          </p:cNvPr>
          <p:cNvSpPr/>
          <p:nvPr/>
        </p:nvSpPr>
        <p:spPr>
          <a:xfrm>
            <a:off x="7359229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B569BE-511D-4079-B554-61A27F756B5A}"/>
              </a:ext>
            </a:extLst>
          </p:cNvPr>
          <p:cNvSpPr/>
          <p:nvPr/>
        </p:nvSpPr>
        <p:spPr>
          <a:xfrm>
            <a:off x="768079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00507E-2BE2-411F-B3E6-5F4E08EAB195}"/>
              </a:ext>
            </a:extLst>
          </p:cNvPr>
          <p:cNvSpPr/>
          <p:nvPr/>
        </p:nvSpPr>
        <p:spPr>
          <a:xfrm>
            <a:off x="800235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DA8CE5-BE70-47C4-94C1-CAB3A0CFFEEA}"/>
              </a:ext>
            </a:extLst>
          </p:cNvPr>
          <p:cNvSpPr/>
          <p:nvPr/>
        </p:nvSpPr>
        <p:spPr>
          <a:xfrm>
            <a:off x="832391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E3917-25D3-4A55-9FF4-FB2018106A1C}"/>
              </a:ext>
            </a:extLst>
          </p:cNvPr>
          <p:cNvSpPr/>
          <p:nvPr/>
        </p:nvSpPr>
        <p:spPr>
          <a:xfrm>
            <a:off x="8645473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1A2541-D8D8-456B-BE93-FC2E7075389A}"/>
              </a:ext>
            </a:extLst>
          </p:cNvPr>
          <p:cNvSpPr/>
          <p:nvPr/>
        </p:nvSpPr>
        <p:spPr>
          <a:xfrm>
            <a:off x="9001901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62F2B5-01C1-4F14-848F-B309835FC322}"/>
              </a:ext>
            </a:extLst>
          </p:cNvPr>
          <p:cNvSpPr/>
          <p:nvPr/>
        </p:nvSpPr>
        <p:spPr>
          <a:xfrm>
            <a:off x="9323462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FD510C-DB92-4F1D-A78B-352CFDA6293A}"/>
              </a:ext>
            </a:extLst>
          </p:cNvPr>
          <p:cNvSpPr/>
          <p:nvPr/>
        </p:nvSpPr>
        <p:spPr>
          <a:xfrm>
            <a:off x="9645024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8E478E-7085-4C66-9E05-3CED0A6D2E83}"/>
              </a:ext>
            </a:extLst>
          </p:cNvPr>
          <p:cNvSpPr/>
          <p:nvPr/>
        </p:nvSpPr>
        <p:spPr>
          <a:xfrm>
            <a:off x="9966585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3A182E-EB42-438A-99A2-46A64901DD6F}"/>
              </a:ext>
            </a:extLst>
          </p:cNvPr>
          <p:cNvSpPr/>
          <p:nvPr/>
        </p:nvSpPr>
        <p:spPr>
          <a:xfrm>
            <a:off x="10288146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0A62C7-0D67-4107-AE3E-F7AB2E2E0FDB}"/>
              </a:ext>
            </a:extLst>
          </p:cNvPr>
          <p:cNvSpPr/>
          <p:nvPr/>
        </p:nvSpPr>
        <p:spPr>
          <a:xfrm>
            <a:off x="10609707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C99ACD-0833-475A-A635-517D0A13FE3F}"/>
              </a:ext>
            </a:extLst>
          </p:cNvPr>
          <p:cNvSpPr/>
          <p:nvPr/>
        </p:nvSpPr>
        <p:spPr>
          <a:xfrm>
            <a:off x="10931268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7A88B88-EF4E-4880-8868-EBE271246B78}"/>
              </a:ext>
            </a:extLst>
          </p:cNvPr>
          <p:cNvSpPr/>
          <p:nvPr/>
        </p:nvSpPr>
        <p:spPr>
          <a:xfrm>
            <a:off x="11252829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6E266-1D2F-4C3B-8313-48ADDF3490C3}"/>
              </a:ext>
            </a:extLst>
          </p:cNvPr>
          <p:cNvSpPr/>
          <p:nvPr/>
        </p:nvSpPr>
        <p:spPr>
          <a:xfrm>
            <a:off x="11574390" y="2850777"/>
            <a:ext cx="313813" cy="578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E3F484-56C1-4147-A99B-0EB9A7BDB43F}"/>
              </a:ext>
            </a:extLst>
          </p:cNvPr>
          <p:cNvSpPr txBox="1"/>
          <p:nvPr/>
        </p:nvSpPr>
        <p:spPr>
          <a:xfrm>
            <a:off x="10445052" y="181957"/>
            <a:ext cx="176683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1096" y="2146852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35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907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522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8244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6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68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41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896" y="131197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311970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8793-066E-4411-8561-6149CE82B2AD}"/>
              </a:ext>
            </a:extLst>
          </p:cNvPr>
          <p:cNvCxnSpPr/>
          <p:nvPr/>
        </p:nvCxnSpPr>
        <p:spPr>
          <a:xfrm>
            <a:off x="3631096" y="2146852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68A4CDA-1F7B-48C6-9B0F-09DA5BE20B6A}"/>
              </a:ext>
            </a:extLst>
          </p:cNvPr>
          <p:cNvSpPr/>
          <p:nvPr/>
        </p:nvSpPr>
        <p:spPr>
          <a:xfrm>
            <a:off x="445935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19E3CC-3CFE-4FEA-A446-2FA9343E6E5D}"/>
              </a:ext>
            </a:extLst>
          </p:cNvPr>
          <p:cNvSpPr/>
          <p:nvPr/>
        </p:nvSpPr>
        <p:spPr>
          <a:xfrm>
            <a:off x="504907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BAB3F0-F051-4620-85D9-FB1FE7228C2A}"/>
              </a:ext>
            </a:extLst>
          </p:cNvPr>
          <p:cNvSpPr/>
          <p:nvPr/>
        </p:nvSpPr>
        <p:spPr>
          <a:xfrm>
            <a:off x="563880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148FC8-6697-4EA8-9942-3192DEC470B8}"/>
              </a:ext>
            </a:extLst>
          </p:cNvPr>
          <p:cNvSpPr/>
          <p:nvPr/>
        </p:nvSpPr>
        <p:spPr>
          <a:xfrm>
            <a:off x="6228522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49893-209E-4F6F-9BAB-7BBAD0B71064}"/>
              </a:ext>
            </a:extLst>
          </p:cNvPr>
          <p:cNvSpPr/>
          <p:nvPr/>
        </p:nvSpPr>
        <p:spPr>
          <a:xfrm>
            <a:off x="6818244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C7E12E-1572-4BCB-9F59-B1C1727E6CEF}"/>
              </a:ext>
            </a:extLst>
          </p:cNvPr>
          <p:cNvSpPr/>
          <p:nvPr/>
        </p:nvSpPr>
        <p:spPr>
          <a:xfrm>
            <a:off x="7407966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AA6D58-5196-4387-9938-054EECC184A8}"/>
              </a:ext>
            </a:extLst>
          </p:cNvPr>
          <p:cNvSpPr/>
          <p:nvPr/>
        </p:nvSpPr>
        <p:spPr>
          <a:xfrm>
            <a:off x="7997688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BCC7FBD-E07A-4169-B16E-995941BF2518}"/>
              </a:ext>
            </a:extLst>
          </p:cNvPr>
          <p:cNvSpPr/>
          <p:nvPr/>
        </p:nvSpPr>
        <p:spPr>
          <a:xfrm>
            <a:off x="8587410" y="233238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27AD06-81D0-499E-B334-996A19D8C402}"/>
              </a:ext>
            </a:extLst>
          </p:cNvPr>
          <p:cNvSpPr txBox="1"/>
          <p:nvPr/>
        </p:nvSpPr>
        <p:spPr>
          <a:xfrm>
            <a:off x="3935896" y="131197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EC40A-1B68-40E8-9291-E474C68EDA41}"/>
              </a:ext>
            </a:extLst>
          </p:cNvPr>
          <p:cNvSpPr txBox="1"/>
          <p:nvPr/>
        </p:nvSpPr>
        <p:spPr>
          <a:xfrm>
            <a:off x="494109" y="3233539"/>
            <a:ext cx="1766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9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&amp; x-1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6E9883-F82E-4232-81B1-E3B06DEC2A8F}"/>
              </a:ext>
            </a:extLst>
          </p:cNvPr>
          <p:cNvSpPr/>
          <p:nvPr/>
        </p:nvSpPr>
        <p:spPr>
          <a:xfrm>
            <a:off x="4459356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F06347-7D58-478E-AD90-F363DC4781CB}"/>
              </a:ext>
            </a:extLst>
          </p:cNvPr>
          <p:cNvSpPr/>
          <p:nvPr/>
        </p:nvSpPr>
        <p:spPr>
          <a:xfrm>
            <a:off x="5049078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553A60-AD67-41ED-B456-2A552D4B3099}"/>
              </a:ext>
            </a:extLst>
          </p:cNvPr>
          <p:cNvSpPr/>
          <p:nvPr/>
        </p:nvSpPr>
        <p:spPr>
          <a:xfrm>
            <a:off x="5638800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67A5CA-CFC2-473B-BEB3-F7074BC154BF}"/>
              </a:ext>
            </a:extLst>
          </p:cNvPr>
          <p:cNvSpPr/>
          <p:nvPr/>
        </p:nvSpPr>
        <p:spPr>
          <a:xfrm>
            <a:off x="6228522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2D5D39-A6C0-4F0C-90F0-2B995ACA5DE1}"/>
              </a:ext>
            </a:extLst>
          </p:cNvPr>
          <p:cNvSpPr/>
          <p:nvPr/>
        </p:nvSpPr>
        <p:spPr>
          <a:xfrm>
            <a:off x="6818244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F1EEE0-A3CC-4DD4-BB47-7F408E57B23A}"/>
              </a:ext>
            </a:extLst>
          </p:cNvPr>
          <p:cNvSpPr/>
          <p:nvPr/>
        </p:nvSpPr>
        <p:spPr>
          <a:xfrm>
            <a:off x="7407966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209CFC-BC01-49D8-A181-D93D2D480F85}"/>
              </a:ext>
            </a:extLst>
          </p:cNvPr>
          <p:cNvSpPr/>
          <p:nvPr/>
        </p:nvSpPr>
        <p:spPr>
          <a:xfrm>
            <a:off x="7997688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D24385-5124-48C4-878B-A404BEFE61A1}"/>
              </a:ext>
            </a:extLst>
          </p:cNvPr>
          <p:cNvSpPr/>
          <p:nvPr/>
        </p:nvSpPr>
        <p:spPr>
          <a:xfrm>
            <a:off x="8587410" y="345988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65522E-2682-4FB9-8B64-90B44BE80648}"/>
              </a:ext>
            </a:extLst>
          </p:cNvPr>
          <p:cNvSpPr/>
          <p:nvPr/>
        </p:nvSpPr>
        <p:spPr>
          <a:xfrm>
            <a:off x="4459356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C45D28-A55B-42E5-B04B-A44C1FD03AC6}"/>
              </a:ext>
            </a:extLst>
          </p:cNvPr>
          <p:cNvSpPr/>
          <p:nvPr/>
        </p:nvSpPr>
        <p:spPr>
          <a:xfrm>
            <a:off x="5049078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22267D-030E-418F-9CB9-9FA9D6395081}"/>
              </a:ext>
            </a:extLst>
          </p:cNvPr>
          <p:cNvSpPr/>
          <p:nvPr/>
        </p:nvSpPr>
        <p:spPr>
          <a:xfrm>
            <a:off x="5638800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CC9F25-75DE-4848-A984-D7162EE48024}"/>
              </a:ext>
            </a:extLst>
          </p:cNvPr>
          <p:cNvSpPr/>
          <p:nvPr/>
        </p:nvSpPr>
        <p:spPr>
          <a:xfrm>
            <a:off x="6228522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9D21B0-AF2C-4F78-A55B-3A2B3D2F2A3B}"/>
              </a:ext>
            </a:extLst>
          </p:cNvPr>
          <p:cNvSpPr/>
          <p:nvPr/>
        </p:nvSpPr>
        <p:spPr>
          <a:xfrm>
            <a:off x="6818244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84569A-E395-43BB-80C1-B981DD199242}"/>
              </a:ext>
            </a:extLst>
          </p:cNvPr>
          <p:cNvSpPr/>
          <p:nvPr/>
        </p:nvSpPr>
        <p:spPr>
          <a:xfrm>
            <a:off x="7407966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BCE367-0617-40AC-BF6C-0D16AAC60079}"/>
              </a:ext>
            </a:extLst>
          </p:cNvPr>
          <p:cNvSpPr/>
          <p:nvPr/>
        </p:nvSpPr>
        <p:spPr>
          <a:xfrm>
            <a:off x="7997688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34DD59-3741-4D2E-B82A-BC40E741C5DA}"/>
              </a:ext>
            </a:extLst>
          </p:cNvPr>
          <p:cNvSpPr/>
          <p:nvPr/>
        </p:nvSpPr>
        <p:spPr>
          <a:xfrm>
            <a:off x="8587410" y="4361035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105362A-2B10-4E89-A435-D35C306B5B5C}"/>
              </a:ext>
            </a:extLst>
          </p:cNvPr>
          <p:cNvCxnSpPr/>
          <p:nvPr/>
        </p:nvCxnSpPr>
        <p:spPr>
          <a:xfrm>
            <a:off x="3650974" y="5195917"/>
            <a:ext cx="685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976B65-D77C-4F5D-BC93-16FAA472C127}"/>
              </a:ext>
            </a:extLst>
          </p:cNvPr>
          <p:cNvSpPr/>
          <p:nvPr/>
        </p:nvSpPr>
        <p:spPr>
          <a:xfrm>
            <a:off x="4479234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5CD0C74-830D-42DA-91A0-7EFA1B5845BF}"/>
              </a:ext>
            </a:extLst>
          </p:cNvPr>
          <p:cNvSpPr/>
          <p:nvPr/>
        </p:nvSpPr>
        <p:spPr>
          <a:xfrm>
            <a:off x="5068956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4E7F34-493A-413B-81DF-4DFBCEF29FD4}"/>
              </a:ext>
            </a:extLst>
          </p:cNvPr>
          <p:cNvSpPr/>
          <p:nvPr/>
        </p:nvSpPr>
        <p:spPr>
          <a:xfrm>
            <a:off x="5658678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133E9A-9008-41E6-8647-2C69F9AA9CE5}"/>
              </a:ext>
            </a:extLst>
          </p:cNvPr>
          <p:cNvSpPr/>
          <p:nvPr/>
        </p:nvSpPr>
        <p:spPr>
          <a:xfrm>
            <a:off x="6248400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694DA-8F17-43E7-8E6F-52B4CDFF722F}"/>
              </a:ext>
            </a:extLst>
          </p:cNvPr>
          <p:cNvSpPr/>
          <p:nvPr/>
        </p:nvSpPr>
        <p:spPr>
          <a:xfrm>
            <a:off x="6838122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D380DB-918B-4625-931E-B2A0F2084E4A}"/>
              </a:ext>
            </a:extLst>
          </p:cNvPr>
          <p:cNvSpPr/>
          <p:nvPr/>
        </p:nvSpPr>
        <p:spPr>
          <a:xfrm>
            <a:off x="7427844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C79A5F-BE06-45F5-8A75-D822A3FDBF87}"/>
              </a:ext>
            </a:extLst>
          </p:cNvPr>
          <p:cNvSpPr/>
          <p:nvPr/>
        </p:nvSpPr>
        <p:spPr>
          <a:xfrm>
            <a:off x="8017566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0D22F5-3790-476B-A13B-F7D13E74DD5D}"/>
              </a:ext>
            </a:extLst>
          </p:cNvPr>
          <p:cNvSpPr/>
          <p:nvPr/>
        </p:nvSpPr>
        <p:spPr>
          <a:xfrm>
            <a:off x="8607288" y="5381452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D5FC60-C830-4119-B434-864FB511D57A}"/>
              </a:ext>
            </a:extLst>
          </p:cNvPr>
          <p:cNvSpPr txBox="1"/>
          <p:nvPr/>
        </p:nvSpPr>
        <p:spPr>
          <a:xfrm>
            <a:off x="3955774" y="436103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&amp;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4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306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834887" y="1378226"/>
            <a:ext cx="65133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for i in range(32):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if  x &amp; (1&lt;&lt;i) !=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8388626" y="121920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1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306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0x12345678  # 0001 0010 0011 0100 0101 0110 0111 1000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F16F9-E07F-485D-8702-810CBA7123C9}"/>
              </a:ext>
            </a:extLst>
          </p:cNvPr>
          <p:cNvSpPr txBox="1"/>
          <p:nvPr/>
        </p:nvSpPr>
        <p:spPr>
          <a:xfrm>
            <a:off x="0" y="1219200"/>
            <a:ext cx="49311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bit_count_new(x):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count =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x != 0 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x = x &amp; (x-1)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count +=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count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964B6-E46B-4F66-B4C2-F247D039368B}"/>
              </a:ext>
            </a:extLst>
          </p:cNvPr>
          <p:cNvSpPr txBox="1"/>
          <p:nvPr/>
        </p:nvSpPr>
        <p:spPr>
          <a:xfrm>
            <a:off x="1060174" y="4293704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O(N)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D09D-FD66-47B5-B86B-EF37A6062B24}"/>
              </a:ext>
            </a:extLst>
          </p:cNvPr>
          <p:cNvSpPr txBox="1"/>
          <p:nvPr/>
        </p:nvSpPr>
        <p:spPr>
          <a:xfrm>
            <a:off x="5586280" y="1046661"/>
            <a:ext cx="809548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00010010001101000101011001111000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00010010001101000101011001110000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-----------------------------------</a:t>
            </a:r>
            <a:endParaRPr lang="ko-KR" altLang="en-US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00010010001101000101011001100000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00010000000000000000000000000000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00001111111111111111111111111111 &amp;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----------------------------------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00000000000000000000000000000000</a:t>
            </a:r>
          </a:p>
          <a:p>
            <a:pPr algn="l"/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D2F0F-54F2-4E38-9435-17AFA0AC03DC}"/>
              </a:ext>
            </a:extLst>
          </p:cNvPr>
          <p:cNvSpPr txBox="1"/>
          <p:nvPr/>
        </p:nvSpPr>
        <p:spPr>
          <a:xfrm>
            <a:off x="980661" y="506775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hamming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weight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3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501" y="250166"/>
            <a:ext cx="6250429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count, last = 1, ""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last == c: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if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 != 0: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count 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last = c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list_aux.append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str</a:t>
            </a:r>
            <a:r>
              <a:rPr lang="en-US" altLang="ko-KR" sz="2000">
                <a:latin typeface="Consolas" panose="020B0609020204030204" pitchFamily="49" charset="0"/>
              </a:rPr>
              <a:t>(count))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"".join(</a:t>
            </a:r>
            <a:r>
              <a:rPr lang="en-US" altLang="ko-KR" sz="2000" err="1">
                <a:latin typeface="Consolas" panose="020B0609020204030204" pitchFamily="49" charset="0"/>
              </a:rPr>
              <a:t>list_aux</a:t>
            </a:r>
            <a:r>
              <a:rPr lang="en-US" altLang="ko-KR" sz="200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result = </a:t>
            </a:r>
            <a:r>
              <a:rPr lang="en-US" altLang="ko-KR" sz="2000" err="1">
                <a:latin typeface="Consolas" panose="020B0609020204030204" pitchFamily="49" charset="0"/>
              </a:rPr>
              <a:t>str_compression</a:t>
            </a:r>
            <a:r>
              <a:rPr lang="en-US" altLang="ko-KR" sz="2000">
                <a:latin typeface="Consolas" panose="020B0609020204030204" pitchFamily="49" charset="0"/>
              </a:rPr>
              <a:t>("</a:t>
            </a:r>
            <a:r>
              <a:rPr lang="en-US" altLang="ko-KR" sz="2000" err="1">
                <a:latin typeface="Consolas" panose="020B0609020204030204" pitchFamily="49" charset="0"/>
              </a:rPr>
              <a:t>aabcccccaaa</a:t>
            </a:r>
            <a:r>
              <a:rPr lang="en-US" altLang="ko-KR" sz="200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print(result)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898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3057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17125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1193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261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932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73397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87465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01533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15601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29669" y="418372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2160" y="3739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4431" y="1492350"/>
            <a:ext cx="795492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8168" y="144358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count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06041" y="1492349"/>
            <a:ext cx="1347582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“c”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8289" y="149235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last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9256" y="23264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latin typeface="Consolas" panose="020B0609020204030204" pitchFamily="49" charset="0"/>
              </a:rPr>
              <a:t>list_aux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4431" y="2849669"/>
            <a:ext cx="422694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8898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03057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7125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31193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45261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5932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73397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87465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01533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515601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29669" y="12940"/>
            <a:ext cx="414068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148569" y="899128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2251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4" idx="3"/>
            <a:endCxn id="37" idx="1"/>
          </p:cNvCxnSpPr>
          <p:nvPr/>
        </p:nvCxnSpPr>
        <p:spPr>
          <a:xfrm>
            <a:off x="7617125" y="3086896"/>
            <a:ext cx="3151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46960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2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7" idx="3"/>
            <a:endCxn id="41" idx="1"/>
          </p:cNvCxnSpPr>
          <p:nvPr/>
        </p:nvCxnSpPr>
        <p:spPr>
          <a:xfrm>
            <a:off x="8346319" y="3086896"/>
            <a:ext cx="200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161669" y="2852227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b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76378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1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1" idx="3"/>
            <a:endCxn id="47" idx="1"/>
          </p:cNvCxnSpPr>
          <p:nvPr/>
        </p:nvCxnSpPr>
        <p:spPr>
          <a:xfrm>
            <a:off x="8961028" y="3086896"/>
            <a:ext cx="200641" cy="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3"/>
            <a:endCxn id="49" idx="1"/>
          </p:cNvCxnSpPr>
          <p:nvPr/>
        </p:nvCxnSpPr>
        <p:spPr>
          <a:xfrm flipV="1">
            <a:off x="9575737" y="3086896"/>
            <a:ext cx="200641" cy="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0399714" y="2849669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c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023050" y="2849668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5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49" idx="3"/>
            <a:endCxn id="60" idx="1"/>
          </p:cNvCxnSpPr>
          <p:nvPr/>
        </p:nvCxnSpPr>
        <p:spPr>
          <a:xfrm>
            <a:off x="10190446" y="3086896"/>
            <a:ext cx="209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2" idx="1"/>
          </p:cNvCxnSpPr>
          <p:nvPr/>
        </p:nvCxnSpPr>
        <p:spPr>
          <a:xfrm flipV="1">
            <a:off x="10813782" y="3086895"/>
            <a:ext cx="20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1631366" y="2849668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a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54702" y="2849667"/>
            <a:ext cx="414068" cy="474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9" idx="1"/>
          </p:cNvCxnSpPr>
          <p:nvPr/>
        </p:nvCxnSpPr>
        <p:spPr>
          <a:xfrm>
            <a:off x="11422098" y="3086895"/>
            <a:ext cx="209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3"/>
            <a:endCxn id="70" idx="1"/>
          </p:cNvCxnSpPr>
          <p:nvPr/>
        </p:nvCxnSpPr>
        <p:spPr>
          <a:xfrm flipV="1">
            <a:off x="12045434" y="3086894"/>
            <a:ext cx="20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9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5411" y="181154"/>
            <a:ext cx="8899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“012”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“021”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“102”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“120”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“201”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“210”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10819" y="250166"/>
                <a:ext cx="3543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=3!=3∗2∗1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819" y="250166"/>
                <a:ext cx="354340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62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007" y="120769"/>
            <a:ext cx="55451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perm(s):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 &lt; 2: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return s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res = []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, c in enumerate(s):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for cc in perm(s[:</a:t>
            </a:r>
            <a:r>
              <a:rPr lang="en-US" altLang="ko-KR" sz="2000" err="1">
                <a:latin typeface="Consolas" panose="020B0609020204030204" pitchFamily="49" charset="0"/>
              </a:rPr>
              <a:t>i</a:t>
            </a:r>
            <a:r>
              <a:rPr lang="en-US" altLang="ko-KR" sz="2000">
                <a:latin typeface="Consolas" panose="020B0609020204030204" pitchFamily="49" charset="0"/>
              </a:rPr>
              <a:t>]+s[i+1:]):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res.append</a:t>
            </a:r>
            <a:r>
              <a:rPr lang="en-US" altLang="ko-KR" sz="2000">
                <a:latin typeface="Consolas" panose="020B0609020204030204" pitchFamily="49" charset="0"/>
              </a:rPr>
              <a:t>(c + cc)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res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 = "012"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print(perm(</a:t>
            </a:r>
            <a:r>
              <a:rPr lang="en-US" altLang="ko-KR" sz="2000" err="1">
                <a:latin typeface="Consolas" panose="020B0609020204030204" pitchFamily="49" charset="0"/>
              </a:rPr>
              <a:t>val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85472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5419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65366" y="422693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5525" y="3709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85472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25419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65366" y="34504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4765" y="141997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56627" y="1943196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7625341" y="894183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7923362" y="1106452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555411" y="2544792"/>
            <a:ext cx="615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96020" y="3086004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5967" y="3086004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6073" y="303424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96020" y="2697815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35967" y="2697815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0036" y="3884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1898" y="4407892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8596020" y="3534578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9833910" y="3769763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80678" y="5218981"/>
            <a:ext cx="6150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173426" y="5553158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02855" y="54065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173426" y="5164969"/>
            <a:ext cx="439947" cy="4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82719" y="655044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44581" y="7073661"/>
            <a:ext cx="439947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10233401" y="6005490"/>
            <a:ext cx="319996" cy="3135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7" name="아래쪽 화살표 36"/>
          <p:cNvSpPr/>
          <p:nvPr/>
        </p:nvSpPr>
        <p:spPr>
          <a:xfrm rot="10800000">
            <a:off x="11411316" y="6236917"/>
            <a:ext cx="319996" cy="3135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94000" y="37093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15861" y="275182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Perm(“01”)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69349" y="530093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Perm(“2”)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99356" y="4400760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>
                <a:solidFill>
                  <a:schemeClr val="tx1"/>
                </a:solidFill>
              </a:rPr>
              <a:t>“01”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endCxn id="66" idx="1"/>
          </p:cNvCxnSpPr>
          <p:nvPr/>
        </p:nvCxnSpPr>
        <p:spPr>
          <a:xfrm>
            <a:off x="5287169" y="4606092"/>
            <a:ext cx="312187" cy="1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6" idx="3"/>
            <a:endCxn id="69" idx="1"/>
          </p:cNvCxnSpPr>
          <p:nvPr/>
        </p:nvCxnSpPr>
        <p:spPr>
          <a:xfrm>
            <a:off x="6421139" y="4625047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759405" y="4400760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01579" y="193231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“012”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7923362" y="2156603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261628" y="193231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“021”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12" idx="3"/>
            <a:endCxn id="71" idx="1"/>
          </p:cNvCxnSpPr>
          <p:nvPr/>
        </p:nvCxnSpPr>
        <p:spPr>
          <a:xfrm flipV="1">
            <a:off x="6696574" y="2156603"/>
            <a:ext cx="405005" cy="10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332123" y="194319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“102”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3"/>
            <a:endCxn id="80" idx="1"/>
          </p:cNvCxnSpPr>
          <p:nvPr/>
        </p:nvCxnSpPr>
        <p:spPr>
          <a:xfrm>
            <a:off x="10153906" y="2167483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0492172" y="1943196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“120”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3" idx="3"/>
            <a:endCxn id="78" idx="1"/>
          </p:cNvCxnSpPr>
          <p:nvPr/>
        </p:nvCxnSpPr>
        <p:spPr>
          <a:xfrm>
            <a:off x="9083411" y="2156603"/>
            <a:ext cx="248712" cy="10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1536637" y="1925944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“201”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86" idx="3"/>
            <a:endCxn id="88" idx="1"/>
          </p:cNvCxnSpPr>
          <p:nvPr/>
        </p:nvCxnSpPr>
        <p:spPr>
          <a:xfrm>
            <a:off x="12358420" y="2150231"/>
            <a:ext cx="338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2696686" y="1925944"/>
            <a:ext cx="821783" cy="44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“210”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0" idx="3"/>
            <a:endCxn id="86" idx="1"/>
          </p:cNvCxnSpPr>
          <p:nvPr/>
        </p:nvCxnSpPr>
        <p:spPr>
          <a:xfrm flipV="1">
            <a:off x="11313955" y="2150231"/>
            <a:ext cx="222682" cy="17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7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54800" y="331785"/>
            <a:ext cx="455765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is_palindrome2(s):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l = </a:t>
            </a:r>
            <a:r>
              <a:rPr lang="en-US" altLang="ko-KR" sz="2000" err="1">
                <a:latin typeface="Consolas" panose="020B0609020204030204" pitchFamily="49" charset="0"/>
              </a:rPr>
              <a:t>len</a:t>
            </a:r>
            <a:r>
              <a:rPr lang="en-US" altLang="ko-KR" sz="2000">
                <a:latin typeface="Consolas" panose="020B0609020204030204" pitchFamily="49" charset="0"/>
              </a:rPr>
              <a:t>(s)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f, b = 0, l-1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while( f &lt; l//2 ):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f +=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while s[f] == " 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b -=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if( s[f] != s[b] 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return False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f+=1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b-=1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True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str1 = "</a:t>
            </a:r>
            <a:r>
              <a:rPr lang="ko-KR" altLang="en-US" sz="2000">
                <a:latin typeface="Consolas" panose="020B0609020204030204" pitchFamily="49" charset="0"/>
              </a:rPr>
              <a:t>소주 </a:t>
            </a:r>
            <a:r>
              <a:rPr lang="ko-KR" altLang="en-US" sz="2000" err="1">
                <a:latin typeface="Consolas" panose="020B0609020204030204" pitchFamily="49" charset="0"/>
              </a:rPr>
              <a:t>잔한잔주소</a:t>
            </a:r>
            <a:r>
              <a:rPr lang="en-US" altLang="ko-KR" sz="200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print(is_palindrome2(str1))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5531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28238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690945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‘ 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53652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816359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379066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잔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941773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504480" y="84406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8947" y="84406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6794" y="33178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2012" y="141341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556036" y="2250832"/>
            <a:ext cx="562707" cy="5802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83695" y="227936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4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84461" y="94392"/>
            <a:ext cx="540404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k, v in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if k in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[k].append(v)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r>
              <a:rPr lang="en-US" altLang="ko-KR" sz="2000">
                <a:latin typeface="Consolas" panose="020B0609020204030204" pitchFamily="49" charset="0"/>
              </a:rPr>
              <a:t>[k] = [v]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</a:t>
            </a:r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 err="1">
                <a:latin typeface="Consolas" panose="020B0609020204030204" pitchFamily="49" charset="0"/>
              </a:rPr>
              <a:t>def</a:t>
            </a:r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 = (("key1", "value1"),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("key1", "value2"),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"value3"),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"value4"),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("key2", "value5"),)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print(type(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print(</a:t>
            </a:r>
            <a:r>
              <a:rPr lang="en-US" altLang="ko-KR" sz="2000" err="1">
                <a:latin typeface="Consolas" panose="020B0609020204030204" pitchFamily="49" charset="0"/>
              </a:rPr>
              <a:t>usual_dict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 err="1">
                <a:latin typeface="Consolas" panose="020B0609020204030204" pitchFamily="49" charset="0"/>
              </a:rPr>
              <a:t>dict_data</a:t>
            </a:r>
            <a:r>
              <a:rPr lang="en-US" altLang="ko-KR" sz="200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</a:t>
            </a:r>
            <a:r>
              <a:rPr lang="en-US" altLang="ko-KR" sz="2000" err="1">
                <a:latin typeface="Consolas" panose="020B0609020204030204" pitchFamily="49" charset="0"/>
              </a:rPr>
              <a:t>test_setdef</a:t>
            </a:r>
            <a:r>
              <a:rPr lang="en-US" altLang="ko-KR" sz="2000">
                <a:latin typeface="Consolas" panose="020B0609020204030204" pitchFamily="49" charset="0"/>
              </a:rPr>
              <a:t>()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9415" y="734080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2000" y="734080"/>
            <a:ext cx="316523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7707" y="32084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newdata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49823" y="2663992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86090" y="734080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“value1”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31722" y="31431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k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6110" y="31431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>
            <a:stCxn id="3" idx="3"/>
            <a:endCxn id="17" idx="1"/>
          </p:cNvCxnSpPr>
          <p:nvPr/>
        </p:nvCxnSpPr>
        <p:spPr>
          <a:xfrm>
            <a:off x="7378115" y="940699"/>
            <a:ext cx="783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3"/>
            <a:endCxn id="21" idx="1"/>
          </p:cNvCxnSpPr>
          <p:nvPr/>
        </p:nvCxnSpPr>
        <p:spPr>
          <a:xfrm>
            <a:off x="8478523" y="940699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964172" y="520897"/>
            <a:ext cx="3914235" cy="79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57490" y="2663914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32248" y="734080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10024681" y="940699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49415" y="1147318"/>
            <a:ext cx="102870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“key2”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57451" y="1609989"/>
            <a:ext cx="5283763" cy="79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62000" y="1817731"/>
            <a:ext cx="316523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86090" y="181773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“value3”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3"/>
            <a:endCxn id="35" idx="1"/>
          </p:cNvCxnSpPr>
          <p:nvPr/>
        </p:nvCxnSpPr>
        <p:spPr>
          <a:xfrm>
            <a:off x="7378115" y="1353937"/>
            <a:ext cx="783885" cy="67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3"/>
            <a:endCxn id="36" idx="1"/>
          </p:cNvCxnSpPr>
          <p:nvPr/>
        </p:nvCxnSpPr>
        <p:spPr>
          <a:xfrm>
            <a:off x="8478523" y="202435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328888" y="183466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“value4”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10021321" y="204128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878407" y="1834661"/>
            <a:ext cx="1245770" cy="41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“value5”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endCxn id="42" idx="1"/>
          </p:cNvCxnSpPr>
          <p:nvPr/>
        </p:nvCxnSpPr>
        <p:spPr>
          <a:xfrm>
            <a:off x="11570840" y="2041280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343435" y="151621"/>
            <a:ext cx="96776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convert_to_decimal(number,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multiplier, result = 1, 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+= number % 10 * multiplier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multiplier *=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10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18" y="4399721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643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70C86ED-EC3E-4F12-893B-57130ED34D19}"/>
              </a:ext>
            </a:extLst>
          </p:cNvPr>
          <p:cNvSpPr/>
          <p:nvPr/>
        </p:nvSpPr>
        <p:spPr>
          <a:xfrm>
            <a:off x="6096000" y="4792018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688" y="5582719"/>
            <a:ext cx="92765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7959529" y="4792018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2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8719930" y="479201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8706301" y="394914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69" y="5582718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multiplier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9315669" y="5582718"/>
            <a:ext cx="814525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13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624" y="558271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339" y="3922642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65115B-513C-42F7-9FCD-8C894EFEB046}"/>
              </a:ext>
            </a:extLst>
          </p:cNvPr>
          <p:cNvSpPr/>
          <p:nvPr/>
        </p:nvSpPr>
        <p:spPr>
          <a:xfrm>
            <a:off x="7182678" y="3922641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6CF5C4-9783-48C1-A24D-78F4BD1A0201}"/>
              </a:ext>
            </a:extLst>
          </p:cNvPr>
          <p:cNvSpPr/>
          <p:nvPr/>
        </p:nvSpPr>
        <p:spPr>
          <a:xfrm>
            <a:off x="7726017" y="3922640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2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B3CC2-9583-4A69-BDB6-D68BCC9E2A58}"/>
              </a:ext>
            </a:extLst>
          </p:cNvPr>
          <p:cNvSpPr txBox="1"/>
          <p:nvPr/>
        </p:nvSpPr>
        <p:spPr>
          <a:xfrm>
            <a:off x="287383" y="10450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0,0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8764BE-60DB-4F02-8323-9290C7DAE183}"/>
              </a:ext>
            </a:extLst>
          </p:cNvPr>
          <p:cNvSpPr/>
          <p:nvPr/>
        </p:nvSpPr>
        <p:spPr>
          <a:xfrm>
            <a:off x="1497874" y="1288869"/>
            <a:ext cx="165463" cy="165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AA036-11C9-4633-B035-C446799279F3}"/>
              </a:ext>
            </a:extLst>
          </p:cNvPr>
          <p:cNvSpPr txBox="1"/>
          <p:nvPr/>
        </p:nvSpPr>
        <p:spPr>
          <a:xfrm>
            <a:off x="1854926" y="128886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10,10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35E41D-880A-483C-B5FD-12E0910DE3DE}"/>
              </a:ext>
            </a:extLst>
          </p:cNvPr>
          <p:cNvCxnSpPr>
            <a:endCxn id="5" idx="1"/>
          </p:cNvCxnSpPr>
          <p:nvPr/>
        </p:nvCxnSpPr>
        <p:spPr>
          <a:xfrm>
            <a:off x="0" y="0"/>
            <a:ext cx="1522105" cy="131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3302EE5-2284-4916-9A67-3EE89AB511CF}"/>
              </a:ext>
            </a:extLst>
          </p:cNvPr>
          <p:cNvSpPr/>
          <p:nvPr/>
        </p:nvSpPr>
        <p:spPr>
          <a:xfrm>
            <a:off x="4641669" y="870857"/>
            <a:ext cx="2264228" cy="22642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9482AB-49A1-4DCD-8047-78F09CC6705A}"/>
              </a:ext>
            </a:extLst>
          </p:cNvPr>
          <p:cNvSpPr/>
          <p:nvPr/>
        </p:nvSpPr>
        <p:spPr>
          <a:xfrm>
            <a:off x="5695405" y="1924594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19216A-521B-4059-BEA0-A3258FFA4F9E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flipH="1" flipV="1">
            <a:off x="5773783" y="870857"/>
            <a:ext cx="4354" cy="105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0EC2C2-B270-40E7-BEB0-A89CC5155E15}"/>
              </a:ext>
            </a:extLst>
          </p:cNvPr>
          <p:cNvSpPr txBox="1"/>
          <p:nvPr/>
        </p:nvSpPr>
        <p:spPr>
          <a:xfrm>
            <a:off x="7550331" y="62772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 err="1">
                <a:latin typeface="Consolas" panose="020B0609020204030204" pitchFamily="49" charset="0"/>
              </a:rPr>
              <a:t>x,y,r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8E879-2D9C-4ECB-A975-774F5D796190}"/>
              </a:ext>
            </a:extLst>
          </p:cNvPr>
          <p:cNvSpPr txBox="1"/>
          <p:nvPr/>
        </p:nvSpPr>
        <p:spPr>
          <a:xfrm>
            <a:off x="7550331" y="154318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Circle(Point(</a:t>
            </a:r>
            <a:r>
              <a:rPr lang="en-US" altLang="ko-KR" sz="2800" err="1">
                <a:latin typeface="Consolas" panose="020B0609020204030204" pitchFamily="49" charset="0"/>
              </a:rPr>
              <a:t>x,y</a:t>
            </a:r>
            <a:r>
              <a:rPr lang="en-US" altLang="ko-KR" sz="2800">
                <a:latin typeface="Consolas" panose="020B0609020204030204" pitchFamily="49" charset="0"/>
              </a:rPr>
              <a:t>),r)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1F625-D96E-4335-A26F-98CBBB3E2745}"/>
              </a:ext>
            </a:extLst>
          </p:cNvPr>
          <p:cNvSpPr/>
          <p:nvPr/>
        </p:nvSpPr>
        <p:spPr>
          <a:xfrm>
            <a:off x="4859383" y="3648891"/>
            <a:ext cx="2377440" cy="1497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4B09D1F-D89F-4234-ABCF-F135E8C510A4}"/>
              </a:ext>
            </a:extLst>
          </p:cNvPr>
          <p:cNvSpPr/>
          <p:nvPr/>
        </p:nvSpPr>
        <p:spPr>
          <a:xfrm>
            <a:off x="4776651" y="3557453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DCDE6C-CAD3-4A32-84EA-DADD7DCE8655}"/>
              </a:ext>
            </a:extLst>
          </p:cNvPr>
          <p:cNvSpPr/>
          <p:nvPr/>
        </p:nvSpPr>
        <p:spPr>
          <a:xfrm>
            <a:off x="7154091" y="5072741"/>
            <a:ext cx="165463" cy="1654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886E0-4BEA-4949-8927-E5011FF7EF98}"/>
              </a:ext>
            </a:extLst>
          </p:cNvPr>
          <p:cNvSpPr txBox="1"/>
          <p:nvPr/>
        </p:nvSpPr>
        <p:spPr>
          <a:xfrm>
            <a:off x="7384868" y="3990290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Rect</a:t>
            </a:r>
            <a:r>
              <a:rPr lang="en-US" altLang="ko-KR" sz="2800">
                <a:latin typeface="Consolas" panose="020B0609020204030204" pitchFamily="49" charset="0"/>
              </a:rPr>
              <a:t>(Point(x1,y1),Point(x2,y2))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F6ED80-812F-44C8-A4E0-F9ADB44987B8}"/>
              </a:ext>
            </a:extLst>
          </p:cNvPr>
          <p:cNvCxnSpPr>
            <a:cxnSpLocks/>
          </p:cNvCxnSpPr>
          <p:nvPr/>
        </p:nvCxnSpPr>
        <p:spPr>
          <a:xfrm>
            <a:off x="29606" y="0"/>
            <a:ext cx="4684437" cy="162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4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985421" y="1145220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985421" y="1651247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985421" y="2157275"/>
            <a:ext cx="2183907" cy="118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8229601" y="386179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8229601" y="892206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8229601" y="1398234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8229601" y="2396971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SubscriberTwo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8229601" y="2902998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8229601" y="3409026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receive()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9CF813-C85D-4D10-B99D-452B70B45583}"/>
              </a:ext>
            </a:extLst>
          </p:cNvPr>
          <p:cNvSpPr/>
          <p:nvPr/>
        </p:nvSpPr>
        <p:spPr>
          <a:xfrm>
            <a:off x="4048217" y="2157274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05560-3A94-4830-934D-657573F6820A}"/>
              </a:ext>
            </a:extLst>
          </p:cNvPr>
          <p:cNvSpPr/>
          <p:nvPr/>
        </p:nvSpPr>
        <p:spPr>
          <a:xfrm>
            <a:off x="4048217" y="2530136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A9F06B-4EC1-4580-8EC5-89FA693A58DE}"/>
              </a:ext>
            </a:extLst>
          </p:cNvPr>
          <p:cNvSpPr/>
          <p:nvPr/>
        </p:nvSpPr>
        <p:spPr>
          <a:xfrm>
            <a:off x="4048217" y="2902998"/>
            <a:ext cx="1020932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3169328" y="1904261"/>
            <a:ext cx="878889" cy="43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8229601" y="4447711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</a:rPr>
              <a:t>SubscriberOne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8229601" y="4953738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8229601" y="5459766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8263772" y="-11984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8151041" y="198333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8151040" y="40052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5069149" y="1736695"/>
            <a:ext cx="3160452" cy="6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869B31-400F-49A0-BCD1-0A3B534DDB4D}"/>
              </a:ext>
            </a:extLst>
          </p:cNvPr>
          <p:cNvSpPr txBox="1"/>
          <p:nvPr/>
        </p:nvSpPr>
        <p:spPr>
          <a:xfrm>
            <a:off x="5415379" y="1050627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Callback()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069149" y="2716567"/>
            <a:ext cx="3160452" cy="103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069149" y="3089429"/>
            <a:ext cx="736847" cy="12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C3B022C-1836-46A2-979B-AD620D02FE6A}"/>
              </a:ext>
            </a:extLst>
          </p:cNvPr>
          <p:cNvSpPr/>
          <p:nvPr/>
        </p:nvSpPr>
        <p:spPr>
          <a:xfrm>
            <a:off x="3640514" y="2902998"/>
            <a:ext cx="368423" cy="2851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3274309" y="4327865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getattr</a:t>
            </a:r>
            <a:r>
              <a:rPr lang="en-US" altLang="ko-KR" sz="2800">
                <a:latin typeface="Consolas" panose="020B0609020204030204" pitchFamily="49" charset="0"/>
              </a:rPr>
              <a:t>(who, 'update')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0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E2EAB-E72C-44E4-99FB-E0D1E45D5722}"/>
              </a:ext>
            </a:extLst>
          </p:cNvPr>
          <p:cNvSpPr/>
          <p:nvPr/>
        </p:nvSpPr>
        <p:spPr>
          <a:xfrm>
            <a:off x="-123621" y="1012055"/>
            <a:ext cx="1713391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Publisher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EB5AC-9C56-4176-8266-BBEEFFA8D664}"/>
              </a:ext>
            </a:extLst>
          </p:cNvPr>
          <p:cNvSpPr/>
          <p:nvPr/>
        </p:nvSpPr>
        <p:spPr>
          <a:xfrm>
            <a:off x="-123621" y="1518082"/>
            <a:ext cx="1713391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subscribers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9E061-F097-4AFE-BE0F-98CA7B5BD0F7}"/>
              </a:ext>
            </a:extLst>
          </p:cNvPr>
          <p:cNvSpPr/>
          <p:nvPr/>
        </p:nvSpPr>
        <p:spPr>
          <a:xfrm>
            <a:off x="-123621" y="2024110"/>
            <a:ext cx="1713391" cy="118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unregister()</a:t>
            </a:r>
          </a:p>
          <a:p>
            <a:pPr algn="ctr"/>
            <a:r>
              <a:rPr lang="en-US" altLang="ko-KR" sz="2000">
                <a:solidFill>
                  <a:schemeClr val="tx1"/>
                </a:solidFill>
              </a:rPr>
              <a:t>dispatch()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2CC7B-2270-4DE5-ADCA-EEA59E8E80E0}"/>
              </a:ext>
            </a:extLst>
          </p:cNvPr>
          <p:cNvSpPr/>
          <p:nvPr/>
        </p:nvSpPr>
        <p:spPr>
          <a:xfrm>
            <a:off x="9997737" y="416282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2DF62E-F23E-4C9C-89BD-F2C091EEED6F}"/>
              </a:ext>
            </a:extLst>
          </p:cNvPr>
          <p:cNvSpPr/>
          <p:nvPr/>
        </p:nvSpPr>
        <p:spPr>
          <a:xfrm>
            <a:off x="9997737" y="922309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 err="1">
                <a:solidFill>
                  <a:schemeClr val="tx1"/>
                </a:solidFill>
              </a:rPr>
              <a:t>아스틴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E8488-5479-45CE-9346-B3735E05FCFF}"/>
              </a:ext>
            </a:extLst>
          </p:cNvPr>
          <p:cNvSpPr/>
          <p:nvPr/>
        </p:nvSpPr>
        <p:spPr>
          <a:xfrm>
            <a:off x="9997737" y="1428337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2E61-3A41-447A-AB75-603A39952C49}"/>
              </a:ext>
            </a:extLst>
          </p:cNvPr>
          <p:cNvSpPr/>
          <p:nvPr/>
        </p:nvSpPr>
        <p:spPr>
          <a:xfrm>
            <a:off x="9997737" y="2427074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0049F-5A13-4AE0-817A-9399ED72E585}"/>
              </a:ext>
            </a:extLst>
          </p:cNvPr>
          <p:cNvSpPr/>
          <p:nvPr/>
        </p:nvSpPr>
        <p:spPr>
          <a:xfrm>
            <a:off x="9997737" y="2933101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제임스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B02C3-0168-44BC-88CA-94EF19EF82A3}"/>
              </a:ext>
            </a:extLst>
          </p:cNvPr>
          <p:cNvSpPr/>
          <p:nvPr/>
        </p:nvSpPr>
        <p:spPr>
          <a:xfrm>
            <a:off x="9997737" y="3439129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2548FA-74B8-43E3-986B-E66769E00C4E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589770" y="1771096"/>
            <a:ext cx="580819" cy="18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6FA38-8E54-418D-AD07-BE9508D2B874}"/>
              </a:ext>
            </a:extLst>
          </p:cNvPr>
          <p:cNvSpPr/>
          <p:nvPr/>
        </p:nvSpPr>
        <p:spPr>
          <a:xfrm>
            <a:off x="9997737" y="4477814"/>
            <a:ext cx="2183907" cy="506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Subscriber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686D0C-5E7C-4481-9EAD-35ED26C4F157}"/>
              </a:ext>
            </a:extLst>
          </p:cNvPr>
          <p:cNvSpPr/>
          <p:nvPr/>
        </p:nvSpPr>
        <p:spPr>
          <a:xfrm>
            <a:off x="9997737" y="4983841"/>
            <a:ext cx="2183907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Name=“</a:t>
            </a:r>
            <a:r>
              <a:rPr lang="ko-KR" altLang="en-US" sz="2000">
                <a:solidFill>
                  <a:schemeClr val="tx1"/>
                </a:solidFill>
              </a:rPr>
              <a:t>제프</a:t>
            </a:r>
            <a:r>
              <a:rPr lang="en-US" altLang="ko-KR" sz="2000">
                <a:solidFill>
                  <a:schemeClr val="tx1"/>
                </a:solidFill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A4F616-7472-4B9A-B2F7-D27C19296618}"/>
              </a:ext>
            </a:extLst>
          </p:cNvPr>
          <p:cNvSpPr/>
          <p:nvPr/>
        </p:nvSpPr>
        <p:spPr>
          <a:xfrm>
            <a:off x="9997737" y="5489869"/>
            <a:ext cx="2183907" cy="676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update()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58B14-01A9-4BA5-B7C4-B73347B2EEB1}"/>
              </a:ext>
            </a:extLst>
          </p:cNvPr>
          <p:cNvSpPr txBox="1"/>
          <p:nvPr/>
        </p:nvSpPr>
        <p:spPr>
          <a:xfrm>
            <a:off x="10031908" y="-8974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astin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B525B-1800-4A69-AE46-8D29C564F1A5}"/>
              </a:ext>
            </a:extLst>
          </p:cNvPr>
          <p:cNvSpPr txBox="1"/>
          <p:nvPr/>
        </p:nvSpPr>
        <p:spPr>
          <a:xfrm>
            <a:off x="9919177" y="20134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james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F00A0-9FEB-40C9-9E97-6EBEB72A9386}"/>
              </a:ext>
            </a:extLst>
          </p:cNvPr>
          <p:cNvSpPr txBox="1"/>
          <p:nvPr/>
        </p:nvSpPr>
        <p:spPr>
          <a:xfrm>
            <a:off x="9919176" y="4035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jeff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1AE8B8-DA78-48ED-902A-AE062824026D}"/>
              </a:ext>
            </a:extLst>
          </p:cNvPr>
          <p:cNvCxnSpPr>
            <a:cxnSpLocks/>
            <a:stCxn id="58" idx="3"/>
            <a:endCxn id="9" idx="1"/>
          </p:cNvCxnSpPr>
          <p:nvPr/>
        </p:nvCxnSpPr>
        <p:spPr>
          <a:xfrm flipV="1">
            <a:off x="5182339" y="1766798"/>
            <a:ext cx="4815398" cy="120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C4B8A3-47E2-46FF-82D8-63E832307F87}"/>
              </a:ext>
            </a:extLst>
          </p:cNvPr>
          <p:cNvCxnSpPr>
            <a:cxnSpLocks/>
            <a:stCxn id="67" idx="3"/>
            <a:endCxn id="12" idx="1"/>
          </p:cNvCxnSpPr>
          <p:nvPr/>
        </p:nvCxnSpPr>
        <p:spPr>
          <a:xfrm>
            <a:off x="5182339" y="3359091"/>
            <a:ext cx="4815398" cy="41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93CE57-27FC-4F2A-A1F5-870389C1F790}"/>
              </a:ext>
            </a:extLst>
          </p:cNvPr>
          <p:cNvCxnSpPr>
            <a:cxnSpLocks/>
            <a:stCxn id="72" idx="3"/>
            <a:endCxn id="20" idx="1"/>
          </p:cNvCxnSpPr>
          <p:nvPr/>
        </p:nvCxnSpPr>
        <p:spPr>
          <a:xfrm>
            <a:off x="5182339" y="2235026"/>
            <a:ext cx="4815398" cy="35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1A2859-A09C-4566-BC2B-30077D38619D}"/>
              </a:ext>
            </a:extLst>
          </p:cNvPr>
          <p:cNvSpPr txBox="1"/>
          <p:nvPr/>
        </p:nvSpPr>
        <p:spPr>
          <a:xfrm>
            <a:off x="5611594" y="4969554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getattr</a:t>
            </a:r>
            <a:r>
              <a:rPr lang="en-US" altLang="ko-KR" sz="2000">
                <a:latin typeface="Consolas" panose="020B0609020204030204" pitchFamily="49" charset="0"/>
              </a:rPr>
              <a:t>(who, 'update')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AF09F1-679E-4D68-B33D-85B84B69D97B}"/>
              </a:ext>
            </a:extLst>
          </p:cNvPr>
          <p:cNvSpPr/>
          <p:nvPr/>
        </p:nvSpPr>
        <p:spPr>
          <a:xfrm>
            <a:off x="2170589" y="1766798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A3E28C-171B-47E9-BFDD-F4BDDA59F1AE}"/>
              </a:ext>
            </a:extLst>
          </p:cNvPr>
          <p:cNvSpPr/>
          <p:nvPr/>
        </p:nvSpPr>
        <p:spPr>
          <a:xfrm>
            <a:off x="2170589" y="2139660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F3425-9616-46EB-B809-FECA303F5594}"/>
              </a:ext>
            </a:extLst>
          </p:cNvPr>
          <p:cNvSpPr txBox="1"/>
          <p:nvPr/>
        </p:nvSpPr>
        <p:spPr>
          <a:xfrm>
            <a:off x="2166198" y="136974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events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BECAB5-A201-413B-BA96-E985892B26BC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 flipV="1">
            <a:off x="3303160" y="1855434"/>
            <a:ext cx="746608" cy="9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207699-1A1F-4FC4-867A-E0502CD00E5D}"/>
              </a:ext>
            </a:extLst>
          </p:cNvPr>
          <p:cNvSpPr/>
          <p:nvPr/>
        </p:nvSpPr>
        <p:spPr>
          <a:xfrm>
            <a:off x="4049768" y="1669003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CAEF896-5263-4ADC-A0CF-8BAB7728FBA5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5182339" y="1766798"/>
            <a:ext cx="4815398" cy="8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6BB3E5-EE97-4AFC-983A-B0EB853C2A59}"/>
              </a:ext>
            </a:extLst>
          </p:cNvPr>
          <p:cNvSpPr/>
          <p:nvPr/>
        </p:nvSpPr>
        <p:spPr>
          <a:xfrm>
            <a:off x="4049768" y="2783152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astin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96554C9-321A-4093-9D07-CDBABAB54419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>
            <a:off x="3303160" y="2326091"/>
            <a:ext cx="746608" cy="6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4562E94-CF5F-4081-A980-4B29862305BC}"/>
              </a:ext>
            </a:extLst>
          </p:cNvPr>
          <p:cNvSpPr/>
          <p:nvPr/>
        </p:nvSpPr>
        <p:spPr>
          <a:xfrm>
            <a:off x="4049768" y="3172660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james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B1252B-7B66-457D-8B65-FAFEE413F239}"/>
              </a:ext>
            </a:extLst>
          </p:cNvPr>
          <p:cNvSpPr/>
          <p:nvPr/>
        </p:nvSpPr>
        <p:spPr>
          <a:xfrm>
            <a:off x="4049768" y="2048595"/>
            <a:ext cx="1132571" cy="3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jeff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33DC24-C608-46A1-9E50-416DB9B79DFB}"/>
              </a:ext>
            </a:extLst>
          </p:cNvPr>
          <p:cNvSpPr txBox="1"/>
          <p:nvPr/>
        </p:nvSpPr>
        <p:spPr>
          <a:xfrm>
            <a:off x="-632004" y="3979040"/>
            <a:ext cx="559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점심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점심시간입니다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  <a:p>
            <a:pPr algn="l"/>
            <a:r>
              <a:rPr lang="en-US" altLang="ko-KR" sz="2000" err="1">
                <a:latin typeface="Consolas" panose="020B0609020204030204" pitchFamily="49" charset="0"/>
              </a:rPr>
              <a:t>pub.dispatch</a:t>
            </a:r>
            <a:r>
              <a:rPr lang="en-US" altLang="ko-KR" sz="2000">
                <a:latin typeface="Consolas" panose="020B0609020204030204" pitchFamily="49" charset="0"/>
              </a:rPr>
              <a:t>( "</a:t>
            </a:r>
            <a:r>
              <a:rPr lang="ko-KR" altLang="en-US" sz="2000">
                <a:latin typeface="Consolas" panose="020B0609020204030204" pitchFamily="49" charset="0"/>
              </a:rPr>
              <a:t>퇴근</a:t>
            </a:r>
            <a:r>
              <a:rPr lang="en-US" altLang="ko-KR" sz="2000">
                <a:latin typeface="Consolas" panose="020B0609020204030204" pitchFamily="49" charset="0"/>
              </a:rPr>
              <a:t>", "</a:t>
            </a:r>
            <a:r>
              <a:rPr lang="ko-KR" altLang="en-US" sz="2000">
                <a:latin typeface="Consolas" panose="020B0609020204030204" pitchFamily="49" charset="0"/>
              </a:rPr>
              <a:t>저녁시간입니다</a:t>
            </a:r>
            <a:r>
              <a:rPr lang="en-US" altLang="ko-KR" sz="2000">
                <a:latin typeface="Consolas" panose="020B0609020204030204" pitchFamily="49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65422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554" y="174171"/>
            <a:ext cx="7451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프로세스</a:t>
            </a:r>
            <a:r>
              <a:rPr lang="en-US" altLang="ko-KR" sz="2800">
                <a:latin typeface="Consolas" panose="020B0609020204030204" pitchFamily="49" charset="0"/>
              </a:rPr>
              <a:t>(Process) :  </a:t>
            </a:r>
            <a:r>
              <a:rPr lang="ko-KR" altLang="en-US" sz="2800">
                <a:latin typeface="Consolas" panose="020B0609020204030204" pitchFamily="49" charset="0"/>
              </a:rPr>
              <a:t>실행중인 인스턴스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13067-CBE6-4901-9D9E-BCDC761F0CF0}"/>
              </a:ext>
            </a:extLst>
          </p:cNvPr>
          <p:cNvSpPr txBox="1"/>
          <p:nvPr/>
        </p:nvSpPr>
        <p:spPr>
          <a:xfrm>
            <a:off x="1184366" y="1297577"/>
            <a:ext cx="761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소스 </a:t>
            </a:r>
            <a:r>
              <a:rPr lang="en-US" altLang="ko-KR" sz="2800">
                <a:latin typeface="Consolas" panose="020B0609020204030204" pitchFamily="49" charset="0"/>
              </a:rPr>
              <a:t>-&gt;  </a:t>
            </a:r>
            <a:r>
              <a:rPr lang="ko-KR" altLang="en-US" sz="2800">
                <a:latin typeface="Consolas" panose="020B0609020204030204" pitchFamily="49" charset="0"/>
              </a:rPr>
              <a:t>어셈블리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기계어 </a:t>
            </a:r>
            <a:r>
              <a:rPr lang="en-US" altLang="ko-KR" sz="2800">
                <a:latin typeface="Consolas" panose="020B0609020204030204" pitchFamily="49" charset="0"/>
              </a:rPr>
              <a:t>-&gt; </a:t>
            </a:r>
            <a:r>
              <a:rPr lang="ko-KR" altLang="en-US" sz="2800">
                <a:latin typeface="Consolas" panose="020B0609020204030204" pitchFamily="49" charset="0"/>
              </a:rPr>
              <a:t>프로그램 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4E38F78D-CEC0-4507-8135-C4D51A61BF39}"/>
              </a:ext>
            </a:extLst>
          </p:cNvPr>
          <p:cNvSpPr/>
          <p:nvPr/>
        </p:nvSpPr>
        <p:spPr>
          <a:xfrm>
            <a:off x="2656115" y="2616925"/>
            <a:ext cx="3971108" cy="2760617"/>
          </a:xfrm>
          <a:prstGeom prst="can">
            <a:avLst>
              <a:gd name="adj" fmla="val 94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73FE81-20FA-4A8A-9F13-7AF0B6284543}"/>
              </a:ext>
            </a:extLst>
          </p:cNvPr>
          <p:cNvSpPr/>
          <p:nvPr/>
        </p:nvSpPr>
        <p:spPr>
          <a:xfrm>
            <a:off x="3753394" y="3283131"/>
            <a:ext cx="1750423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99B031-3D43-44E1-B9B3-D54E1BF6177F}"/>
              </a:ext>
            </a:extLst>
          </p:cNvPr>
          <p:cNvSpPr/>
          <p:nvPr/>
        </p:nvSpPr>
        <p:spPr>
          <a:xfrm>
            <a:off x="3753394" y="4000883"/>
            <a:ext cx="1750423" cy="714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E0F9E-24A1-46AD-BF4E-2F2DB32C2194}"/>
              </a:ext>
            </a:extLst>
          </p:cNvPr>
          <p:cNvSpPr txBox="1"/>
          <p:nvPr/>
        </p:nvSpPr>
        <p:spPr>
          <a:xfrm>
            <a:off x="3753394" y="559090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program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0A4844-8672-4368-92D3-9B0562F0B3D8}"/>
              </a:ext>
            </a:extLst>
          </p:cNvPr>
          <p:cNvSpPr/>
          <p:nvPr/>
        </p:nvSpPr>
        <p:spPr>
          <a:xfrm>
            <a:off x="7730519" y="1968137"/>
            <a:ext cx="1750423" cy="371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C4CE3C-E57D-4081-B102-A7A6A66CA357}"/>
              </a:ext>
            </a:extLst>
          </p:cNvPr>
          <p:cNvSpPr/>
          <p:nvPr/>
        </p:nvSpPr>
        <p:spPr>
          <a:xfrm>
            <a:off x="7730519" y="2856411"/>
            <a:ext cx="1750423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CF648-326F-4295-B408-6133EC2C29FF}"/>
              </a:ext>
            </a:extLst>
          </p:cNvPr>
          <p:cNvSpPr/>
          <p:nvPr/>
        </p:nvSpPr>
        <p:spPr>
          <a:xfrm>
            <a:off x="7730519" y="3717854"/>
            <a:ext cx="1750423" cy="714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.data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32A105-1169-4E29-9A39-E19130B35FB2}"/>
              </a:ext>
            </a:extLst>
          </p:cNvPr>
          <p:cNvCxnSpPr/>
          <p:nvPr/>
        </p:nvCxnSpPr>
        <p:spPr>
          <a:xfrm flipV="1">
            <a:off x="5503817" y="2856411"/>
            <a:ext cx="2226702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853C3B-4107-4154-A686-B867AFF29E8C}"/>
              </a:ext>
            </a:extLst>
          </p:cNvPr>
          <p:cNvCxnSpPr/>
          <p:nvPr/>
        </p:nvCxnSpPr>
        <p:spPr>
          <a:xfrm flipV="1">
            <a:off x="5513872" y="3570513"/>
            <a:ext cx="2226702" cy="42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BC1BBC-82F2-4BDB-9D34-1C5252EDB119}"/>
              </a:ext>
            </a:extLst>
          </p:cNvPr>
          <p:cNvCxnSpPr>
            <a:cxnSpLocks/>
          </p:cNvCxnSpPr>
          <p:nvPr/>
        </p:nvCxnSpPr>
        <p:spPr>
          <a:xfrm flipV="1">
            <a:off x="5493762" y="3717854"/>
            <a:ext cx="2246812" cy="279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8FB868-6CC6-487B-BE44-1F7AF0927964}"/>
              </a:ext>
            </a:extLst>
          </p:cNvPr>
          <p:cNvCxnSpPr>
            <a:cxnSpLocks/>
          </p:cNvCxnSpPr>
          <p:nvPr/>
        </p:nvCxnSpPr>
        <p:spPr>
          <a:xfrm flipV="1">
            <a:off x="5493762" y="4431951"/>
            <a:ext cx="2246812" cy="27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BBF876-AB89-4C02-B8BC-4E9E507F4EFF}"/>
              </a:ext>
            </a:extLst>
          </p:cNvPr>
          <p:cNvSpPr txBox="1"/>
          <p:nvPr/>
        </p:nvSpPr>
        <p:spPr>
          <a:xfrm>
            <a:off x="6737520" y="46191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로딩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10485119" y="1445622"/>
            <a:ext cx="1045029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10371908" y="1533413"/>
            <a:ext cx="113211" cy="65314"/>
            <a:chOff x="10406743" y="1820797"/>
            <a:chExt cx="113211" cy="6531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10371907" y="1680753"/>
            <a:ext cx="113211" cy="65314"/>
            <a:chOff x="10406743" y="1820797"/>
            <a:chExt cx="113211" cy="6531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10371906" y="1828093"/>
            <a:ext cx="113211" cy="65314"/>
            <a:chOff x="10406743" y="1820797"/>
            <a:chExt cx="113211" cy="65314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10371905" y="1975433"/>
            <a:ext cx="113211" cy="65314"/>
            <a:chOff x="10406743" y="1820797"/>
            <a:chExt cx="113211" cy="65314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10371904" y="2122773"/>
            <a:ext cx="113211" cy="65314"/>
            <a:chOff x="10406743" y="1820797"/>
            <a:chExt cx="113211" cy="6531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10371903" y="2270113"/>
            <a:ext cx="113211" cy="65314"/>
            <a:chOff x="10406743" y="1820797"/>
            <a:chExt cx="113211" cy="6531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11530153" y="1560184"/>
            <a:ext cx="113211" cy="65314"/>
            <a:chOff x="10406743" y="1820797"/>
            <a:chExt cx="113211" cy="6531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11530152" y="1707524"/>
            <a:ext cx="113211" cy="65314"/>
            <a:chOff x="10406743" y="1820797"/>
            <a:chExt cx="113211" cy="6531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11530151" y="1854864"/>
            <a:ext cx="113211" cy="65314"/>
            <a:chOff x="10406743" y="1820797"/>
            <a:chExt cx="113211" cy="6531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11530150" y="2002204"/>
            <a:ext cx="113211" cy="65314"/>
            <a:chOff x="10406743" y="1820797"/>
            <a:chExt cx="113211" cy="6531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11530149" y="2149544"/>
            <a:ext cx="113211" cy="65314"/>
            <a:chOff x="10406743" y="1820797"/>
            <a:chExt cx="113211" cy="6531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11530148" y="2296884"/>
            <a:ext cx="113211" cy="65314"/>
            <a:chOff x="10406743" y="1820797"/>
            <a:chExt cx="113211" cy="6531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10646198" y="1703110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10646198" y="2019268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stCxn id="11" idx="3"/>
            <a:endCxn id="71" idx="1"/>
          </p:cNvCxnSpPr>
          <p:nvPr/>
        </p:nvCxnSpPr>
        <p:spPr>
          <a:xfrm flipV="1">
            <a:off x="9480942" y="1871929"/>
            <a:ext cx="1165256" cy="134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984B33E-236D-4B1F-9296-581D518B59C8}"/>
              </a:ext>
            </a:extLst>
          </p:cNvPr>
          <p:cNvSpPr txBox="1"/>
          <p:nvPr/>
        </p:nvSpPr>
        <p:spPr>
          <a:xfrm>
            <a:off x="7823304" y="564244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E5F-57D3-49AC-B04C-C7FB682C004D}"/>
              </a:ext>
            </a:extLst>
          </p:cNvPr>
          <p:cNvSpPr txBox="1"/>
          <p:nvPr/>
        </p:nvSpPr>
        <p:spPr>
          <a:xfrm>
            <a:off x="461554" y="174171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멀티 프로세스</a:t>
            </a:r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ko-KR" altLang="en-US" sz="2800">
                <a:latin typeface="Consolas" panose="020B0609020204030204" pitchFamily="49" charset="0"/>
              </a:rPr>
              <a:t>멀티 </a:t>
            </a:r>
            <a:r>
              <a:rPr lang="ko-KR" altLang="en-US" sz="2800" err="1">
                <a:latin typeface="Consolas" panose="020B0609020204030204" pitchFamily="49" charset="0"/>
              </a:rPr>
              <a:t>태스킹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79E451-87A1-4D09-A9E4-4751AC49BD29}"/>
              </a:ext>
            </a:extLst>
          </p:cNvPr>
          <p:cNvSpPr/>
          <p:nvPr/>
        </p:nvSpPr>
        <p:spPr>
          <a:xfrm>
            <a:off x="7445828" y="1218785"/>
            <a:ext cx="1045029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3270EB-3B3F-476A-9B66-025AC83A2105}"/>
              </a:ext>
            </a:extLst>
          </p:cNvPr>
          <p:cNvGrpSpPr/>
          <p:nvPr/>
        </p:nvGrpSpPr>
        <p:grpSpPr>
          <a:xfrm>
            <a:off x="7332617" y="1306576"/>
            <a:ext cx="113211" cy="65314"/>
            <a:chOff x="10406743" y="1820797"/>
            <a:chExt cx="113211" cy="6531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4986818-7F57-4DC9-A76E-BB2C5D62F9F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59D8942-F8C2-4185-8E21-B162BA818E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5D1104-EA3B-4EEE-B318-D9358536828E}"/>
              </a:ext>
            </a:extLst>
          </p:cNvPr>
          <p:cNvGrpSpPr/>
          <p:nvPr/>
        </p:nvGrpSpPr>
        <p:grpSpPr>
          <a:xfrm>
            <a:off x="7332616" y="1453916"/>
            <a:ext cx="113211" cy="65314"/>
            <a:chOff x="10406743" y="1820797"/>
            <a:chExt cx="113211" cy="6531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0E409A-A173-43E4-B8B6-996FF8E67C1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FEB6FB-2A9A-4EBB-A959-327A047EE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3BD58E-47D0-4384-BA56-A2AB8853AA1D}"/>
              </a:ext>
            </a:extLst>
          </p:cNvPr>
          <p:cNvGrpSpPr/>
          <p:nvPr/>
        </p:nvGrpSpPr>
        <p:grpSpPr>
          <a:xfrm>
            <a:off x="7332615" y="1601256"/>
            <a:ext cx="113211" cy="65314"/>
            <a:chOff x="10406743" y="1820797"/>
            <a:chExt cx="113211" cy="65314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03BF885-F558-4B9D-962C-4A8757F7CA41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BA80866-1C4A-4B8E-8D7D-B824EE76A0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A80075-AD72-4EC2-9901-25BB0154395F}"/>
              </a:ext>
            </a:extLst>
          </p:cNvPr>
          <p:cNvGrpSpPr/>
          <p:nvPr/>
        </p:nvGrpSpPr>
        <p:grpSpPr>
          <a:xfrm>
            <a:off x="7332614" y="1748596"/>
            <a:ext cx="113211" cy="65314"/>
            <a:chOff x="10406743" y="1820797"/>
            <a:chExt cx="113211" cy="65314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2679B9C-9908-43C4-96DB-8A76BE08FD1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B89215-33E3-4891-A71A-D57DBAE5D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EC42C3-7BDD-4EB4-AA7C-8C2CA0BED2DB}"/>
              </a:ext>
            </a:extLst>
          </p:cNvPr>
          <p:cNvGrpSpPr/>
          <p:nvPr/>
        </p:nvGrpSpPr>
        <p:grpSpPr>
          <a:xfrm>
            <a:off x="7332613" y="1895936"/>
            <a:ext cx="113211" cy="65314"/>
            <a:chOff x="10406743" y="1820797"/>
            <a:chExt cx="113211" cy="6531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557D296-276C-4C01-B676-23ACDB0EAA7C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2C5C85F-0DA6-4864-AE07-93DC808B6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E8D138E-B31F-438A-B9D3-86B915482430}"/>
              </a:ext>
            </a:extLst>
          </p:cNvPr>
          <p:cNvGrpSpPr/>
          <p:nvPr/>
        </p:nvGrpSpPr>
        <p:grpSpPr>
          <a:xfrm>
            <a:off x="7332612" y="2043276"/>
            <a:ext cx="113211" cy="65314"/>
            <a:chOff x="10406743" y="1820797"/>
            <a:chExt cx="113211" cy="6531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4B399-7F2C-42C9-A073-3E25A9479A63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878537-F139-4120-8BF7-A0D6B713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6630E4-4DB4-464E-B2B8-B6F3DF7575FF}"/>
              </a:ext>
            </a:extLst>
          </p:cNvPr>
          <p:cNvGrpSpPr/>
          <p:nvPr/>
        </p:nvGrpSpPr>
        <p:grpSpPr>
          <a:xfrm>
            <a:off x="8490862" y="1333347"/>
            <a:ext cx="113211" cy="65314"/>
            <a:chOff x="10406743" y="1820797"/>
            <a:chExt cx="113211" cy="6531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3AFAF04-EAB4-4648-9AA1-A28AAF44F5BE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62A61B7-CCF0-42D5-8DF2-C8F9D8A817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A20DF5-AF4E-40F3-9D44-8C6D4A4225CC}"/>
              </a:ext>
            </a:extLst>
          </p:cNvPr>
          <p:cNvGrpSpPr/>
          <p:nvPr/>
        </p:nvGrpSpPr>
        <p:grpSpPr>
          <a:xfrm>
            <a:off x="8490861" y="1480687"/>
            <a:ext cx="113211" cy="65314"/>
            <a:chOff x="10406743" y="1820797"/>
            <a:chExt cx="113211" cy="6531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3B30941-4C62-4922-A314-3FEBEE643A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217ADF0-0D10-49F3-B3BB-C329E97E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7F9639-5981-41A1-834B-EAAA3A2C8C7A}"/>
              </a:ext>
            </a:extLst>
          </p:cNvPr>
          <p:cNvGrpSpPr/>
          <p:nvPr/>
        </p:nvGrpSpPr>
        <p:grpSpPr>
          <a:xfrm>
            <a:off x="8490860" y="1628027"/>
            <a:ext cx="113211" cy="65314"/>
            <a:chOff x="10406743" y="1820797"/>
            <a:chExt cx="113211" cy="6531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5B79FF-BCE9-4422-B659-E632CA2372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8C04D33-7A00-49ED-A2BA-59E1FE9E4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194495-4DCA-487C-AF83-B06A0C9DBCF0}"/>
              </a:ext>
            </a:extLst>
          </p:cNvPr>
          <p:cNvGrpSpPr/>
          <p:nvPr/>
        </p:nvGrpSpPr>
        <p:grpSpPr>
          <a:xfrm>
            <a:off x="8490859" y="1775367"/>
            <a:ext cx="113211" cy="65314"/>
            <a:chOff x="10406743" y="1820797"/>
            <a:chExt cx="113211" cy="6531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E17699-1EEA-42F0-987A-F5232948C1A7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092AA4F-FAAE-427E-8875-F63010C444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842451B-3DFA-4D2B-96DE-6B467BB03D07}"/>
              </a:ext>
            </a:extLst>
          </p:cNvPr>
          <p:cNvGrpSpPr/>
          <p:nvPr/>
        </p:nvGrpSpPr>
        <p:grpSpPr>
          <a:xfrm>
            <a:off x="8490858" y="1922707"/>
            <a:ext cx="113211" cy="65314"/>
            <a:chOff x="10406743" y="1820797"/>
            <a:chExt cx="113211" cy="6531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ECF382-C6F1-48CC-9464-675027F90EF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4EA1B55-1C21-4C51-B68C-7CDBAC0553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2F4168-1B64-4567-B1C9-5FB563A5C178}"/>
              </a:ext>
            </a:extLst>
          </p:cNvPr>
          <p:cNvGrpSpPr/>
          <p:nvPr/>
        </p:nvGrpSpPr>
        <p:grpSpPr>
          <a:xfrm>
            <a:off x="8490857" y="2070047"/>
            <a:ext cx="113211" cy="65314"/>
            <a:chOff x="10406743" y="1820797"/>
            <a:chExt cx="113211" cy="6531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30F8043-1314-4E27-824B-2060CFD4943A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53E54C6-A868-4C89-8A7B-D0FA40C6E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93693-EB85-446C-B12F-7238C34225EC}"/>
              </a:ext>
            </a:extLst>
          </p:cNvPr>
          <p:cNvSpPr/>
          <p:nvPr/>
        </p:nvSpPr>
        <p:spPr>
          <a:xfrm>
            <a:off x="7606907" y="1476273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F66C49-04A7-4396-90C7-7E7F7A024D5C}"/>
              </a:ext>
            </a:extLst>
          </p:cNvPr>
          <p:cNvSpPr/>
          <p:nvPr/>
        </p:nvSpPr>
        <p:spPr>
          <a:xfrm>
            <a:off x="7606907" y="1792431"/>
            <a:ext cx="522515" cy="3376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SP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BFE4A7E-9B16-4420-9D2B-D444DEA5451F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 flipV="1">
            <a:off x="1820092" y="1645092"/>
            <a:ext cx="5786815" cy="27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EA635C-DA16-4369-9459-1E74AE768B3A}"/>
              </a:ext>
            </a:extLst>
          </p:cNvPr>
          <p:cNvCxnSpPr/>
          <p:nvPr/>
        </p:nvCxnSpPr>
        <p:spPr>
          <a:xfrm>
            <a:off x="1280160" y="4249783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27F66B6-26ED-419B-BAA2-4CFF795ECA09}"/>
              </a:ext>
            </a:extLst>
          </p:cNvPr>
          <p:cNvCxnSpPr/>
          <p:nvPr/>
        </p:nvCxnSpPr>
        <p:spPr>
          <a:xfrm>
            <a:off x="1280160" y="5033555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600DB9-FF2E-4261-96B9-CC766F01A4C6}"/>
              </a:ext>
            </a:extLst>
          </p:cNvPr>
          <p:cNvSpPr/>
          <p:nvPr/>
        </p:nvSpPr>
        <p:spPr>
          <a:xfrm>
            <a:off x="1280160" y="4407241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ppt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8C81E0E-DD1D-47BC-B78F-2EF5862A0B9B}"/>
              </a:ext>
            </a:extLst>
          </p:cNvPr>
          <p:cNvSpPr/>
          <p:nvPr/>
        </p:nvSpPr>
        <p:spPr>
          <a:xfrm>
            <a:off x="2725782" y="4421087"/>
            <a:ext cx="1079863" cy="4215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탐색기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C864095-D428-4B02-ACF8-4DBB634214DB}"/>
              </a:ext>
            </a:extLst>
          </p:cNvPr>
          <p:cNvSpPr/>
          <p:nvPr/>
        </p:nvSpPr>
        <p:spPr>
          <a:xfrm>
            <a:off x="7103911" y="4628123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크롬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4F242C-E421-4D7A-9FB4-2D8DDA5D764D}"/>
              </a:ext>
            </a:extLst>
          </p:cNvPr>
          <p:cNvSpPr txBox="1"/>
          <p:nvPr/>
        </p:nvSpPr>
        <p:spPr>
          <a:xfrm>
            <a:off x="1358537" y="3657592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Ready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20A32D-2F13-4088-87FA-B675952D289E}"/>
              </a:ext>
            </a:extLst>
          </p:cNvPr>
          <p:cNvSpPr txBox="1"/>
          <p:nvPr/>
        </p:nvSpPr>
        <p:spPr>
          <a:xfrm>
            <a:off x="1648924" y="6074317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스케줄</a:t>
            </a:r>
            <a:r>
              <a:rPr lang="en-US" altLang="ko-KR" sz="2800">
                <a:latin typeface="Consolas" panose="020B0609020204030204" pitchFamily="49" charset="0"/>
              </a:rPr>
              <a:t>(schedule)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90ED9B-6102-4803-B4FF-E73D7BEC5D5C}"/>
              </a:ext>
            </a:extLst>
          </p:cNvPr>
          <p:cNvSpPr txBox="1"/>
          <p:nvPr/>
        </p:nvSpPr>
        <p:spPr>
          <a:xfrm>
            <a:off x="8326311" y="2380600"/>
            <a:ext cx="4057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CPU</a:t>
            </a:r>
            <a:r>
              <a:rPr lang="ko-KR" altLang="en-US" sz="2000">
                <a:latin typeface="Consolas" panose="020B0609020204030204" pitchFamily="49" charset="0"/>
              </a:rPr>
              <a:t> 양보 시점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ko-KR" sz="2000">
                <a:latin typeface="Consolas" panose="020B0609020204030204" pitchFamily="49" charset="0"/>
              </a:rPr>
              <a:t>I/O </a:t>
            </a:r>
            <a:r>
              <a:rPr lang="ko-KR" altLang="en-US" sz="2000">
                <a:latin typeface="Consolas" panose="020B0609020204030204" pitchFamily="49" charset="0"/>
              </a:rPr>
              <a:t>발생시 실행 불가능하면</a:t>
            </a:r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시간 만료 시</a:t>
            </a:r>
            <a:r>
              <a:rPr lang="en-US" altLang="ko-KR" sz="2000">
                <a:latin typeface="Consolas" panose="020B0609020204030204" pitchFamily="49" charset="0"/>
              </a:rPr>
              <a:t>(100ms)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DF77D0-CCB5-4C56-8A89-CC487228983B}"/>
              </a:ext>
            </a:extLst>
          </p:cNvPr>
          <p:cNvCxnSpPr/>
          <p:nvPr/>
        </p:nvCxnSpPr>
        <p:spPr>
          <a:xfrm>
            <a:off x="7103911" y="4477957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4924563-CB27-4437-95FE-C48469C246AA}"/>
              </a:ext>
            </a:extLst>
          </p:cNvPr>
          <p:cNvCxnSpPr/>
          <p:nvPr/>
        </p:nvCxnSpPr>
        <p:spPr>
          <a:xfrm>
            <a:off x="7103911" y="5261729"/>
            <a:ext cx="4604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1518BB0-D242-427F-B71E-5F14A386E682}"/>
              </a:ext>
            </a:extLst>
          </p:cNvPr>
          <p:cNvSpPr txBox="1"/>
          <p:nvPr/>
        </p:nvSpPr>
        <p:spPr>
          <a:xfrm>
            <a:off x="7968342" y="387177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Wait Queue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6FB40E8-DD2E-4719-933D-446ED0E43A21}"/>
              </a:ext>
            </a:extLst>
          </p:cNvPr>
          <p:cNvSpPr/>
          <p:nvPr/>
        </p:nvSpPr>
        <p:spPr>
          <a:xfrm>
            <a:off x="4374914" y="4407240"/>
            <a:ext cx="1079863" cy="4354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calc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F4EAA2-B005-4671-8C7E-17549864466F}"/>
              </a:ext>
            </a:extLst>
          </p:cNvPr>
          <p:cNvSpPr/>
          <p:nvPr/>
        </p:nvSpPr>
        <p:spPr>
          <a:xfrm>
            <a:off x="9176975" y="1218785"/>
            <a:ext cx="712750" cy="10450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PIC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F5ABF1-12C7-41B5-862C-0200C085CE68}"/>
              </a:ext>
            </a:extLst>
          </p:cNvPr>
          <p:cNvCxnSpPr/>
          <p:nvPr/>
        </p:nvCxnSpPr>
        <p:spPr>
          <a:xfrm>
            <a:off x="9095131" y="1322447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3FB406F-C04F-41EB-BA76-5C901D507724}"/>
              </a:ext>
            </a:extLst>
          </p:cNvPr>
          <p:cNvCxnSpPr>
            <a:cxnSpLocks/>
          </p:cNvCxnSpPr>
          <p:nvPr/>
        </p:nvCxnSpPr>
        <p:spPr>
          <a:xfrm>
            <a:off x="9095131" y="213006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CACFC57-3277-46E2-AEE0-7EC19A9A22AA}"/>
              </a:ext>
            </a:extLst>
          </p:cNvPr>
          <p:cNvGrpSpPr/>
          <p:nvPr/>
        </p:nvGrpSpPr>
        <p:grpSpPr>
          <a:xfrm>
            <a:off x="9882455" y="1306576"/>
            <a:ext cx="113211" cy="65314"/>
            <a:chOff x="10406743" y="1820797"/>
            <a:chExt cx="113211" cy="65314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7D7CC03-486E-48DA-9DA4-E2E1E9E09E00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FF3CBD4-AAD0-42ED-B600-3C64E782C8A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F585560-A03F-44BD-9B38-389B004400DE}"/>
              </a:ext>
            </a:extLst>
          </p:cNvPr>
          <p:cNvGrpSpPr/>
          <p:nvPr/>
        </p:nvGrpSpPr>
        <p:grpSpPr>
          <a:xfrm>
            <a:off x="9882454" y="1453916"/>
            <a:ext cx="113211" cy="65314"/>
            <a:chOff x="10406743" y="1820797"/>
            <a:chExt cx="113211" cy="6531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DE893D0-330D-4374-B039-F71C8F006F74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BCA8634-4188-4A8F-8DBA-5D66C8857231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4DA2380-D3EB-411E-87B2-9CDEEDAA487A}"/>
              </a:ext>
            </a:extLst>
          </p:cNvPr>
          <p:cNvGrpSpPr/>
          <p:nvPr/>
        </p:nvGrpSpPr>
        <p:grpSpPr>
          <a:xfrm>
            <a:off x="9882453" y="1601256"/>
            <a:ext cx="113211" cy="65314"/>
            <a:chOff x="10406743" y="1820797"/>
            <a:chExt cx="113211" cy="65314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536BE80-C262-478E-99EE-FF7A8E1CD022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21D2159-1BE8-4863-9C58-19F124184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EF9ACD9-5230-4297-AE08-9334A1EBFFD1}"/>
              </a:ext>
            </a:extLst>
          </p:cNvPr>
          <p:cNvGrpSpPr/>
          <p:nvPr/>
        </p:nvGrpSpPr>
        <p:grpSpPr>
          <a:xfrm>
            <a:off x="9882452" y="1748596"/>
            <a:ext cx="113211" cy="65314"/>
            <a:chOff x="10406743" y="1820797"/>
            <a:chExt cx="113211" cy="65314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3B4F1B3-1F86-4700-9C08-D19F1646A24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CBDA5BC-E477-408A-A976-A148A219012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4948408-50B3-4480-8EA4-60BB70F48936}"/>
              </a:ext>
            </a:extLst>
          </p:cNvPr>
          <p:cNvGrpSpPr/>
          <p:nvPr/>
        </p:nvGrpSpPr>
        <p:grpSpPr>
          <a:xfrm>
            <a:off x="9882451" y="1895936"/>
            <a:ext cx="113211" cy="65314"/>
            <a:chOff x="10406743" y="1820797"/>
            <a:chExt cx="113211" cy="65314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7DE2B3E-ECC0-4CA3-B437-4D44C7AE4035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86BEA1E-CDF6-4438-B09A-F284F71B2B2F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1F1CB5C-F183-42C4-8F9E-F9961A11E673}"/>
              </a:ext>
            </a:extLst>
          </p:cNvPr>
          <p:cNvGrpSpPr/>
          <p:nvPr/>
        </p:nvGrpSpPr>
        <p:grpSpPr>
          <a:xfrm>
            <a:off x="9882450" y="2043276"/>
            <a:ext cx="113211" cy="65314"/>
            <a:chOff x="10406743" y="1820797"/>
            <a:chExt cx="113211" cy="65314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83EE019E-914B-41B4-B185-B6006FFB0C4D}"/>
                </a:ext>
              </a:extLst>
            </p:cNvPr>
            <p:cNvCxnSpPr/>
            <p:nvPr/>
          </p:nvCxnSpPr>
          <p:spPr>
            <a:xfrm>
              <a:off x="10406743" y="1820797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80104EF-22B5-43B7-8FB2-2330410833CC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743" y="1886111"/>
              <a:ext cx="1132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1394F527-A8B9-4B30-A91F-699E3CCF19CC}"/>
              </a:ext>
            </a:extLst>
          </p:cNvPr>
          <p:cNvSpPr/>
          <p:nvPr/>
        </p:nvSpPr>
        <p:spPr>
          <a:xfrm>
            <a:off x="10484528" y="1154097"/>
            <a:ext cx="408373" cy="40837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6E7D1A3-15A9-4C5E-8C79-8630A92B1D36}"/>
              </a:ext>
            </a:extLst>
          </p:cNvPr>
          <p:cNvCxnSpPr>
            <a:endCxn id="27" idx="1"/>
          </p:cNvCxnSpPr>
          <p:nvPr/>
        </p:nvCxnSpPr>
        <p:spPr>
          <a:xfrm flipH="1" flipV="1">
            <a:off x="10544333" y="1213902"/>
            <a:ext cx="188770" cy="15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4FAB4DC-2816-4F0E-9270-DA3948563C5F}"/>
              </a:ext>
            </a:extLst>
          </p:cNvPr>
          <p:cNvCxnSpPr>
            <a:cxnSpLocks/>
            <a:endCxn id="27" idx="7"/>
          </p:cNvCxnSpPr>
          <p:nvPr/>
        </p:nvCxnSpPr>
        <p:spPr>
          <a:xfrm flipV="1">
            <a:off x="10688714" y="1213902"/>
            <a:ext cx="144382" cy="15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8BF0591-216C-45C7-B937-5D3C3819C1FC}"/>
              </a:ext>
            </a:extLst>
          </p:cNvPr>
          <p:cNvCxnSpPr>
            <a:stCxn id="27" idx="2"/>
          </p:cNvCxnSpPr>
          <p:nvPr/>
        </p:nvCxnSpPr>
        <p:spPr>
          <a:xfrm rot="10800000">
            <a:off x="9995662" y="1292896"/>
            <a:ext cx="488867" cy="6538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744E88F-5FD1-44AA-A442-F03B64B0CD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72701" y="1322409"/>
            <a:ext cx="522430" cy="17187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3DF8062-9AAC-4F89-A8B9-13DA366FA3EA}"/>
              </a:ext>
            </a:extLst>
          </p:cNvPr>
          <p:cNvSpPr txBox="1"/>
          <p:nvPr/>
        </p:nvSpPr>
        <p:spPr>
          <a:xfrm>
            <a:off x="6160496" y="201382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IRQ=20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Tick 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B3DA14-3E75-4078-8ED4-E92F9086E85A}"/>
              </a:ext>
            </a:extLst>
          </p:cNvPr>
          <p:cNvSpPr txBox="1"/>
          <p:nvPr/>
        </p:nvSpPr>
        <p:spPr>
          <a:xfrm>
            <a:off x="9812665" y="79943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10ms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2567011-0DCF-486D-A93E-4D83C5F14F04}"/>
              </a:ext>
            </a:extLst>
          </p:cNvPr>
          <p:cNvGrpSpPr/>
          <p:nvPr/>
        </p:nvGrpSpPr>
        <p:grpSpPr>
          <a:xfrm>
            <a:off x="7643842" y="288897"/>
            <a:ext cx="467542" cy="488718"/>
            <a:chOff x="7643842" y="310718"/>
            <a:chExt cx="539932" cy="488718"/>
          </a:xfrm>
        </p:grpSpPr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91B115AF-AA06-42D6-9D4A-22C55A12F516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9D9E946-35DE-4609-8719-AB3ED825F94A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FBA15B4-2833-4901-9818-8E0FB150A26D}"/>
              </a:ext>
            </a:extLst>
          </p:cNvPr>
          <p:cNvGrpSpPr/>
          <p:nvPr/>
        </p:nvGrpSpPr>
        <p:grpSpPr>
          <a:xfrm>
            <a:off x="8111384" y="288897"/>
            <a:ext cx="467542" cy="488718"/>
            <a:chOff x="7643842" y="310718"/>
            <a:chExt cx="539932" cy="488718"/>
          </a:xfrm>
        </p:grpSpPr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39810C1D-C749-408E-B0CC-57A9FE0B062E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5FB7C6BF-8C5B-4B73-8D05-D6F308E88E66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C9A9C6F-9369-47A3-8CE4-61CC5F136B4A}"/>
              </a:ext>
            </a:extLst>
          </p:cNvPr>
          <p:cNvGrpSpPr/>
          <p:nvPr/>
        </p:nvGrpSpPr>
        <p:grpSpPr>
          <a:xfrm>
            <a:off x="8582864" y="288897"/>
            <a:ext cx="467542" cy="488718"/>
            <a:chOff x="7643842" y="310718"/>
            <a:chExt cx="539932" cy="488718"/>
          </a:xfrm>
        </p:grpSpPr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ED4259F3-E712-4EFF-B7F2-B6554A6F6757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B13C53E-FF5F-4B08-86F2-01CD757C497D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3B477AA-3CF2-4750-83F8-0F27EA850BF3}"/>
              </a:ext>
            </a:extLst>
          </p:cNvPr>
          <p:cNvGrpSpPr/>
          <p:nvPr/>
        </p:nvGrpSpPr>
        <p:grpSpPr>
          <a:xfrm>
            <a:off x="9054344" y="288897"/>
            <a:ext cx="467542" cy="488718"/>
            <a:chOff x="7643842" y="310718"/>
            <a:chExt cx="539932" cy="488718"/>
          </a:xfrm>
        </p:grpSpPr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693262BB-67A9-413B-A236-3B57959CB5CA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EBC3A31-BB0C-4787-B686-F13B55F3C3EB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8BBB1D3-D97D-4865-95F1-24E41284A505}"/>
              </a:ext>
            </a:extLst>
          </p:cNvPr>
          <p:cNvGrpSpPr/>
          <p:nvPr/>
        </p:nvGrpSpPr>
        <p:grpSpPr>
          <a:xfrm>
            <a:off x="9525824" y="288897"/>
            <a:ext cx="467542" cy="488718"/>
            <a:chOff x="7643842" y="310718"/>
            <a:chExt cx="539932" cy="488718"/>
          </a:xfrm>
        </p:grpSpPr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850F6D05-CE2B-4FEF-BB7A-097834B109FF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CAD7ED0-0604-40F0-9AA5-09C4C8CBD7E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B498411-EFBD-46B9-A8D5-3B4BB2258F94}"/>
              </a:ext>
            </a:extLst>
          </p:cNvPr>
          <p:cNvGrpSpPr/>
          <p:nvPr/>
        </p:nvGrpSpPr>
        <p:grpSpPr>
          <a:xfrm>
            <a:off x="9997304" y="288897"/>
            <a:ext cx="467542" cy="488718"/>
            <a:chOff x="7643842" y="310718"/>
            <a:chExt cx="539932" cy="488718"/>
          </a:xfrm>
        </p:grpSpPr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752DB749-8204-400E-8A7E-FE1406B346F7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E3A5611-FCB5-48E5-BD3C-4E26770414D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AE86561-FDBB-4CB5-9CC1-7D936FFCCEDE}"/>
              </a:ext>
            </a:extLst>
          </p:cNvPr>
          <p:cNvGrpSpPr/>
          <p:nvPr/>
        </p:nvGrpSpPr>
        <p:grpSpPr>
          <a:xfrm>
            <a:off x="10468784" y="288897"/>
            <a:ext cx="467542" cy="488718"/>
            <a:chOff x="7643842" y="310718"/>
            <a:chExt cx="539932" cy="488718"/>
          </a:xfrm>
        </p:grpSpPr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742754BF-9B7B-4111-9227-1B891F6AE939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23782BF-4D0C-4DC1-B142-82FA2F5CAD96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3A0D2AA-2ED4-4C54-A8EC-90715A7DF68D}"/>
              </a:ext>
            </a:extLst>
          </p:cNvPr>
          <p:cNvGrpSpPr/>
          <p:nvPr/>
        </p:nvGrpSpPr>
        <p:grpSpPr>
          <a:xfrm>
            <a:off x="10940264" y="288897"/>
            <a:ext cx="467542" cy="488718"/>
            <a:chOff x="7643842" y="310718"/>
            <a:chExt cx="539932" cy="488718"/>
          </a:xfrm>
        </p:grpSpPr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43CC5210-5F20-4E76-B5F6-E009A13B0A02}"/>
                </a:ext>
              </a:extLst>
            </p:cNvPr>
            <p:cNvCxnSpPr/>
            <p:nvPr/>
          </p:nvCxnSpPr>
          <p:spPr>
            <a:xfrm flipV="1">
              <a:off x="7643842" y="310718"/>
              <a:ext cx="539932" cy="4887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8261602-C292-41CD-A73F-C7A9A1FC49D4}"/>
                </a:ext>
              </a:extLst>
            </p:cNvPr>
            <p:cNvCxnSpPr/>
            <p:nvPr/>
          </p:nvCxnSpPr>
          <p:spPr>
            <a:xfrm>
              <a:off x="8183774" y="310718"/>
              <a:ext cx="0" cy="488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A02C9EFB-6F25-4AF3-9115-67B9A888B7BB}"/>
              </a:ext>
            </a:extLst>
          </p:cNvPr>
          <p:cNvSpPr txBox="1"/>
          <p:nvPr/>
        </p:nvSpPr>
        <p:spPr>
          <a:xfrm>
            <a:off x="4494414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655239-C9E7-4ADF-875F-621EE3914E15}"/>
              </a:ext>
            </a:extLst>
          </p:cNvPr>
          <p:cNvSpPr txBox="1"/>
          <p:nvPr/>
        </p:nvSpPr>
        <p:spPr>
          <a:xfrm>
            <a:off x="2877625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5647CEF-D28C-40C4-86DA-5B2C43366AEB}"/>
              </a:ext>
            </a:extLst>
          </p:cNvPr>
          <p:cNvSpPr txBox="1"/>
          <p:nvPr/>
        </p:nvSpPr>
        <p:spPr>
          <a:xfrm>
            <a:off x="1373210" y="508041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00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70012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공통점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408" y="131389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907" y="131389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229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867" y="2521059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873F72-7875-41C7-951C-ECDD15333FB4}"/>
              </a:ext>
            </a:extLst>
          </p:cNvPr>
          <p:cNvCxnSpPr/>
          <p:nvPr/>
        </p:nvCxnSpPr>
        <p:spPr>
          <a:xfrm>
            <a:off x="870012" y="1660124"/>
            <a:ext cx="0" cy="24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A87411-EFD1-4931-AAB6-603F13DFBCF6}"/>
              </a:ext>
            </a:extLst>
          </p:cNvPr>
          <p:cNvCxnSpPr>
            <a:cxnSpLocks/>
          </p:cNvCxnSpPr>
          <p:nvPr/>
        </p:nvCxnSpPr>
        <p:spPr>
          <a:xfrm>
            <a:off x="594805" y="3568823"/>
            <a:ext cx="0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1906AA-96F9-4F6F-B798-8A46938169F3}"/>
              </a:ext>
            </a:extLst>
          </p:cNvPr>
          <p:cNvCxnSpPr>
            <a:cxnSpLocks/>
          </p:cNvCxnSpPr>
          <p:nvPr/>
        </p:nvCxnSpPr>
        <p:spPr>
          <a:xfrm>
            <a:off x="1171854" y="3568823"/>
            <a:ext cx="0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EEDD4A-7126-4CF7-B584-7411E721CB0E}"/>
              </a:ext>
            </a:extLst>
          </p:cNvPr>
          <p:cNvCxnSpPr/>
          <p:nvPr/>
        </p:nvCxnSpPr>
        <p:spPr>
          <a:xfrm>
            <a:off x="594805" y="3568823"/>
            <a:ext cx="577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861" y="2305615"/>
            <a:ext cx="3339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5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13FFC-D4D8-4139-8373-8204DBEA5D52}"/>
              </a:ext>
            </a:extLst>
          </p:cNvPr>
          <p:cNvSpPr txBox="1"/>
          <p:nvPr/>
        </p:nvSpPr>
        <p:spPr>
          <a:xfrm>
            <a:off x="870012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차이점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F95-D049-4830-8E3B-4B79E5800538}"/>
              </a:ext>
            </a:extLst>
          </p:cNvPr>
          <p:cNvSpPr txBox="1"/>
          <p:nvPr/>
        </p:nvSpPr>
        <p:spPr>
          <a:xfrm>
            <a:off x="3018408" y="131389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Process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2896E-AA7D-4450-83A1-AC4E0BF56734}"/>
              </a:ext>
            </a:extLst>
          </p:cNvPr>
          <p:cNvSpPr txBox="1"/>
          <p:nvPr/>
        </p:nvSpPr>
        <p:spPr>
          <a:xfrm>
            <a:off x="6755907" y="131389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Thread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5C47-59E8-4932-8DA4-3EF87D76C4B3}"/>
              </a:ext>
            </a:extLst>
          </p:cNvPr>
          <p:cNvSpPr txBox="1"/>
          <p:nvPr/>
        </p:nvSpPr>
        <p:spPr>
          <a:xfrm>
            <a:off x="4918229" y="275208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동시성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646F2-2A67-4EAC-B2AE-AF1626A8FDB8}"/>
              </a:ext>
            </a:extLst>
          </p:cNvPr>
          <p:cNvSpPr txBox="1"/>
          <p:nvPr/>
        </p:nvSpPr>
        <p:spPr>
          <a:xfrm>
            <a:off x="2740867" y="2521059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fork()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B7697-2F2A-43CD-A35F-6206D5C11393}"/>
              </a:ext>
            </a:extLst>
          </p:cNvPr>
          <p:cNvSpPr txBox="1"/>
          <p:nvPr/>
        </p:nvSpPr>
        <p:spPr>
          <a:xfrm>
            <a:off x="6877861" y="2305615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pthread_create</a:t>
            </a:r>
            <a:r>
              <a:rPr lang="en-US" altLang="ko-KR" sz="280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clone(CLONE_VM)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-------------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sys_clone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</a:p>
          <a:p>
            <a:pPr algn="l"/>
            <a:r>
              <a:rPr lang="en-US" altLang="ko-KR" sz="2800" err="1">
                <a:latin typeface="Consolas" panose="020B0609020204030204" pitchFamily="49" charset="0"/>
              </a:rPr>
              <a:t>do_fork</a:t>
            </a:r>
            <a:r>
              <a:rPr lang="en-US" altLang="ko-KR" sz="2800">
                <a:latin typeface="Consolas" panose="020B0609020204030204" pitchFamily="49" charset="0"/>
              </a:rPr>
              <a:t>(CLONE_VM)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4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326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325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324" y="149787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323" y="190717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322" y="231647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540" y="19142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818" y="188099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21" y="69233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20" y="110163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19" y="151093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18" y="192023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17" y="232954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835" y="204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528" y="896983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375" y="14585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673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672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824" y="883920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162" y="2130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2995" y="5784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333" y="103161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826" y="230666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825" y="692332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878" y="692332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877" y="1293222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85D962-ADD0-49AB-B511-B23BC434115C}"/>
              </a:ext>
            </a:extLst>
          </p:cNvPr>
          <p:cNvCxnSpPr/>
          <p:nvPr/>
        </p:nvCxnSpPr>
        <p:spPr>
          <a:xfrm>
            <a:off x="374468" y="3500846"/>
            <a:ext cx="118175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326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325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324" y="526013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323" y="566943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322" y="607873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540" y="39536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818" y="564325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E0707E-A264-45E0-825E-3AD069A2AE34}"/>
              </a:ext>
            </a:extLst>
          </p:cNvPr>
          <p:cNvSpPr/>
          <p:nvPr/>
        </p:nvSpPr>
        <p:spPr>
          <a:xfrm>
            <a:off x="4024621" y="445459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C53745-4197-4875-8651-F658E8641B9A}"/>
              </a:ext>
            </a:extLst>
          </p:cNvPr>
          <p:cNvSpPr/>
          <p:nvPr/>
        </p:nvSpPr>
        <p:spPr>
          <a:xfrm>
            <a:off x="4024620" y="486389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295852-A0C8-496D-9FC5-1A43C902DBB1}"/>
              </a:ext>
            </a:extLst>
          </p:cNvPr>
          <p:cNvSpPr/>
          <p:nvPr/>
        </p:nvSpPr>
        <p:spPr>
          <a:xfrm>
            <a:off x="4024619" y="527319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AE8687-7A99-4920-8CA1-B2BD0C8F2945}"/>
              </a:ext>
            </a:extLst>
          </p:cNvPr>
          <p:cNvSpPr/>
          <p:nvPr/>
        </p:nvSpPr>
        <p:spPr>
          <a:xfrm>
            <a:off x="4024618" y="568250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104372-E487-416C-A81C-BF0914DD1FC9}"/>
              </a:ext>
            </a:extLst>
          </p:cNvPr>
          <p:cNvSpPr/>
          <p:nvPr/>
        </p:nvSpPr>
        <p:spPr>
          <a:xfrm>
            <a:off x="4024617" y="609180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A063A-B015-4C89-98EE-498C7E4AAE7A}"/>
              </a:ext>
            </a:extLst>
          </p:cNvPr>
          <p:cNvSpPr txBox="1"/>
          <p:nvPr/>
        </p:nvSpPr>
        <p:spPr>
          <a:xfrm>
            <a:off x="3711835" y="396674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stCxn id="44" idx="3"/>
            <a:endCxn id="48" idx="1"/>
          </p:cNvCxnSpPr>
          <p:nvPr/>
        </p:nvCxnSpPr>
        <p:spPr>
          <a:xfrm flipV="1">
            <a:off x="2673528" y="4659245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178768-7ABF-4011-BE2D-5B8E2E42F967}"/>
              </a:ext>
            </a:extLst>
          </p:cNvPr>
          <p:cNvSpPr txBox="1"/>
          <p:nvPr/>
        </p:nvSpPr>
        <p:spPr>
          <a:xfrm>
            <a:off x="3239375" y="52208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61910F-0F6A-4163-9F51-9D0CD3BD7B9B}"/>
              </a:ext>
            </a:extLst>
          </p:cNvPr>
          <p:cNvSpPr/>
          <p:nvPr/>
        </p:nvSpPr>
        <p:spPr>
          <a:xfrm>
            <a:off x="7429673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89E4D7-9D54-4FB4-BB9F-B79C8879994C}"/>
              </a:ext>
            </a:extLst>
          </p:cNvPr>
          <p:cNvSpPr/>
          <p:nvPr/>
        </p:nvSpPr>
        <p:spPr>
          <a:xfrm>
            <a:off x="7429672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75570A-383B-45B0-A8FC-484C66CE4034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 flipV="1">
            <a:off x="5452824" y="4646182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646A9B-B817-496A-A42B-E22E8F4F8EED}"/>
              </a:ext>
            </a:extLst>
          </p:cNvPr>
          <p:cNvSpPr txBox="1"/>
          <p:nvPr/>
        </p:nvSpPr>
        <p:spPr>
          <a:xfrm>
            <a:off x="6529162" y="397529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D58BF4-018C-4655-AB88-066AD0FA1EF2}"/>
              </a:ext>
            </a:extLst>
          </p:cNvPr>
          <p:cNvSpPr txBox="1"/>
          <p:nvPr/>
        </p:nvSpPr>
        <p:spPr>
          <a:xfrm>
            <a:off x="6312995" y="434067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2D7B65-6DDB-417F-81D2-121080F447D0}"/>
              </a:ext>
            </a:extLst>
          </p:cNvPr>
          <p:cNvSpPr txBox="1"/>
          <p:nvPr/>
        </p:nvSpPr>
        <p:spPr>
          <a:xfrm>
            <a:off x="6707333" y="479387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6499EC-3388-45C4-947A-84E9C431B893}"/>
              </a:ext>
            </a:extLst>
          </p:cNvPr>
          <p:cNvSpPr/>
          <p:nvPr/>
        </p:nvSpPr>
        <p:spPr>
          <a:xfrm>
            <a:off x="10024826" y="3992928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0F1453-FCAC-42B6-A5C7-FA037BC3365D}"/>
              </a:ext>
            </a:extLst>
          </p:cNvPr>
          <p:cNvSpPr/>
          <p:nvPr/>
        </p:nvSpPr>
        <p:spPr>
          <a:xfrm>
            <a:off x="10024825" y="4454594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D4B1BF9-F8F5-4AAE-82AE-AB48B55E2972}"/>
              </a:ext>
            </a:extLst>
          </p:cNvPr>
          <p:cNvCxnSpPr>
            <a:stCxn id="56" idx="3"/>
          </p:cNvCxnSpPr>
          <p:nvPr/>
        </p:nvCxnSpPr>
        <p:spPr>
          <a:xfrm flipV="1">
            <a:off x="8857878" y="4454594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DA9D2F0-59D2-4718-8983-F681A1FAEF6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857877" y="5055484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97" y="-1287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97" y="36293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F6B866-4210-4BB0-9800-AA39CABD0F31}"/>
              </a:ext>
            </a:extLst>
          </p:cNvPr>
          <p:cNvSpPr txBox="1"/>
          <p:nvPr/>
        </p:nvSpPr>
        <p:spPr>
          <a:xfrm>
            <a:off x="6183086" y="2891246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32bit </a:t>
            </a:r>
            <a:r>
              <a:rPr lang="ko-KR" altLang="en-US" sz="2800">
                <a:latin typeface="Consolas" panose="020B0609020204030204" pitchFamily="49" charset="0"/>
              </a:rPr>
              <a:t>보호 모드</a:t>
            </a:r>
          </a:p>
        </p:txBody>
      </p:sp>
    </p:spTree>
    <p:extLst>
      <p:ext uri="{BB962C8B-B14F-4D97-AF65-F5344CB8AC3E}">
        <p14:creationId xmlns:p14="http://schemas.microsoft.com/office/powerpoint/2010/main" val="274920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9B0AC-CB19-4B64-8AED-807C48694574}"/>
              </a:ext>
            </a:extLst>
          </p:cNvPr>
          <p:cNvSpPr/>
          <p:nvPr/>
        </p:nvSpPr>
        <p:spPr>
          <a:xfrm>
            <a:off x="1245326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133D7B-FA87-43E4-AEAC-78955625B57C}"/>
              </a:ext>
            </a:extLst>
          </p:cNvPr>
          <p:cNvSpPr/>
          <p:nvPr/>
        </p:nvSpPr>
        <p:spPr>
          <a:xfrm>
            <a:off x="1245325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80B238-A952-43E6-B4C2-62B313965071}"/>
              </a:ext>
            </a:extLst>
          </p:cNvPr>
          <p:cNvSpPr/>
          <p:nvPr/>
        </p:nvSpPr>
        <p:spPr>
          <a:xfrm>
            <a:off x="1245324" y="149787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64747-7191-481D-A581-A2D27B0ACDE4}"/>
              </a:ext>
            </a:extLst>
          </p:cNvPr>
          <p:cNvSpPr/>
          <p:nvPr/>
        </p:nvSpPr>
        <p:spPr>
          <a:xfrm>
            <a:off x="1245323" y="190717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A1D9F-2C33-45EB-9774-7D1C747E0F3C}"/>
              </a:ext>
            </a:extLst>
          </p:cNvPr>
          <p:cNvSpPr/>
          <p:nvPr/>
        </p:nvSpPr>
        <p:spPr>
          <a:xfrm>
            <a:off x="1245322" y="231647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CB6D-36AF-4DD3-8634-F16794577380}"/>
              </a:ext>
            </a:extLst>
          </p:cNvPr>
          <p:cNvSpPr txBox="1"/>
          <p:nvPr/>
        </p:nvSpPr>
        <p:spPr>
          <a:xfrm>
            <a:off x="932540" y="19142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5136-D1CD-4A0F-B542-5769944E2DFD}"/>
              </a:ext>
            </a:extLst>
          </p:cNvPr>
          <p:cNvSpPr txBox="1"/>
          <p:nvPr/>
        </p:nvSpPr>
        <p:spPr>
          <a:xfrm>
            <a:off x="720818" y="188099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0C073-DE79-4E6F-A3A7-D00BA2449867}"/>
              </a:ext>
            </a:extLst>
          </p:cNvPr>
          <p:cNvSpPr/>
          <p:nvPr/>
        </p:nvSpPr>
        <p:spPr>
          <a:xfrm>
            <a:off x="4024621" y="692332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E7A3D-439E-478C-B429-138DD1712644}"/>
              </a:ext>
            </a:extLst>
          </p:cNvPr>
          <p:cNvSpPr/>
          <p:nvPr/>
        </p:nvSpPr>
        <p:spPr>
          <a:xfrm>
            <a:off x="4024620" y="1101634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D28B35-30A2-44D8-9A7B-D8A3D17663C4}"/>
              </a:ext>
            </a:extLst>
          </p:cNvPr>
          <p:cNvSpPr/>
          <p:nvPr/>
        </p:nvSpPr>
        <p:spPr>
          <a:xfrm>
            <a:off x="4024619" y="1510936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8EBEC-5A0B-4B7A-B9DB-76300B86CC90}"/>
              </a:ext>
            </a:extLst>
          </p:cNvPr>
          <p:cNvSpPr/>
          <p:nvPr/>
        </p:nvSpPr>
        <p:spPr>
          <a:xfrm>
            <a:off x="4024618" y="1920238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660FB-5B4A-46E4-8058-C8C1D15ADA58}"/>
              </a:ext>
            </a:extLst>
          </p:cNvPr>
          <p:cNvSpPr/>
          <p:nvPr/>
        </p:nvSpPr>
        <p:spPr>
          <a:xfrm>
            <a:off x="4024617" y="2329540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45B5D-1528-44BB-B31D-E2E489A3156F}"/>
              </a:ext>
            </a:extLst>
          </p:cNvPr>
          <p:cNvSpPr txBox="1"/>
          <p:nvPr/>
        </p:nvSpPr>
        <p:spPr>
          <a:xfrm>
            <a:off x="3711835" y="204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655420-ECC4-40A6-9C1C-7222C3DC7C4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673528" y="896983"/>
            <a:ext cx="1351093" cy="121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8B84-13CD-456F-A313-D21F77F9E551}"/>
              </a:ext>
            </a:extLst>
          </p:cNvPr>
          <p:cNvSpPr txBox="1"/>
          <p:nvPr/>
        </p:nvSpPr>
        <p:spPr>
          <a:xfrm>
            <a:off x="3239375" y="14585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mmap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FD3A7-3B75-41EA-ABAF-262E27685206}"/>
              </a:ext>
            </a:extLst>
          </p:cNvPr>
          <p:cNvSpPr/>
          <p:nvPr/>
        </p:nvSpPr>
        <p:spPr>
          <a:xfrm>
            <a:off x="7429673" y="67926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6027F4-55CF-4587-BFEE-AAEBF0509E68}"/>
              </a:ext>
            </a:extLst>
          </p:cNvPr>
          <p:cNvSpPr/>
          <p:nvPr/>
        </p:nvSpPr>
        <p:spPr>
          <a:xfrm>
            <a:off x="7429672" y="108857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DE5F6-5B3F-4767-8AF5-62C1ACF02B0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5452824" y="883920"/>
            <a:ext cx="1976849" cy="8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E4AA13-C052-419C-96EC-F38F3A67A2B7}"/>
              </a:ext>
            </a:extLst>
          </p:cNvPr>
          <p:cNvSpPr txBox="1"/>
          <p:nvPr/>
        </p:nvSpPr>
        <p:spPr>
          <a:xfrm>
            <a:off x="6529162" y="21303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vm_area_struct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CCB62-4C58-4C1C-B1E8-97376786C3E0}"/>
              </a:ext>
            </a:extLst>
          </p:cNvPr>
          <p:cNvSpPr txBox="1"/>
          <p:nvPr/>
        </p:nvSpPr>
        <p:spPr>
          <a:xfrm>
            <a:off x="6312995" y="5784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start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2A600-47C8-4DFD-A9C6-F474BAED95F2}"/>
              </a:ext>
            </a:extLst>
          </p:cNvPr>
          <p:cNvSpPr txBox="1"/>
          <p:nvPr/>
        </p:nvSpPr>
        <p:spPr>
          <a:xfrm>
            <a:off x="6707333" y="103161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end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F1CE82-C17F-4E42-8E5B-01CC8E012800}"/>
              </a:ext>
            </a:extLst>
          </p:cNvPr>
          <p:cNvSpPr/>
          <p:nvPr/>
        </p:nvSpPr>
        <p:spPr>
          <a:xfrm>
            <a:off x="10024826" y="230666"/>
            <a:ext cx="1428205" cy="302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40DED-FB7A-415A-9D3F-6CF1B17951C9}"/>
              </a:ext>
            </a:extLst>
          </p:cNvPr>
          <p:cNvSpPr/>
          <p:nvPr/>
        </p:nvSpPr>
        <p:spPr>
          <a:xfrm>
            <a:off x="10024825" y="692332"/>
            <a:ext cx="1428205" cy="7141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.text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ED7A75-667B-4133-A2DF-7CB40B470EF2}"/>
              </a:ext>
            </a:extLst>
          </p:cNvPr>
          <p:cNvCxnSpPr>
            <a:stCxn id="23" idx="3"/>
          </p:cNvCxnSpPr>
          <p:nvPr/>
        </p:nvCxnSpPr>
        <p:spPr>
          <a:xfrm flipV="1">
            <a:off x="8857878" y="692332"/>
            <a:ext cx="1166947" cy="1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D3B56-A584-4A8B-A86D-BF138FAF02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857877" y="1293222"/>
            <a:ext cx="1166947" cy="11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11ACCA-2F7D-4620-9111-CD4A15AB812A}"/>
              </a:ext>
            </a:extLst>
          </p:cNvPr>
          <p:cNvSpPr/>
          <p:nvPr/>
        </p:nvSpPr>
        <p:spPr>
          <a:xfrm>
            <a:off x="1245326" y="4441531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EA2FD5-D1FC-4291-81E5-9AB354F8E5D8}"/>
              </a:ext>
            </a:extLst>
          </p:cNvPr>
          <p:cNvSpPr/>
          <p:nvPr/>
        </p:nvSpPr>
        <p:spPr>
          <a:xfrm>
            <a:off x="1245325" y="4850833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016EBB-31A5-40F6-9326-DBB697A8D7A1}"/>
              </a:ext>
            </a:extLst>
          </p:cNvPr>
          <p:cNvSpPr/>
          <p:nvPr/>
        </p:nvSpPr>
        <p:spPr>
          <a:xfrm>
            <a:off x="1245324" y="5260135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CFBE30-3560-4FDB-842B-DC13095CF164}"/>
              </a:ext>
            </a:extLst>
          </p:cNvPr>
          <p:cNvSpPr/>
          <p:nvPr/>
        </p:nvSpPr>
        <p:spPr>
          <a:xfrm>
            <a:off x="1245323" y="5669437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687AD5-5361-4659-9C89-E09718A70A87}"/>
              </a:ext>
            </a:extLst>
          </p:cNvPr>
          <p:cNvSpPr/>
          <p:nvPr/>
        </p:nvSpPr>
        <p:spPr>
          <a:xfrm>
            <a:off x="1245322" y="6078739"/>
            <a:ext cx="1428205" cy="4093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C81FB-B5B4-4866-9766-57D962A7ACA8}"/>
              </a:ext>
            </a:extLst>
          </p:cNvPr>
          <p:cNvSpPr txBox="1"/>
          <p:nvPr/>
        </p:nvSpPr>
        <p:spPr>
          <a:xfrm>
            <a:off x="932540" y="39536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latin typeface="Consolas" panose="020B0609020204030204" pitchFamily="49" charset="0"/>
              </a:rPr>
              <a:t>task_struct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F466E-30AC-4ABE-8F26-087C45C188A6}"/>
              </a:ext>
            </a:extLst>
          </p:cNvPr>
          <p:cNvSpPr txBox="1"/>
          <p:nvPr/>
        </p:nvSpPr>
        <p:spPr>
          <a:xfrm>
            <a:off x="720818" y="564325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mm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7C62A8-D55A-4C34-ADB6-36F5DED0333A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2673528" y="896983"/>
            <a:ext cx="1351093" cy="49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AB9ED0-36A4-4D69-9208-8241457D45A3}"/>
              </a:ext>
            </a:extLst>
          </p:cNvPr>
          <p:cNvSpPr txBox="1"/>
          <p:nvPr/>
        </p:nvSpPr>
        <p:spPr>
          <a:xfrm>
            <a:off x="1322097" y="-1287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parent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A1C4B-104C-4812-B086-73EE10FCFE34}"/>
              </a:ext>
            </a:extLst>
          </p:cNvPr>
          <p:cNvSpPr txBox="1"/>
          <p:nvPr/>
        </p:nvSpPr>
        <p:spPr>
          <a:xfrm>
            <a:off x="1322097" y="36293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child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3949AB-65AF-4A5D-AB33-8AED64411547}"/>
              </a:ext>
            </a:extLst>
          </p:cNvPr>
          <p:cNvSpPr txBox="1"/>
          <p:nvPr/>
        </p:nvSpPr>
        <p:spPr>
          <a:xfrm>
            <a:off x="4362246" y="3900599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if(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flag == CLONE_VM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mm = </a:t>
            </a:r>
            <a:r>
              <a:rPr lang="en-US" altLang="ko-KR" sz="2400" err="1">
                <a:latin typeface="Consolas" panose="020B0609020204030204" pitchFamily="49" charset="0"/>
              </a:rPr>
              <a:t>oldmm</a:t>
            </a:r>
            <a:r>
              <a:rPr lang="en-US" altLang="ko-KR" sz="2400">
                <a:latin typeface="Consolas" panose="020B0609020204030204" pitchFamily="49" charset="0"/>
              </a:rPr>
              <a:t>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1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두루마리 모양: 세로로 말림 5">
            <a:extLst>
              <a:ext uri="{FF2B5EF4-FFF2-40B4-BE49-F238E27FC236}">
                <a16:creationId xmlns:a16="http://schemas.microsoft.com/office/drawing/2014/main" id="{48FC495F-56B6-48E8-B8EC-297DBE3A5173}"/>
              </a:ext>
            </a:extLst>
          </p:cNvPr>
          <p:cNvSpPr/>
          <p:nvPr/>
        </p:nvSpPr>
        <p:spPr>
          <a:xfrm>
            <a:off x="3317964" y="2952205"/>
            <a:ext cx="896983" cy="76635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2896DE-54B6-42E7-8CCE-B1587BF30122}"/>
              </a:ext>
            </a:extLst>
          </p:cNvPr>
          <p:cNvSpPr/>
          <p:nvPr/>
        </p:nvSpPr>
        <p:spPr>
          <a:xfrm>
            <a:off x="888274" y="757646"/>
            <a:ext cx="809897" cy="6444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D3843B-4560-43A4-B42D-ABD04B4142EF}"/>
              </a:ext>
            </a:extLst>
          </p:cNvPr>
          <p:cNvSpPr/>
          <p:nvPr/>
        </p:nvSpPr>
        <p:spPr>
          <a:xfrm>
            <a:off x="888274" y="1920240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F42BC0-30E5-4370-AB3C-E776BF3AAE06}"/>
              </a:ext>
            </a:extLst>
          </p:cNvPr>
          <p:cNvSpPr/>
          <p:nvPr/>
        </p:nvSpPr>
        <p:spPr>
          <a:xfrm>
            <a:off x="888274" y="3082834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E3819D-736B-48FD-9E72-5C1E12A9830E}"/>
              </a:ext>
            </a:extLst>
          </p:cNvPr>
          <p:cNvSpPr/>
          <p:nvPr/>
        </p:nvSpPr>
        <p:spPr>
          <a:xfrm>
            <a:off x="888274" y="4245428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5CC976-767B-4104-9601-CB2D141C2456}"/>
              </a:ext>
            </a:extLst>
          </p:cNvPr>
          <p:cNvSpPr/>
          <p:nvPr/>
        </p:nvSpPr>
        <p:spPr>
          <a:xfrm>
            <a:off x="888274" y="5408022"/>
            <a:ext cx="809897" cy="6444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C8ACA6-EEFC-416C-A4CA-D4853EBC30A5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1698171" y="1079863"/>
            <a:ext cx="1715587" cy="225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836B0C-C7BC-4B38-9D22-F194B273615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1698171" y="2242457"/>
            <a:ext cx="1715587" cy="109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83FF42-9348-4BA5-8C26-BDEB8638FAD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98171" y="3335382"/>
            <a:ext cx="1715587" cy="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EB388C-A0A2-40D3-9485-EA99C6C24DBF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1698171" y="3335382"/>
            <a:ext cx="1715587" cy="12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9873D2-2609-43E4-8E47-17AA0F629C3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698171" y="3335382"/>
            <a:ext cx="1715587" cy="239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C05690-4219-41EA-A018-CCC7FA3450E5}"/>
              </a:ext>
            </a:extLst>
          </p:cNvPr>
          <p:cNvSpPr txBox="1"/>
          <p:nvPr/>
        </p:nvSpPr>
        <p:spPr>
          <a:xfrm>
            <a:off x="3250929" y="254362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worker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A07824-BF29-4034-ACB7-C2A734FF389E}"/>
              </a:ext>
            </a:extLst>
          </p:cNvPr>
          <p:cNvSpPr/>
          <p:nvPr/>
        </p:nvSpPr>
        <p:spPr>
          <a:xfrm>
            <a:off x="509464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41A36B-7408-4B46-B72A-10B3FD361532}"/>
              </a:ext>
            </a:extLst>
          </p:cNvPr>
          <p:cNvSpPr/>
          <p:nvPr/>
        </p:nvSpPr>
        <p:spPr>
          <a:xfrm>
            <a:off x="539887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D0B684-9274-465B-BDBF-62815B5110E4}"/>
              </a:ext>
            </a:extLst>
          </p:cNvPr>
          <p:cNvSpPr/>
          <p:nvPr/>
        </p:nvSpPr>
        <p:spPr>
          <a:xfrm>
            <a:off x="570309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28C5C9-559B-4040-BCE9-0636CCDA1656}"/>
              </a:ext>
            </a:extLst>
          </p:cNvPr>
          <p:cNvSpPr/>
          <p:nvPr/>
        </p:nvSpPr>
        <p:spPr>
          <a:xfrm>
            <a:off x="600731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80C6AD-8C43-44AE-9959-CC89E00D5826}"/>
              </a:ext>
            </a:extLst>
          </p:cNvPr>
          <p:cNvSpPr/>
          <p:nvPr/>
        </p:nvSpPr>
        <p:spPr>
          <a:xfrm>
            <a:off x="6311532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1D6D19-6507-4558-B835-228274E17ABC}"/>
              </a:ext>
            </a:extLst>
          </p:cNvPr>
          <p:cNvSpPr/>
          <p:nvPr/>
        </p:nvSpPr>
        <p:spPr>
          <a:xfrm>
            <a:off x="6615752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EE976C-2144-45F5-A1D2-45D3050E1969}"/>
              </a:ext>
            </a:extLst>
          </p:cNvPr>
          <p:cNvSpPr/>
          <p:nvPr/>
        </p:nvSpPr>
        <p:spPr>
          <a:xfrm>
            <a:off x="6919973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32FABE-D148-47F0-A818-B6C18EF1574D}"/>
              </a:ext>
            </a:extLst>
          </p:cNvPr>
          <p:cNvSpPr/>
          <p:nvPr/>
        </p:nvSpPr>
        <p:spPr>
          <a:xfrm>
            <a:off x="7224194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0D4CF7-FA2B-4C87-B7D2-A4894299C9B3}"/>
              </a:ext>
            </a:extLst>
          </p:cNvPr>
          <p:cNvSpPr/>
          <p:nvPr/>
        </p:nvSpPr>
        <p:spPr>
          <a:xfrm>
            <a:off x="7528414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BC0491-ADA8-43D1-A637-AFB8E560AE20}"/>
              </a:ext>
            </a:extLst>
          </p:cNvPr>
          <p:cNvSpPr/>
          <p:nvPr/>
        </p:nvSpPr>
        <p:spPr>
          <a:xfrm>
            <a:off x="7832635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D2D327-E4E0-4CF8-9F66-5C866B195BE5}"/>
              </a:ext>
            </a:extLst>
          </p:cNvPr>
          <p:cNvSpPr/>
          <p:nvPr/>
        </p:nvSpPr>
        <p:spPr>
          <a:xfrm>
            <a:off x="8136855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35AC96-4147-4AB1-97B4-054FE35EB2AB}"/>
              </a:ext>
            </a:extLst>
          </p:cNvPr>
          <p:cNvSpPr/>
          <p:nvPr/>
        </p:nvSpPr>
        <p:spPr>
          <a:xfrm>
            <a:off x="8441076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A8B395-7389-4801-9AE9-2ACB27FCF49F}"/>
              </a:ext>
            </a:extLst>
          </p:cNvPr>
          <p:cNvSpPr/>
          <p:nvPr/>
        </p:nvSpPr>
        <p:spPr>
          <a:xfrm>
            <a:off x="8745297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F8841F-E32C-449A-8992-51A62659F565}"/>
              </a:ext>
            </a:extLst>
          </p:cNvPr>
          <p:cNvSpPr/>
          <p:nvPr/>
        </p:nvSpPr>
        <p:spPr>
          <a:xfrm>
            <a:off x="9049517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D33794-113E-4164-A8ED-ACA5DE09F0BF}"/>
              </a:ext>
            </a:extLst>
          </p:cNvPr>
          <p:cNvSpPr/>
          <p:nvPr/>
        </p:nvSpPr>
        <p:spPr>
          <a:xfrm>
            <a:off x="9353738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1EE35A-3B64-4507-96C3-4A2A49E6D207}"/>
              </a:ext>
            </a:extLst>
          </p:cNvPr>
          <p:cNvSpPr/>
          <p:nvPr/>
        </p:nvSpPr>
        <p:spPr>
          <a:xfrm>
            <a:off x="965795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FE2B26-ECBB-4692-8CA3-3424C9CD432A}"/>
              </a:ext>
            </a:extLst>
          </p:cNvPr>
          <p:cNvSpPr/>
          <p:nvPr/>
        </p:nvSpPr>
        <p:spPr>
          <a:xfrm>
            <a:off x="9962179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9C0542-FE51-4EF4-9B23-2FA3A1765F65}"/>
              </a:ext>
            </a:extLst>
          </p:cNvPr>
          <p:cNvSpPr/>
          <p:nvPr/>
        </p:nvSpPr>
        <p:spPr>
          <a:xfrm>
            <a:off x="10266400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EB4FC6-CF86-42A9-B1AF-9A0C9AA33AB4}"/>
              </a:ext>
            </a:extLst>
          </p:cNvPr>
          <p:cNvSpPr/>
          <p:nvPr/>
        </p:nvSpPr>
        <p:spPr>
          <a:xfrm>
            <a:off x="1057062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4D6666-2889-4829-8FF0-D8FFE773703F}"/>
              </a:ext>
            </a:extLst>
          </p:cNvPr>
          <p:cNvSpPr/>
          <p:nvPr/>
        </p:nvSpPr>
        <p:spPr>
          <a:xfrm>
            <a:off x="10874841" y="3104614"/>
            <a:ext cx="304221" cy="32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9AB2E6E-47C9-499A-90F5-AD41CA23A9C7}"/>
              </a:ext>
            </a:extLst>
          </p:cNvPr>
          <p:cNvSpPr/>
          <p:nvPr/>
        </p:nvSpPr>
        <p:spPr>
          <a:xfrm rot="10800000">
            <a:off x="11349676" y="3046980"/>
            <a:ext cx="624396" cy="426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1832ED1-BA46-4BA6-8F0D-21D4E0A503BC}"/>
              </a:ext>
            </a:extLst>
          </p:cNvPr>
          <p:cNvSpPr/>
          <p:nvPr/>
        </p:nvSpPr>
        <p:spPr>
          <a:xfrm rot="10800000">
            <a:off x="4458744" y="3046979"/>
            <a:ext cx="525344" cy="4261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49FC5B-EFA2-4A89-9B71-CC450A140BD0}"/>
              </a:ext>
            </a:extLst>
          </p:cNvPr>
          <p:cNvSpPr txBox="1"/>
          <p:nvPr/>
        </p:nvSpPr>
        <p:spPr>
          <a:xfrm>
            <a:off x="11434439" y="256467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put()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C6D4A4-20F2-4A97-A624-47E24139A0CF}"/>
              </a:ext>
            </a:extLst>
          </p:cNvPr>
          <p:cNvSpPr txBox="1"/>
          <p:nvPr/>
        </p:nvSpPr>
        <p:spPr>
          <a:xfrm>
            <a:off x="4366743" y="242898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get()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054D42-AA10-4A13-9B59-3C21564F06FA}"/>
              </a:ext>
            </a:extLst>
          </p:cNvPr>
          <p:cNvSpPr txBox="1"/>
          <p:nvPr/>
        </p:nvSpPr>
        <p:spPr>
          <a:xfrm>
            <a:off x="11583989" y="20424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main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27CFE-761A-4D18-8D27-B6E04D6AA876}"/>
              </a:ext>
            </a:extLst>
          </p:cNvPr>
          <p:cNvSpPr txBox="1"/>
          <p:nvPr/>
        </p:nvSpPr>
        <p:spPr>
          <a:xfrm>
            <a:off x="1112914" y="1647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5BB2B8-2668-4EBD-A237-7E485ABAE393}"/>
              </a:ext>
            </a:extLst>
          </p:cNvPr>
          <p:cNvSpPr txBox="1"/>
          <p:nvPr/>
        </p:nvSpPr>
        <p:spPr>
          <a:xfrm>
            <a:off x="1102304" y="151918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C1603A-8599-41EF-B8B0-45216C6E05F0}"/>
              </a:ext>
            </a:extLst>
          </p:cNvPr>
          <p:cNvSpPr txBox="1"/>
          <p:nvPr/>
        </p:nvSpPr>
        <p:spPr>
          <a:xfrm>
            <a:off x="1093483" y="26821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EFFEE-E01E-4FC4-A7AE-8574931D638B}"/>
              </a:ext>
            </a:extLst>
          </p:cNvPr>
          <p:cNvSpPr txBox="1"/>
          <p:nvPr/>
        </p:nvSpPr>
        <p:spPr>
          <a:xfrm>
            <a:off x="1093483" y="3764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570135-08B9-4B10-8AAE-E6B9CF35393E}"/>
              </a:ext>
            </a:extLst>
          </p:cNvPr>
          <p:cNvSpPr txBox="1"/>
          <p:nvPr/>
        </p:nvSpPr>
        <p:spPr>
          <a:xfrm>
            <a:off x="1102304" y="496320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1038F2-6166-4675-876D-96B6F4E21020}"/>
              </a:ext>
            </a:extLst>
          </p:cNvPr>
          <p:cNvSpPr txBox="1"/>
          <p:nvPr/>
        </p:nvSpPr>
        <p:spPr>
          <a:xfrm>
            <a:off x="3780064" y="408788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1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B6AFB7-E055-47D3-90A5-1C1B9D542C93}"/>
              </a:ext>
            </a:extLst>
          </p:cNvPr>
          <p:cNvSpPr txBox="1"/>
          <p:nvPr/>
        </p:nvSpPr>
        <p:spPr>
          <a:xfrm>
            <a:off x="3780064" y="4484724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FA190F-2C1E-4B10-9871-35111C10E09C}"/>
              </a:ext>
            </a:extLst>
          </p:cNvPr>
          <p:cNvSpPr txBox="1"/>
          <p:nvPr/>
        </p:nvSpPr>
        <p:spPr>
          <a:xfrm>
            <a:off x="3790803" y="486270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2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2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C3D2CB-D110-4287-8CCA-E8ED6B36D894}"/>
              </a:ext>
            </a:extLst>
          </p:cNvPr>
          <p:cNvSpPr txBox="1"/>
          <p:nvPr/>
        </p:nvSpPr>
        <p:spPr>
          <a:xfrm>
            <a:off x="3792173" y="5240680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0D42FC-B41C-49DF-BCBC-482C3C4A4D68}"/>
              </a:ext>
            </a:extLst>
          </p:cNvPr>
          <p:cNvSpPr txBox="1"/>
          <p:nvPr/>
        </p:nvSpPr>
        <p:spPr>
          <a:xfrm>
            <a:off x="3793543" y="5618658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3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C6C5F9-73F8-428B-8257-6B9030A04828}"/>
              </a:ext>
            </a:extLst>
          </p:cNvPr>
          <p:cNvSpPr txBox="1"/>
          <p:nvPr/>
        </p:nvSpPr>
        <p:spPr>
          <a:xfrm>
            <a:off x="3794913" y="5996636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스레드 </a:t>
            </a:r>
            <a:r>
              <a:rPr lang="en-US" altLang="ko-KR" sz="2000">
                <a:latin typeface="Consolas" panose="020B0609020204030204" pitchFamily="49" charset="0"/>
              </a:rPr>
              <a:t>4 : </a:t>
            </a:r>
            <a:r>
              <a:rPr lang="ko-KR" altLang="en-US" sz="2000">
                <a:latin typeface="Consolas" panose="020B0609020204030204" pitchFamily="49" charset="0"/>
              </a:rPr>
              <a:t>처리 완료 </a:t>
            </a:r>
            <a:r>
              <a:rPr lang="en-US" altLang="ko-KR" sz="2000">
                <a:latin typeface="Consolas" panose="020B0609020204030204" pitchFamily="49" charset="0"/>
              </a:rPr>
              <a:t>5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69DA-47CF-450D-8EBF-9E7D4950A08C}"/>
              </a:ext>
            </a:extLst>
          </p:cNvPr>
          <p:cNvSpPr txBox="1"/>
          <p:nvPr/>
        </p:nvSpPr>
        <p:spPr>
          <a:xfrm>
            <a:off x="206572" y="-82726"/>
            <a:ext cx="119378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def convert_from_decimal_larger_bases(number, base):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strings = "0123456789ABCDEFGHIJ"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result = ""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while number &gt; 0 :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digit = number %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result = strings[digit] + result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number = number // base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return 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EC03-254D-43E7-B3E2-9B11E3CD0C18}"/>
              </a:ext>
            </a:extLst>
          </p:cNvPr>
          <p:cNvSpPr txBox="1"/>
          <p:nvPr/>
        </p:nvSpPr>
        <p:spPr>
          <a:xfrm>
            <a:off x="2239618" y="4399721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1101 , 2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6657-792D-4220-A479-A0BC5C4B0ED4}"/>
              </a:ext>
            </a:extLst>
          </p:cNvPr>
          <p:cNvSpPr/>
          <p:nvPr/>
        </p:nvSpPr>
        <p:spPr>
          <a:xfrm>
            <a:off x="6096000" y="3922643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123B66-A725-4B1F-BA20-AD3813827948}"/>
              </a:ext>
            </a:extLst>
          </p:cNvPr>
          <p:cNvSpPr/>
          <p:nvPr/>
        </p:nvSpPr>
        <p:spPr>
          <a:xfrm>
            <a:off x="5711688" y="5582719"/>
            <a:ext cx="92765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460CC-A55B-4227-82FA-A17EA8008C1E}"/>
              </a:ext>
            </a:extLst>
          </p:cNvPr>
          <p:cNvSpPr/>
          <p:nvPr/>
        </p:nvSpPr>
        <p:spPr>
          <a:xfrm>
            <a:off x="9162279" y="3932305"/>
            <a:ext cx="790103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9F41-9532-416C-B088-A09008A29575}"/>
              </a:ext>
            </a:extLst>
          </p:cNvPr>
          <p:cNvSpPr txBox="1"/>
          <p:nvPr/>
        </p:nvSpPr>
        <p:spPr>
          <a:xfrm>
            <a:off x="10169444" y="393230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base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3798C0-F314-41AA-8E5F-B34CBDCF3AF9}"/>
              </a:ext>
            </a:extLst>
          </p:cNvPr>
          <p:cNvSpPr txBox="1"/>
          <p:nvPr/>
        </p:nvSpPr>
        <p:spPr>
          <a:xfrm>
            <a:off x="7322816" y="386268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number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783A05-2D51-4832-98D7-721332B4366D}"/>
              </a:ext>
            </a:extLst>
          </p:cNvPr>
          <p:cNvSpPr txBox="1"/>
          <p:nvPr/>
        </p:nvSpPr>
        <p:spPr>
          <a:xfrm>
            <a:off x="6870769" y="558271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digit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84FB82-D5FC-49C5-9A78-EE9279DDA893}"/>
              </a:ext>
            </a:extLst>
          </p:cNvPr>
          <p:cNvSpPr/>
          <p:nvPr/>
        </p:nvSpPr>
        <p:spPr>
          <a:xfrm>
            <a:off x="8863623" y="5582718"/>
            <a:ext cx="1266572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"1F"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EE1ACE-E046-42A5-A9C4-82C89241369A}"/>
              </a:ext>
            </a:extLst>
          </p:cNvPr>
          <p:cNvSpPr txBox="1"/>
          <p:nvPr/>
        </p:nvSpPr>
        <p:spPr>
          <a:xfrm>
            <a:off x="10361624" y="5582717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result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F4F7E74-E713-413B-9757-B220FBD0A9B9}"/>
              </a:ext>
            </a:extLst>
          </p:cNvPr>
          <p:cNvSpPr/>
          <p:nvPr/>
        </p:nvSpPr>
        <p:spPr>
          <a:xfrm>
            <a:off x="6639339" y="3922642"/>
            <a:ext cx="543339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D917A-A247-4F8D-802F-EB72454B4109}"/>
              </a:ext>
            </a:extLst>
          </p:cNvPr>
          <p:cNvSpPr txBox="1"/>
          <p:nvPr/>
        </p:nvSpPr>
        <p:spPr>
          <a:xfrm>
            <a:off x="10169444" y="1134272"/>
            <a:ext cx="26709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00011111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 &amp;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00001111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02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331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154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773783" y="857794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62057" y="397579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912843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6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649620" y="2653937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1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978331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26AA1-0679-477C-B3E9-23682939788C}"/>
              </a:ext>
            </a:extLst>
          </p:cNvPr>
          <p:cNvSpPr txBox="1"/>
          <p:nvPr/>
        </p:nvSpPr>
        <p:spPr>
          <a:xfrm>
            <a:off x="7167154" y="2882537"/>
            <a:ext cx="2353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sum = local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09172" y="962836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628335" y="4263342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52160" y="4396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473234" y="4237712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71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482" y="3447038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516" y="324176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1912097" y="3429000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613" y="3429000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72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568482" y="3447038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70516" y="559890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672" y="3795885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EACE-0233-4F4C-847F-88A9F1AE4931}"/>
              </a:ext>
            </a:extLst>
          </p:cNvPr>
          <p:cNvSpPr txBox="1"/>
          <p:nvPr/>
        </p:nvSpPr>
        <p:spPr>
          <a:xfrm>
            <a:off x="7375613" y="3429000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while lock!=0: pass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lock =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37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769" y="3638626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749143" y="3708271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46531" y="4814076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183" y="274320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534" y="3638625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651" y="133347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spin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74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8225-7CD9-4705-B42D-85780EF46F98}"/>
              </a:ext>
            </a:extLst>
          </p:cNvPr>
          <p:cNvSpPr txBox="1"/>
          <p:nvPr/>
        </p:nvSpPr>
        <p:spPr>
          <a:xfrm>
            <a:off x="2602769" y="3638626"/>
            <a:ext cx="37337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   # sleep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 # wake up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EB7B2F-6FAD-4719-9CB6-B186163E6EF3}"/>
              </a:ext>
            </a:extLst>
          </p:cNvPr>
          <p:cNvSpPr/>
          <p:nvPr/>
        </p:nvSpPr>
        <p:spPr>
          <a:xfrm>
            <a:off x="5844006" y="52322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FF67D16-7E9F-48EA-8E85-817E71BF5276}"/>
              </a:ext>
            </a:extLst>
          </p:cNvPr>
          <p:cNvSpPr/>
          <p:nvPr/>
        </p:nvSpPr>
        <p:spPr>
          <a:xfrm>
            <a:off x="6808437" y="3721334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0E8B55-7E92-41E8-B213-8D4911074D30}"/>
              </a:ext>
            </a:extLst>
          </p:cNvPr>
          <p:cNvSpPr/>
          <p:nvPr/>
        </p:nvSpPr>
        <p:spPr>
          <a:xfrm>
            <a:off x="3724020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2F7FCF-1D68-4DB5-B79B-A2F92009D179}"/>
              </a:ext>
            </a:extLst>
          </p:cNvPr>
          <p:cNvSpPr/>
          <p:nvPr/>
        </p:nvSpPr>
        <p:spPr>
          <a:xfrm>
            <a:off x="7773506" y="2251165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B6BE60-E6CC-4C34-8650-9E052E7DF8A4}"/>
              </a:ext>
            </a:extLst>
          </p:cNvPr>
          <p:cNvSpPr txBox="1"/>
          <p:nvPr/>
        </p:nvSpPr>
        <p:spPr>
          <a:xfrm>
            <a:off x="5886994" y="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sum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14BFC1F-9845-4293-BBB4-3CAF9E7488ED}"/>
              </a:ext>
            </a:extLst>
          </p:cNvPr>
          <p:cNvSpPr/>
          <p:nvPr/>
        </p:nvSpPr>
        <p:spPr>
          <a:xfrm>
            <a:off x="2097672" y="3164361"/>
            <a:ext cx="505097" cy="3744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14292-CFCD-40B7-8E6F-2278C11EF719}"/>
              </a:ext>
            </a:extLst>
          </p:cNvPr>
          <p:cNvSpPr/>
          <p:nvPr/>
        </p:nvSpPr>
        <p:spPr>
          <a:xfrm>
            <a:off x="5886994" y="1595080"/>
            <a:ext cx="862149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3C782-7F55-48F5-AC93-5411D9D1FA5D}"/>
              </a:ext>
            </a:extLst>
          </p:cNvPr>
          <p:cNvSpPr txBox="1"/>
          <p:nvPr/>
        </p:nvSpPr>
        <p:spPr>
          <a:xfrm>
            <a:off x="5929982" y="10718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0B7E0-91B3-4968-A5FA-B557CC27296B}"/>
              </a:ext>
            </a:extLst>
          </p:cNvPr>
          <p:cNvSpPr txBox="1"/>
          <p:nvPr/>
        </p:nvSpPr>
        <p:spPr>
          <a:xfrm>
            <a:off x="406183" y="274320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CAS(Compair And Set)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988B4-15A9-4F8B-8707-1C1A22C56389}"/>
              </a:ext>
            </a:extLst>
          </p:cNvPr>
          <p:cNvSpPr txBox="1"/>
          <p:nvPr/>
        </p:nvSpPr>
        <p:spPr>
          <a:xfrm>
            <a:off x="7313534" y="3638625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lock()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= sum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local += 1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sum = local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4042-4E02-46B1-8475-1088A3294B87}"/>
              </a:ext>
            </a:extLst>
          </p:cNvPr>
          <p:cNvSpPr txBox="1"/>
          <p:nvPr/>
        </p:nvSpPr>
        <p:spPr>
          <a:xfrm>
            <a:off x="966651" y="133347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sleep lock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2E702-16A8-4340-832A-9218E14A1D1C}"/>
              </a:ext>
            </a:extLst>
          </p:cNvPr>
          <p:cNvSpPr txBox="1"/>
          <p:nvPr/>
        </p:nvSpPr>
        <p:spPr>
          <a:xfrm>
            <a:off x="771507" y="209363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Mutex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5992958" y="260223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세마포어</a:t>
            </a:r>
            <a:r>
              <a:rPr lang="en-US" altLang="ko-KR" sz="2800">
                <a:latin typeface="Consolas" panose="020B0609020204030204" pitchFamily="49" charset="0"/>
              </a:rPr>
              <a:t>(semaphore)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DE17FC-EFB6-419A-A701-51800F2C531F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956922" y="1697941"/>
            <a:ext cx="67590" cy="43283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5F2B9-574D-4D7D-BFE2-9FD749A11480}"/>
              </a:ext>
            </a:extLst>
          </p:cNvPr>
          <p:cNvSpPr/>
          <p:nvPr/>
        </p:nvSpPr>
        <p:spPr>
          <a:xfrm>
            <a:off x="1201782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DFF0D4-82B0-4FBE-95BA-F9EB6FDE92D7}"/>
              </a:ext>
            </a:extLst>
          </p:cNvPr>
          <p:cNvSpPr/>
          <p:nvPr/>
        </p:nvSpPr>
        <p:spPr>
          <a:xfrm>
            <a:off x="1524000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9B8E1-D8A9-426B-943C-89D01B6B4280}"/>
              </a:ext>
            </a:extLst>
          </p:cNvPr>
          <p:cNvSpPr/>
          <p:nvPr/>
        </p:nvSpPr>
        <p:spPr>
          <a:xfrm>
            <a:off x="3047996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CCFF0F-1F79-453D-A1DA-61F90CF7FDE5}"/>
              </a:ext>
            </a:extLst>
          </p:cNvPr>
          <p:cNvSpPr/>
          <p:nvPr/>
        </p:nvSpPr>
        <p:spPr>
          <a:xfrm>
            <a:off x="3370214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679C22-36A5-4AAF-9622-77072AF3F80A}"/>
              </a:ext>
            </a:extLst>
          </p:cNvPr>
          <p:cNvSpPr/>
          <p:nvPr/>
        </p:nvSpPr>
        <p:spPr>
          <a:xfrm>
            <a:off x="4894210" y="1931125"/>
            <a:ext cx="1523996" cy="2995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59CC4-3622-42E1-926D-3B3A641AE79C}"/>
              </a:ext>
            </a:extLst>
          </p:cNvPr>
          <p:cNvSpPr/>
          <p:nvPr/>
        </p:nvSpPr>
        <p:spPr>
          <a:xfrm>
            <a:off x="5216428" y="2220686"/>
            <a:ext cx="923109" cy="287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화장실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E0FB422-8112-46E4-8A94-B348EE450B66}"/>
              </a:ext>
            </a:extLst>
          </p:cNvPr>
          <p:cNvGrpSpPr/>
          <p:nvPr/>
        </p:nvGrpSpPr>
        <p:grpSpPr>
          <a:xfrm>
            <a:off x="7800643" y="3191886"/>
            <a:ext cx="348342" cy="805543"/>
            <a:chOff x="8203472" y="2063931"/>
            <a:chExt cx="348342" cy="8055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D7FD4F9-788F-4F9E-82DC-4AF0FD3839D7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03E975E-5FC9-4D52-BADB-8F5E314F5465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EC5CC-D666-472C-8DC9-C257E2C82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A16946-D74B-471F-86B5-1C59BF4A8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8917D9-6835-4EA9-96D4-BF925993E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5AB15F2-F9F1-419A-9054-50DBE9EC2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2E496F-B4DB-48EB-8414-DEFFD5ECDDEC}"/>
              </a:ext>
            </a:extLst>
          </p:cNvPr>
          <p:cNvGrpSpPr/>
          <p:nvPr/>
        </p:nvGrpSpPr>
        <p:grpSpPr>
          <a:xfrm>
            <a:off x="7417842" y="1440236"/>
            <a:ext cx="330923" cy="731520"/>
            <a:chOff x="7639602" y="1017424"/>
            <a:chExt cx="330923" cy="73152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2A7155-38A9-43B3-BB2E-87EC0A96B7C5}"/>
                </a:ext>
              </a:extLst>
            </p:cNvPr>
            <p:cNvSpPr/>
            <p:nvPr/>
          </p:nvSpPr>
          <p:spPr>
            <a:xfrm>
              <a:off x="7639602" y="1017424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B9F6A37-9FDE-4352-A91C-3B4721C0CEDC}"/>
                </a:ext>
              </a:extLst>
            </p:cNvPr>
            <p:cNvCxnSpPr>
              <a:stCxn id="27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96F9517-2DC5-45BC-9D1F-BFC51CB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65E8150-4016-4067-8E73-90C617080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C8A3A8-B760-4881-9563-85AD3544D1F0}"/>
              </a:ext>
            </a:extLst>
          </p:cNvPr>
          <p:cNvGrpSpPr/>
          <p:nvPr/>
        </p:nvGrpSpPr>
        <p:grpSpPr>
          <a:xfrm>
            <a:off x="7282487" y="3202667"/>
            <a:ext cx="348342" cy="805543"/>
            <a:chOff x="8203472" y="2063931"/>
            <a:chExt cx="348342" cy="80554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FB7BB2A-BCEB-42CD-8761-2CF878E85796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AF61641-41A1-4A3B-BF72-586209384510}"/>
                </a:ext>
              </a:extLst>
            </p:cNvPr>
            <p:cNvCxnSpPr>
              <a:stCxn id="3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3C78663-34B0-4378-BE05-0E6D9372F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DAF14CE-7E67-4559-B903-BA2BC533E0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C67447-E029-4165-ADFE-890C2D764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4E035B0-67C5-45D3-B985-00B2136F48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2C209D8-3D0F-4F72-9200-1E44D5448731}"/>
              </a:ext>
            </a:extLst>
          </p:cNvPr>
          <p:cNvGrpSpPr/>
          <p:nvPr/>
        </p:nvGrpSpPr>
        <p:grpSpPr>
          <a:xfrm>
            <a:off x="8844973" y="3213461"/>
            <a:ext cx="348342" cy="805543"/>
            <a:chOff x="8203472" y="2063931"/>
            <a:chExt cx="348342" cy="80554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F1316AA-3A39-4376-B8AF-8CCE2A688BEC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6C81A1A-4AED-416B-823E-5FB0A0694E14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A6AF4A0-EFC8-4C23-A46D-FEF9CEFB3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68D92F4-05C8-41CC-9D6A-D252C670B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1E76AEE-79D9-49FA-93F8-7CE1BEADB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E584CC9-3EC3-49EC-AAAF-0F915399D5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36B008-F8BC-4F77-9957-B62BA6748CCF}"/>
              </a:ext>
            </a:extLst>
          </p:cNvPr>
          <p:cNvGrpSpPr/>
          <p:nvPr/>
        </p:nvGrpSpPr>
        <p:grpSpPr>
          <a:xfrm rot="18900000">
            <a:off x="7580653" y="1337721"/>
            <a:ext cx="330923" cy="731520"/>
            <a:chOff x="7639603" y="1017424"/>
            <a:chExt cx="330923" cy="73152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4216D1D-F3A7-45C3-9DAD-E0B12ADAC491}"/>
                </a:ext>
              </a:extLst>
            </p:cNvPr>
            <p:cNvSpPr/>
            <p:nvPr/>
          </p:nvSpPr>
          <p:spPr>
            <a:xfrm>
              <a:off x="7639603" y="1017424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9A22F3F-0098-4B8D-A142-9D1E3BCE4C23}"/>
                </a:ext>
              </a:extLst>
            </p:cNvPr>
            <p:cNvCxnSpPr>
              <a:stCxn id="51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900D0AE-41BB-4E6E-AB5B-E638B9724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5107885-9698-442D-8A00-623350067B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2B487D-87FB-4BC0-B160-49F5A41E5002}"/>
              </a:ext>
            </a:extLst>
          </p:cNvPr>
          <p:cNvGrpSpPr/>
          <p:nvPr/>
        </p:nvGrpSpPr>
        <p:grpSpPr>
          <a:xfrm rot="16725297">
            <a:off x="7669789" y="1251558"/>
            <a:ext cx="330923" cy="731521"/>
            <a:chOff x="7639603" y="1017423"/>
            <a:chExt cx="330923" cy="731521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611964F-18E3-4A22-A0B0-24AC6D4E33BC}"/>
                </a:ext>
              </a:extLst>
            </p:cNvPr>
            <p:cNvSpPr/>
            <p:nvPr/>
          </p:nvSpPr>
          <p:spPr>
            <a:xfrm>
              <a:off x="7639603" y="1017423"/>
              <a:ext cx="330923" cy="33092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746F40B-A052-4A92-8068-481D8A1D41BD}"/>
                </a:ext>
              </a:extLst>
            </p:cNvPr>
            <p:cNvCxnSpPr>
              <a:stCxn id="56" idx="4"/>
            </p:cNvCxnSpPr>
            <p:nvPr/>
          </p:nvCxnSpPr>
          <p:spPr>
            <a:xfrm flipH="1">
              <a:off x="7796357" y="1348347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2BD7CF1-E580-4AD0-9A4D-01725F3F6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6357" y="1461563"/>
              <a:ext cx="174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BF5975-E943-4CE0-8A9A-C7C7AB95E8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644" y="1735885"/>
              <a:ext cx="182881" cy="6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8FDD937-E155-4B87-A87A-57CA332ED0FD}"/>
              </a:ext>
            </a:extLst>
          </p:cNvPr>
          <p:cNvGrpSpPr/>
          <p:nvPr/>
        </p:nvGrpSpPr>
        <p:grpSpPr>
          <a:xfrm>
            <a:off x="8270671" y="3213461"/>
            <a:ext cx="348342" cy="805543"/>
            <a:chOff x="7979232" y="4648198"/>
            <a:chExt cx="348342" cy="80554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5C87008-FB36-4BE3-B305-45F76A5828E4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C1505C5-04C4-412C-A77D-77653977862C}"/>
                </a:ext>
              </a:extLst>
            </p:cNvPr>
            <p:cNvCxnSpPr>
              <a:stCxn id="61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3D04A19-C324-4A4D-9512-D913CA010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6653698-A9A5-4529-83D7-30063D297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EE4C09-C82F-4AC4-9BE5-08BB00981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465E95B-97E3-434B-A733-E271491093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9C410076-0A2D-4DEB-8F63-6B16F04606C5}"/>
              </a:ext>
            </a:extLst>
          </p:cNvPr>
          <p:cNvSpPr/>
          <p:nvPr/>
        </p:nvSpPr>
        <p:spPr>
          <a:xfrm>
            <a:off x="2451975" y="3594462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7A61714-A487-4499-A58B-2EEB54437C68}"/>
              </a:ext>
            </a:extLst>
          </p:cNvPr>
          <p:cNvSpPr/>
          <p:nvPr/>
        </p:nvSpPr>
        <p:spPr>
          <a:xfrm>
            <a:off x="4256823" y="3489961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1CECF4D-0D7C-4FB9-BA15-88D58952F7F8}"/>
              </a:ext>
            </a:extLst>
          </p:cNvPr>
          <p:cNvSpPr/>
          <p:nvPr/>
        </p:nvSpPr>
        <p:spPr>
          <a:xfrm>
            <a:off x="6129167" y="3429000"/>
            <a:ext cx="165461" cy="1654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EBA990F-ACAB-4B0F-BF1E-04E064314EDF}"/>
              </a:ext>
            </a:extLst>
          </p:cNvPr>
          <p:cNvSpPr/>
          <p:nvPr/>
        </p:nvSpPr>
        <p:spPr>
          <a:xfrm>
            <a:off x="6829706" y="956475"/>
            <a:ext cx="868682" cy="868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6EE1C4-E92A-4CC4-8EF0-BBDD493464F0}"/>
              </a:ext>
            </a:extLst>
          </p:cNvPr>
          <p:cNvSpPr txBox="1"/>
          <p:nvPr/>
        </p:nvSpPr>
        <p:spPr>
          <a:xfrm>
            <a:off x="1051530" y="124834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Resource(3)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E11739-4B12-4E63-B34E-6B2DE0EC7B9B}"/>
              </a:ext>
            </a:extLst>
          </p:cNvPr>
          <p:cNvSpPr txBox="1"/>
          <p:nvPr/>
        </p:nvSpPr>
        <p:spPr>
          <a:xfrm>
            <a:off x="1695964" y="5251759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Critical Section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45A29E-F7E8-4769-85DD-9B353CB830EE}"/>
              </a:ext>
            </a:extLst>
          </p:cNvPr>
          <p:cNvSpPr txBox="1"/>
          <p:nvPr/>
        </p:nvSpPr>
        <p:spPr>
          <a:xfrm>
            <a:off x="8259345" y="159263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공유변수 </a:t>
            </a:r>
            <a:r>
              <a:rPr lang="en-US" altLang="ko-KR" sz="2800">
                <a:latin typeface="Consolas" panose="020B0609020204030204" pitchFamily="49" charset="0"/>
              </a:rPr>
              <a:t>: 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50A4D0-730E-45B5-89EB-E455C8FD86CD}"/>
              </a:ext>
            </a:extLst>
          </p:cNvPr>
          <p:cNvSpPr txBox="1"/>
          <p:nvPr/>
        </p:nvSpPr>
        <p:spPr>
          <a:xfrm>
            <a:off x="7869375" y="4926874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29E579D3-F6E3-42A0-BD1D-81B0CD01C7E9}"/>
              </a:ext>
            </a:extLst>
          </p:cNvPr>
          <p:cNvSpPr/>
          <p:nvPr/>
        </p:nvSpPr>
        <p:spPr>
          <a:xfrm rot="10800000">
            <a:off x="6517142" y="4984170"/>
            <a:ext cx="909498" cy="450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92D0E162-3E2E-422F-BBD4-A0D4A380A5A4}"/>
              </a:ext>
            </a:extLst>
          </p:cNvPr>
          <p:cNvSpPr/>
          <p:nvPr/>
        </p:nvSpPr>
        <p:spPr>
          <a:xfrm>
            <a:off x="6535968" y="5676275"/>
            <a:ext cx="909498" cy="450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36A5F2-E857-4239-8078-09B6CEC0DF6B}"/>
              </a:ext>
            </a:extLst>
          </p:cNvPr>
          <p:cNvSpPr txBox="1"/>
          <p:nvPr/>
        </p:nvSpPr>
        <p:spPr>
          <a:xfrm>
            <a:off x="7896165" y="5674803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V </a:t>
            </a:r>
            <a:r>
              <a:rPr lang="ko-KR" altLang="en-US" sz="2800">
                <a:latin typeface="Consolas" panose="020B0609020204030204" pitchFamily="49" charset="0"/>
              </a:rPr>
              <a:t>연산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7132A5B-299B-4600-A46E-16CF1FA1F840}"/>
              </a:ext>
            </a:extLst>
          </p:cNvPr>
          <p:cNvGrpSpPr/>
          <p:nvPr/>
        </p:nvGrpSpPr>
        <p:grpSpPr>
          <a:xfrm>
            <a:off x="9847136" y="3191689"/>
            <a:ext cx="348342" cy="805543"/>
            <a:chOff x="8203472" y="2063931"/>
            <a:chExt cx="348342" cy="805543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1BD62C7-B49B-4C27-A091-876C79965B7B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D935D59-1682-4D96-B645-44A2AE0B9814}"/>
                </a:ext>
              </a:extLst>
            </p:cNvPr>
            <p:cNvCxnSpPr>
              <a:stCxn id="84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A47131A-A4C0-44C8-9124-84A87F076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0D15541-4748-4C10-BF95-9D63064D0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EAAFEA2-F7C5-47BE-B9A7-F3F4783F3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8FA30B5-B943-4CF5-BDB0-D1BA759D49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FCB0F08-04EF-4650-8CC8-F6F9985A2AB1}"/>
              </a:ext>
            </a:extLst>
          </p:cNvPr>
          <p:cNvGrpSpPr/>
          <p:nvPr/>
        </p:nvGrpSpPr>
        <p:grpSpPr>
          <a:xfrm>
            <a:off x="9328980" y="3202470"/>
            <a:ext cx="348342" cy="805543"/>
            <a:chOff x="8203472" y="2063931"/>
            <a:chExt cx="348342" cy="805543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FA706BD-4B56-4659-BD6F-0B8FA709A649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1B4CFEB-6EB4-43A8-8246-BBAA60419E05}"/>
                </a:ext>
              </a:extLst>
            </p:cNvPr>
            <p:cNvCxnSpPr>
              <a:stCxn id="91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D89A17B-2592-425B-9CFD-92DAD8DF2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538A3E8-865B-4AAA-B397-1BAADAC3D1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2BC0106-8C0A-4338-A6FA-7E12B6A80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638CEEF-40D8-4DA1-9A8B-A6C28D444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49F783-5C20-4100-876B-5A47BCF79BB6}"/>
              </a:ext>
            </a:extLst>
          </p:cNvPr>
          <p:cNvGrpSpPr/>
          <p:nvPr/>
        </p:nvGrpSpPr>
        <p:grpSpPr>
          <a:xfrm>
            <a:off x="10891466" y="3213264"/>
            <a:ext cx="348342" cy="805543"/>
            <a:chOff x="8203472" y="2063931"/>
            <a:chExt cx="348342" cy="80554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45D08BC-7EAF-47ED-A7F9-B13E412789B6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905F2A9-CF06-42EB-BDC4-C3619509C815}"/>
                </a:ext>
              </a:extLst>
            </p:cNvPr>
            <p:cNvCxnSpPr>
              <a:stCxn id="98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21E373D-7D9B-4AB5-9196-1142ECBC6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8D32670-AAD9-41DB-9918-AC409F013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9FFD42E-1602-4E60-9D09-98681017AD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BB2583B0-DFE8-4E97-B219-3095169AC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7DD5E46-9181-4307-909A-861C5C2D2A71}"/>
              </a:ext>
            </a:extLst>
          </p:cNvPr>
          <p:cNvGrpSpPr/>
          <p:nvPr/>
        </p:nvGrpSpPr>
        <p:grpSpPr>
          <a:xfrm>
            <a:off x="10317164" y="3213264"/>
            <a:ext cx="348342" cy="805543"/>
            <a:chOff x="7979232" y="4648198"/>
            <a:chExt cx="348342" cy="805543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D1D70FE-B5FD-4E91-BD76-4D8370C6B6AB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BC6B436-73DC-48A2-8139-0F190E92B1BF}"/>
                </a:ext>
              </a:extLst>
            </p:cNvPr>
            <p:cNvCxnSpPr>
              <a:stCxn id="105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2A9D91-E622-497C-B4B6-B623868C3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D57A716-639C-410A-ABCC-97629D8DC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5D50CBC-7028-431A-9EEE-395B8CE3A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C7D391C-0BBF-423C-9218-7F379C3BE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AF733AC-AE5E-4ECD-A9A2-A6C4620BFAAC}"/>
              </a:ext>
            </a:extLst>
          </p:cNvPr>
          <p:cNvGrpSpPr/>
          <p:nvPr/>
        </p:nvGrpSpPr>
        <p:grpSpPr>
          <a:xfrm>
            <a:off x="12044297" y="3213461"/>
            <a:ext cx="348342" cy="805543"/>
            <a:chOff x="8203472" y="2063931"/>
            <a:chExt cx="348342" cy="80554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538D166-1B15-44A9-AB5D-061B74EB34F1}"/>
                </a:ext>
              </a:extLst>
            </p:cNvPr>
            <p:cNvSpPr/>
            <p:nvPr/>
          </p:nvSpPr>
          <p:spPr>
            <a:xfrm>
              <a:off x="8220891" y="2063931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B89C24-84D1-4711-979A-C40239393623}"/>
                </a:ext>
              </a:extLst>
            </p:cNvPr>
            <p:cNvCxnSpPr>
              <a:stCxn id="112" idx="4"/>
            </p:cNvCxnSpPr>
            <p:nvPr/>
          </p:nvCxnSpPr>
          <p:spPr>
            <a:xfrm flipH="1">
              <a:off x="8377646" y="2394854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A4D36FF-2768-4D5D-9DCD-82BBA8363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2185" y="2508069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436A0FD-8158-46F5-B98A-83DE6EC124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7646" y="2508070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04A1637-B88C-469C-B899-B46CBC50B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472" y="2782391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3CA70947-C246-4278-A621-A842B18E9F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8933" y="2782392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25AEA5-0256-4018-80A9-68FB9504F755}"/>
              </a:ext>
            </a:extLst>
          </p:cNvPr>
          <p:cNvGrpSpPr/>
          <p:nvPr/>
        </p:nvGrpSpPr>
        <p:grpSpPr>
          <a:xfrm>
            <a:off x="11469995" y="3213461"/>
            <a:ext cx="348342" cy="805543"/>
            <a:chOff x="7979232" y="4648198"/>
            <a:chExt cx="348342" cy="80554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A3EB37E-04DE-47D6-8D83-8CC016F3F9FF}"/>
                </a:ext>
              </a:extLst>
            </p:cNvPr>
            <p:cNvSpPr/>
            <p:nvPr/>
          </p:nvSpPr>
          <p:spPr>
            <a:xfrm>
              <a:off x="7996651" y="4648198"/>
              <a:ext cx="330923" cy="330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ACA7F58-E67A-4998-8A32-99AF30EF97F7}"/>
                </a:ext>
              </a:extLst>
            </p:cNvPr>
            <p:cNvCxnSpPr>
              <a:stCxn id="119" idx="4"/>
            </p:cNvCxnSpPr>
            <p:nvPr/>
          </p:nvCxnSpPr>
          <p:spPr>
            <a:xfrm flipH="1">
              <a:off x="8153406" y="4979121"/>
              <a:ext cx="8707" cy="400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5CE43F82-1C9F-4C0F-9325-73AF2328C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945" y="5092336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99DF933-76F8-4437-A05F-3CC62844D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406" y="5092337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B107E5A-19FC-41A7-9CDD-9B2544D5D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232" y="5366658"/>
              <a:ext cx="174168" cy="870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D350239-ACC2-4EC4-B2C5-CDDD56D05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4693" y="5366659"/>
              <a:ext cx="174168" cy="870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27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5027826" y="2425269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594484" y="2392924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77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05628" y="3363836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17387" y="1956583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66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1159701" y="451812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데드락</a:t>
            </a:r>
            <a:r>
              <a:rPr lang="en-US" altLang="ko-KR" sz="2800">
                <a:latin typeface="Consolas" panose="020B0609020204030204" pitchFamily="49" charset="0"/>
              </a:rPr>
              <a:t>( dead lock ) : </a:t>
            </a:r>
            <a:r>
              <a:rPr lang="ko-KR" altLang="en-US" sz="2800">
                <a:latin typeface="Consolas" panose="020B0609020204030204" pitchFamily="49" charset="0"/>
              </a:rPr>
              <a:t>생각하는 철학자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BDDF76-4187-4FFD-A10E-A0B601C4988F}"/>
              </a:ext>
            </a:extLst>
          </p:cNvPr>
          <p:cNvSpPr/>
          <p:nvPr/>
        </p:nvSpPr>
        <p:spPr>
          <a:xfrm>
            <a:off x="984068" y="1645920"/>
            <a:ext cx="2838994" cy="2838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769B7A6-D0EB-44A8-9C22-CA3C9ABDEEDD}"/>
              </a:ext>
            </a:extLst>
          </p:cNvPr>
          <p:cNvSpPr/>
          <p:nvPr/>
        </p:nvSpPr>
        <p:spPr>
          <a:xfrm>
            <a:off x="2325188" y="4572000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A4F897D-5DE2-4410-AB76-422753089797}"/>
              </a:ext>
            </a:extLst>
          </p:cNvPr>
          <p:cNvSpPr/>
          <p:nvPr/>
        </p:nvSpPr>
        <p:spPr>
          <a:xfrm>
            <a:off x="3823062" y="3509555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AAD0EB4-3CBE-4F0C-B9F2-24461EB6DD6F}"/>
              </a:ext>
            </a:extLst>
          </p:cNvPr>
          <p:cNvSpPr/>
          <p:nvPr/>
        </p:nvSpPr>
        <p:spPr>
          <a:xfrm>
            <a:off x="3361508" y="1567544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A496283-EABC-4064-90B4-B0F1D9336C6B}"/>
              </a:ext>
            </a:extLst>
          </p:cNvPr>
          <p:cNvSpPr/>
          <p:nvPr/>
        </p:nvSpPr>
        <p:spPr>
          <a:xfrm>
            <a:off x="1326993" y="1471748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7C9C46C-2B2B-42EA-B470-28ACB5DD5785}"/>
              </a:ext>
            </a:extLst>
          </p:cNvPr>
          <p:cNvSpPr/>
          <p:nvPr/>
        </p:nvSpPr>
        <p:spPr>
          <a:xfrm>
            <a:off x="627016" y="3435533"/>
            <a:ext cx="348343" cy="348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0D8F87-61F5-47DD-892C-244820F11522}"/>
              </a:ext>
            </a:extLst>
          </p:cNvPr>
          <p:cNvSpPr/>
          <p:nvPr/>
        </p:nvSpPr>
        <p:spPr>
          <a:xfrm>
            <a:off x="2987038" y="200063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80916BF-D369-46CE-A9CF-3E048264A982}"/>
              </a:ext>
            </a:extLst>
          </p:cNvPr>
          <p:cNvSpPr/>
          <p:nvPr/>
        </p:nvSpPr>
        <p:spPr>
          <a:xfrm>
            <a:off x="1637210" y="199426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E4DDF546-861E-410D-AB09-4691A5A5AA3E}"/>
              </a:ext>
            </a:extLst>
          </p:cNvPr>
          <p:cNvSpPr/>
          <p:nvPr/>
        </p:nvSpPr>
        <p:spPr>
          <a:xfrm>
            <a:off x="1152821" y="3261361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7913E90-D465-4C95-A025-6167AB138BD4}"/>
              </a:ext>
            </a:extLst>
          </p:cNvPr>
          <p:cNvSpPr/>
          <p:nvPr/>
        </p:nvSpPr>
        <p:spPr>
          <a:xfrm>
            <a:off x="2316479" y="4023359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0DE31F2-BE2E-4E14-BDB4-F17ACD4FE261}"/>
              </a:ext>
            </a:extLst>
          </p:cNvPr>
          <p:cNvSpPr/>
          <p:nvPr/>
        </p:nvSpPr>
        <p:spPr>
          <a:xfrm>
            <a:off x="3297257" y="3335383"/>
            <a:ext cx="348343" cy="3483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4FDA64-EC7D-4655-984B-1873F23D7E80}"/>
              </a:ext>
            </a:extLst>
          </p:cNvPr>
          <p:cNvCxnSpPr/>
          <p:nvPr/>
        </p:nvCxnSpPr>
        <p:spPr>
          <a:xfrm flipV="1">
            <a:off x="1239906" y="3596638"/>
            <a:ext cx="243841" cy="57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A4FB6BB-814D-4FC1-8B11-71AD5BB6EF54}"/>
              </a:ext>
            </a:extLst>
          </p:cNvPr>
          <p:cNvCxnSpPr>
            <a:cxnSpLocks/>
          </p:cNvCxnSpPr>
          <p:nvPr/>
        </p:nvCxnSpPr>
        <p:spPr>
          <a:xfrm flipH="1" flipV="1">
            <a:off x="2699662" y="4206238"/>
            <a:ext cx="383174" cy="487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9629A87-C5DB-4237-BACE-78B3FE56AB94}"/>
              </a:ext>
            </a:extLst>
          </p:cNvPr>
          <p:cNvCxnSpPr>
            <a:cxnSpLocks/>
          </p:cNvCxnSpPr>
          <p:nvPr/>
        </p:nvCxnSpPr>
        <p:spPr>
          <a:xfrm flipH="1">
            <a:off x="3531325" y="3141127"/>
            <a:ext cx="600892" cy="128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A910C92-E674-4A44-BC72-BC6874A97F69}"/>
              </a:ext>
            </a:extLst>
          </p:cNvPr>
          <p:cNvCxnSpPr>
            <a:cxnSpLocks/>
          </p:cNvCxnSpPr>
          <p:nvPr/>
        </p:nvCxnSpPr>
        <p:spPr>
          <a:xfrm flipH="1">
            <a:off x="3196046" y="1446122"/>
            <a:ext cx="34834" cy="510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5190F30-C12E-4A6B-88E2-A9826EC05F89}"/>
              </a:ext>
            </a:extLst>
          </p:cNvPr>
          <p:cNvCxnSpPr>
            <a:cxnSpLocks/>
          </p:cNvCxnSpPr>
          <p:nvPr/>
        </p:nvCxnSpPr>
        <p:spPr>
          <a:xfrm>
            <a:off x="997130" y="2139952"/>
            <a:ext cx="618308" cy="117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A49ABF-6EBE-44C1-AA35-197DBE5DD6BE}"/>
              </a:ext>
            </a:extLst>
          </p:cNvPr>
          <p:cNvSpPr txBox="1"/>
          <p:nvPr/>
        </p:nvSpPr>
        <p:spPr>
          <a:xfrm>
            <a:off x="5459110" y="1889762"/>
            <a:ext cx="24096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736C7D-80BB-4B42-B789-021E7FBA2650}"/>
              </a:ext>
            </a:extLst>
          </p:cNvPr>
          <p:cNvSpPr txBox="1"/>
          <p:nvPr/>
        </p:nvSpPr>
        <p:spPr>
          <a:xfrm>
            <a:off x="10015627" y="1859136"/>
            <a:ext cx="24096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lock(1)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lock(2)</a:t>
            </a:r>
          </a:p>
          <a:p>
            <a:r>
              <a:rPr lang="ko-KR" altLang="en-US" sz="2800">
                <a:latin typeface="Consolas" panose="020B0609020204030204" pitchFamily="49" charset="0"/>
              </a:rPr>
              <a:t>   어떤 동작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unlock(1)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0BB7CC-31DF-4379-AB11-95CC60BAC32D}"/>
              </a:ext>
            </a:extLst>
          </p:cNvPr>
          <p:cNvSpPr/>
          <p:nvPr/>
        </p:nvSpPr>
        <p:spPr>
          <a:xfrm>
            <a:off x="8203474" y="1471748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CD6874-7FEA-458B-B558-A107CB809D66}"/>
              </a:ext>
            </a:extLst>
          </p:cNvPr>
          <p:cNvSpPr/>
          <p:nvPr/>
        </p:nvSpPr>
        <p:spPr>
          <a:xfrm>
            <a:off x="8203473" y="2220685"/>
            <a:ext cx="836023" cy="528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0B50120-C39D-4301-925A-AB56231A11DC}"/>
              </a:ext>
            </a:extLst>
          </p:cNvPr>
          <p:cNvSpPr/>
          <p:nvPr/>
        </p:nvSpPr>
        <p:spPr>
          <a:xfrm>
            <a:off x="4922793" y="4143106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4626D-CD95-487E-9C3F-F57883E63CB5}"/>
              </a:ext>
            </a:extLst>
          </p:cNvPr>
          <p:cNvSpPr txBox="1"/>
          <p:nvPr/>
        </p:nvSpPr>
        <p:spPr>
          <a:xfrm>
            <a:off x="9039496" y="1463541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60A26B-A1EA-4DB7-84E8-2C1BD36B6CA3}"/>
              </a:ext>
            </a:extLst>
          </p:cNvPr>
          <p:cNvSpPr txBox="1"/>
          <p:nvPr/>
        </p:nvSpPr>
        <p:spPr>
          <a:xfrm>
            <a:off x="9014044" y="225767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6A9CB41A-A100-49DE-AD49-81C9BD57E4CE}"/>
              </a:ext>
            </a:extLst>
          </p:cNvPr>
          <p:cNvSpPr/>
          <p:nvPr/>
        </p:nvSpPr>
        <p:spPr>
          <a:xfrm>
            <a:off x="9631678" y="1915887"/>
            <a:ext cx="465359" cy="3418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C22933-52ED-4174-91A2-6E957BD843B6}"/>
              </a:ext>
            </a:extLst>
          </p:cNvPr>
          <p:cNvSpPr txBox="1"/>
          <p:nvPr/>
        </p:nvSpPr>
        <p:spPr>
          <a:xfrm>
            <a:off x="1643269" y="55659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120  280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E99ECE-E108-4A42-BB5B-5B7977BA0405}"/>
              </a:ext>
            </a:extLst>
          </p:cNvPr>
          <p:cNvCxnSpPr/>
          <p:nvPr/>
        </p:nvCxnSpPr>
        <p:spPr>
          <a:xfrm>
            <a:off x="1537252" y="556592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1759F2-A0DB-4EFA-9E8A-761E5B71051A}"/>
              </a:ext>
            </a:extLst>
          </p:cNvPr>
          <p:cNvCxnSpPr>
            <a:cxnSpLocks/>
          </p:cNvCxnSpPr>
          <p:nvPr/>
        </p:nvCxnSpPr>
        <p:spPr>
          <a:xfrm>
            <a:off x="1537252" y="1141367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F77C2E-AFDC-4BA6-B430-779F9F3C226B}"/>
              </a:ext>
            </a:extLst>
          </p:cNvPr>
          <p:cNvSpPr txBox="1"/>
          <p:nvPr/>
        </p:nvSpPr>
        <p:spPr>
          <a:xfrm>
            <a:off x="803355" y="55659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7C8B7-7A97-4D9F-B6A0-9E8D11406963}"/>
              </a:ext>
            </a:extLst>
          </p:cNvPr>
          <p:cNvSpPr txBox="1"/>
          <p:nvPr/>
        </p:nvSpPr>
        <p:spPr>
          <a:xfrm>
            <a:off x="1643269" y="1141367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12   28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73686D-30B7-43AC-ABC9-19D4B9F9C5BF}"/>
              </a:ext>
            </a:extLst>
          </p:cNvPr>
          <p:cNvCxnSpPr/>
          <p:nvPr/>
        </p:nvCxnSpPr>
        <p:spPr>
          <a:xfrm>
            <a:off x="1537252" y="1272210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DF81AF-AF71-4438-9BF0-52FB5D022E4C}"/>
              </a:ext>
            </a:extLst>
          </p:cNvPr>
          <p:cNvCxnSpPr>
            <a:cxnSpLocks/>
          </p:cNvCxnSpPr>
          <p:nvPr/>
        </p:nvCxnSpPr>
        <p:spPr>
          <a:xfrm>
            <a:off x="1537252" y="1856985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5FE356-0EEF-4557-8BF4-A65FA532C012}"/>
              </a:ext>
            </a:extLst>
          </p:cNvPr>
          <p:cNvSpPr txBox="1"/>
          <p:nvPr/>
        </p:nvSpPr>
        <p:spPr>
          <a:xfrm>
            <a:off x="803355" y="127221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2C5A4-499C-43E7-9800-4ADFD5620866}"/>
              </a:ext>
            </a:extLst>
          </p:cNvPr>
          <p:cNvSpPr txBox="1"/>
          <p:nvPr/>
        </p:nvSpPr>
        <p:spPr>
          <a:xfrm>
            <a:off x="1912793" y="185698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6   14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CFCC23F-FD73-4DC8-93B3-EC82F509A261}"/>
              </a:ext>
            </a:extLst>
          </p:cNvPr>
          <p:cNvCxnSpPr/>
          <p:nvPr/>
        </p:nvCxnSpPr>
        <p:spPr>
          <a:xfrm>
            <a:off x="1537252" y="1987827"/>
            <a:ext cx="0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F1DBC0-8A8F-47C3-A205-2A654A3FD12C}"/>
              </a:ext>
            </a:extLst>
          </p:cNvPr>
          <p:cNvCxnSpPr>
            <a:cxnSpLocks/>
          </p:cNvCxnSpPr>
          <p:nvPr/>
        </p:nvCxnSpPr>
        <p:spPr>
          <a:xfrm>
            <a:off x="1537252" y="2572602"/>
            <a:ext cx="2517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1EA44-707A-4288-B1BF-1D36975C2398}"/>
              </a:ext>
            </a:extLst>
          </p:cNvPr>
          <p:cNvSpPr txBox="1"/>
          <p:nvPr/>
        </p:nvSpPr>
        <p:spPr>
          <a:xfrm>
            <a:off x="803355" y="198782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6ACBC-C1FB-4033-BFD4-E8A263E8E182}"/>
              </a:ext>
            </a:extLst>
          </p:cNvPr>
          <p:cNvSpPr txBox="1"/>
          <p:nvPr/>
        </p:nvSpPr>
        <p:spPr>
          <a:xfrm>
            <a:off x="1912793" y="2572601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 3    7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466" y="138924"/>
            <a:ext cx="6774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390" y="2049817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 + 40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390" y="2983419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272" y="4703998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507" y="5075059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390" y="353127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75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B07CDA-594C-4AF5-AD68-B1EC2CA2CA91}"/>
              </a:ext>
            </a:extLst>
          </p:cNvPr>
          <p:cNvCxnSpPr/>
          <p:nvPr/>
        </p:nvCxnSpPr>
        <p:spPr>
          <a:xfrm>
            <a:off x="5608320" y="801456"/>
            <a:ext cx="0" cy="32657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5077FE-AABC-4B08-BB56-33569A216DFC}"/>
              </a:ext>
            </a:extLst>
          </p:cNvPr>
          <p:cNvCxnSpPr/>
          <p:nvPr/>
        </p:nvCxnSpPr>
        <p:spPr>
          <a:xfrm>
            <a:off x="7802879" y="810164"/>
            <a:ext cx="0" cy="32657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80E0D63-8A5B-4290-8773-2BA924FDFFBF}"/>
              </a:ext>
            </a:extLst>
          </p:cNvPr>
          <p:cNvCxnSpPr>
            <a:cxnSpLocks/>
          </p:cNvCxnSpPr>
          <p:nvPr/>
        </p:nvCxnSpPr>
        <p:spPr>
          <a:xfrm flipH="1">
            <a:off x="5599610" y="4058461"/>
            <a:ext cx="2203269" cy="87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7B841D-07DA-4926-ABA1-45C594BF5F87}"/>
              </a:ext>
            </a:extLst>
          </p:cNvPr>
          <p:cNvSpPr/>
          <p:nvPr/>
        </p:nvSpPr>
        <p:spPr>
          <a:xfrm>
            <a:off x="5913122" y="3429000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27" y="517776"/>
            <a:ext cx="47195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B30051-2FB6-4152-899D-1A54CD4B1C46}"/>
              </a:ext>
            </a:extLst>
          </p:cNvPr>
          <p:cNvSpPr/>
          <p:nvPr/>
        </p:nvSpPr>
        <p:spPr>
          <a:xfrm>
            <a:off x="5911983" y="2846148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40A900-753B-4693-A34F-7B9CACDCF3E0}"/>
              </a:ext>
            </a:extLst>
          </p:cNvPr>
          <p:cNvSpPr/>
          <p:nvPr/>
        </p:nvSpPr>
        <p:spPr>
          <a:xfrm>
            <a:off x="5920861" y="2253514"/>
            <a:ext cx="1341118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163" y="42487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91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8359127" y="517776"/>
            <a:ext cx="47195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LIFO(Last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push(3)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print(pop())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C6F02-AEA0-4FB8-A7E2-3FAF0278F54A}"/>
              </a:ext>
            </a:extLst>
          </p:cNvPr>
          <p:cNvSpPr txBox="1"/>
          <p:nvPr/>
        </p:nvSpPr>
        <p:spPr>
          <a:xfrm>
            <a:off x="6006163" y="42487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3 2 1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C84C5A-9FCA-4286-BE51-EF43B4648023}"/>
              </a:ext>
            </a:extLst>
          </p:cNvPr>
          <p:cNvSpPr/>
          <p:nvPr/>
        </p:nvSpPr>
        <p:spPr>
          <a:xfrm>
            <a:off x="2185851" y="182880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CE7B41-68D9-43D9-BF1D-42DA9156C43E}"/>
              </a:ext>
            </a:extLst>
          </p:cNvPr>
          <p:cNvSpPr/>
          <p:nvPr/>
        </p:nvSpPr>
        <p:spPr>
          <a:xfrm>
            <a:off x="2882536" y="182880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4AB2BDF-B134-481E-B0E4-5B28B246160E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664822" y="2068286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EFC563-5A1B-4438-B577-AE29A102D526}"/>
              </a:ext>
            </a:extLst>
          </p:cNvPr>
          <p:cNvSpPr/>
          <p:nvPr/>
        </p:nvSpPr>
        <p:spPr>
          <a:xfrm>
            <a:off x="2185851" y="2547257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11EE20-177E-4D3F-9C35-48B58EE2AF8C}"/>
              </a:ext>
            </a:extLst>
          </p:cNvPr>
          <p:cNvSpPr/>
          <p:nvPr/>
        </p:nvSpPr>
        <p:spPr>
          <a:xfrm>
            <a:off x="2882536" y="2547257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C8D8CE-BE2B-4C53-9BF9-001CBBBB96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664822" y="2786743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2B36A0-1B21-4A9D-91D5-6F094474D667}"/>
              </a:ext>
            </a:extLst>
          </p:cNvPr>
          <p:cNvSpPr/>
          <p:nvPr/>
        </p:nvSpPr>
        <p:spPr>
          <a:xfrm>
            <a:off x="3607787" y="2547256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EA92E3-55CB-426B-88AE-E0D63BC9F8D4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3361507" y="2786742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CBF193-C801-4535-B2B6-D746C0B917D3}"/>
              </a:ext>
            </a:extLst>
          </p:cNvPr>
          <p:cNvCxnSpPr/>
          <p:nvPr/>
        </p:nvCxnSpPr>
        <p:spPr>
          <a:xfrm>
            <a:off x="2664822" y="2786741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1FE63-EBB2-461A-90CD-E8B891682B17}"/>
              </a:ext>
            </a:extLst>
          </p:cNvPr>
          <p:cNvSpPr/>
          <p:nvPr/>
        </p:nvSpPr>
        <p:spPr>
          <a:xfrm>
            <a:off x="2185851" y="3265712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B1FA2D-3A1B-4AB3-9E54-62B7EC67C74E}"/>
              </a:ext>
            </a:extLst>
          </p:cNvPr>
          <p:cNvSpPr/>
          <p:nvPr/>
        </p:nvSpPr>
        <p:spPr>
          <a:xfrm>
            <a:off x="2882536" y="3265712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4B54CA-62FF-4FF2-8441-EE1C72DED3B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2664822" y="3505198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FFCE2A-58C1-46F5-BC0E-21C2284BE1CE}"/>
              </a:ext>
            </a:extLst>
          </p:cNvPr>
          <p:cNvSpPr/>
          <p:nvPr/>
        </p:nvSpPr>
        <p:spPr>
          <a:xfrm>
            <a:off x="3607787" y="3265711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384787-ACEF-4E43-8238-17FF2FC1FDB3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3361507" y="3505197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5D81D9-717C-42E6-A468-E540DF2469B5}"/>
              </a:ext>
            </a:extLst>
          </p:cNvPr>
          <p:cNvSpPr/>
          <p:nvPr/>
        </p:nvSpPr>
        <p:spPr>
          <a:xfrm>
            <a:off x="4344185" y="3265711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6371CCD-D347-4D7E-8D85-8BFE64E25E09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4086758" y="3505197"/>
            <a:ext cx="257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877DFD-6EA0-4736-BF05-34E1FCDA5D78}"/>
              </a:ext>
            </a:extLst>
          </p:cNvPr>
          <p:cNvSpPr/>
          <p:nvPr/>
        </p:nvSpPr>
        <p:spPr>
          <a:xfrm>
            <a:off x="2185851" y="398416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AA55DE-0B7A-41B4-A063-912C670579BF}"/>
              </a:ext>
            </a:extLst>
          </p:cNvPr>
          <p:cNvSpPr/>
          <p:nvPr/>
        </p:nvSpPr>
        <p:spPr>
          <a:xfrm>
            <a:off x="2882536" y="398416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533AFC1-D338-48F5-ACE1-BEA4C552E1D1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2664822" y="4223651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72BF8C-3AED-4A03-8BF3-56E83C6CFBD2}"/>
              </a:ext>
            </a:extLst>
          </p:cNvPr>
          <p:cNvSpPr/>
          <p:nvPr/>
        </p:nvSpPr>
        <p:spPr>
          <a:xfrm>
            <a:off x="3607787" y="3984164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1D6517-A490-4C6B-89C4-03F7BEAC54F2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3361507" y="4223650"/>
            <a:ext cx="246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58217-E540-4F82-9DE6-E8D1E07E023A}"/>
              </a:ext>
            </a:extLst>
          </p:cNvPr>
          <p:cNvSpPr/>
          <p:nvPr/>
        </p:nvSpPr>
        <p:spPr>
          <a:xfrm>
            <a:off x="5872685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54F421-11EC-47CA-85B6-0B61CF838094}"/>
              </a:ext>
            </a:extLst>
          </p:cNvPr>
          <p:cNvSpPr/>
          <p:nvPr/>
        </p:nvSpPr>
        <p:spPr>
          <a:xfrm>
            <a:off x="2195100" y="4702618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CEA285-F61D-40DA-BB71-2FD9297C4EB8}"/>
              </a:ext>
            </a:extLst>
          </p:cNvPr>
          <p:cNvSpPr/>
          <p:nvPr/>
        </p:nvSpPr>
        <p:spPr>
          <a:xfrm>
            <a:off x="2891785" y="4702618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8E738AF-131A-45B9-A060-98282D5D1FBC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2674071" y="4942104"/>
            <a:ext cx="21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3B6BD3-42CE-4DC5-AA04-C435F5945FC5}"/>
              </a:ext>
            </a:extLst>
          </p:cNvPr>
          <p:cNvSpPr/>
          <p:nvPr/>
        </p:nvSpPr>
        <p:spPr>
          <a:xfrm>
            <a:off x="6336679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F42D85-41AA-4A07-B12F-9D740C2CEADB}"/>
              </a:ext>
            </a:extLst>
          </p:cNvPr>
          <p:cNvSpPr/>
          <p:nvPr/>
        </p:nvSpPr>
        <p:spPr>
          <a:xfrm>
            <a:off x="2195100" y="5486390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E26DC48-040F-44F1-8C81-89E2E8653F56}"/>
              </a:ext>
            </a:extLst>
          </p:cNvPr>
          <p:cNvSpPr/>
          <p:nvPr/>
        </p:nvSpPr>
        <p:spPr>
          <a:xfrm>
            <a:off x="6815648" y="3769755"/>
            <a:ext cx="478971" cy="47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12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421435" y="225389"/>
            <a:ext cx="868058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__init__(self, value=None, pointer=None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Stack(object):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None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= 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isEmpty(self):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return not bool(self.head)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push(self, item):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self.head = Node(item, self.head)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7980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7980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7980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96" y="192645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757" y="23061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922697" y="6032446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232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232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232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701" y="19235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6924" y="23061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652" y="1744463"/>
            <a:ext cx="121358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464" y="4156869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7080" y="41391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130" y="413911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185" y="413911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69981" y="4338862"/>
            <a:ext cx="859149" cy="1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5033" y="35758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339" y="3563074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464" y="4782443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7080" y="47646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3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9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9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15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688" y="4982191"/>
            <a:ext cx="29894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69981" y="4982191"/>
            <a:ext cx="470115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729" y="5331040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345" y="5313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5676365" y="5331041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6158420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4133239" y="5331041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4615294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5492831" y="5530788"/>
            <a:ext cx="183534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4" idx="1"/>
          </p:cNvCxnSpPr>
          <p:nvPr/>
        </p:nvCxnSpPr>
        <p:spPr>
          <a:xfrm flipV="1">
            <a:off x="2420246" y="5528868"/>
            <a:ext cx="194258" cy="19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614504" y="5329120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77710" y="533104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>
            <a:off x="3955247" y="5530788"/>
            <a:ext cx="177992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37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스택</a:t>
            </a:r>
            <a:r>
              <a:rPr lang="en-US" altLang="ko-KR" sz="3200">
                <a:latin typeface="Consolas" panose="020B0609020204030204" pitchFamily="49" charset="0"/>
              </a:rPr>
              <a:t>(Stack)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7026113" y="30803"/>
            <a:ext cx="868058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Node(object):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def __init__(self, value=None, pointer=None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self.value =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self.pointer = pointer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class Stack(object):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def pop(self):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if( self.count&gt;0 and self.head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node = self.head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node.pointer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self.count -= 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return node.value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print("Stack is empty.")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1597980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1597980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1597980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25596" y="192645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719757" y="230618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count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5A3FC7-FB07-439F-A155-B7DA64E20726}"/>
              </a:ext>
            </a:extLst>
          </p:cNvPr>
          <p:cNvSpPr txBox="1"/>
          <p:nvPr/>
        </p:nvSpPr>
        <p:spPr>
          <a:xfrm>
            <a:off x="172488" y="6581450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push(0)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push(1)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push(2)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4214232" y="1544715"/>
            <a:ext cx="1402672" cy="399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4214232" y="1944210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4214232" y="2343705"/>
            <a:ext cx="1402672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3409701" y="19235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value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3146924" y="23061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pointer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stCxn id="35" idx="3"/>
            <a:endCxn id="52" idx="1"/>
          </p:cNvCxnSpPr>
          <p:nvPr/>
        </p:nvCxnSpPr>
        <p:spPr>
          <a:xfrm flipV="1">
            <a:off x="3000652" y="1744463"/>
            <a:ext cx="121358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38ADAC-387C-40F7-9C45-7BBDDDFE830E}"/>
              </a:ext>
            </a:extLst>
          </p:cNvPr>
          <p:cNvSpPr/>
          <p:nvPr/>
        </p:nvSpPr>
        <p:spPr>
          <a:xfrm>
            <a:off x="1999464" y="4156869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2E760-DCC8-44B8-9C52-B7A6A0DF984A}"/>
              </a:ext>
            </a:extLst>
          </p:cNvPr>
          <p:cNvSpPr txBox="1"/>
          <p:nvPr/>
        </p:nvSpPr>
        <p:spPr>
          <a:xfrm>
            <a:off x="1227080" y="41391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77F8BF-A5D7-4C3D-BBA4-2EB222844F84}"/>
              </a:ext>
            </a:extLst>
          </p:cNvPr>
          <p:cNvSpPr/>
          <p:nvPr/>
        </p:nvSpPr>
        <p:spPr>
          <a:xfrm>
            <a:off x="3329130" y="413911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1F9865-AE0B-4DF4-AD40-2F5E7D9221D1}"/>
              </a:ext>
            </a:extLst>
          </p:cNvPr>
          <p:cNvSpPr/>
          <p:nvPr/>
        </p:nvSpPr>
        <p:spPr>
          <a:xfrm>
            <a:off x="3811185" y="413911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A8AEFB-25DF-4941-88DF-BEE4BBC1BB1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2469981" y="4338862"/>
            <a:ext cx="859149" cy="1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C3BA6B-F945-45C6-B576-C7AC16FBB6EA}"/>
              </a:ext>
            </a:extLst>
          </p:cNvPr>
          <p:cNvSpPr txBox="1"/>
          <p:nvPr/>
        </p:nvSpPr>
        <p:spPr>
          <a:xfrm>
            <a:off x="1215033" y="35758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E4C812-CC64-4A48-9B66-04C2FF0AFCC0}"/>
              </a:ext>
            </a:extLst>
          </p:cNvPr>
          <p:cNvSpPr/>
          <p:nvPr/>
        </p:nvSpPr>
        <p:spPr>
          <a:xfrm>
            <a:off x="1985339" y="3563074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09E09D6-A26F-4E41-AE18-8D94BB9DA99E}"/>
              </a:ext>
            </a:extLst>
          </p:cNvPr>
          <p:cNvSpPr/>
          <p:nvPr/>
        </p:nvSpPr>
        <p:spPr>
          <a:xfrm>
            <a:off x="1999464" y="4782443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A3B30E-C211-43C8-B3AF-C5CFCC142C8A}"/>
              </a:ext>
            </a:extLst>
          </p:cNvPr>
          <p:cNvSpPr txBox="1"/>
          <p:nvPr/>
        </p:nvSpPr>
        <p:spPr>
          <a:xfrm>
            <a:off x="1227080" y="47646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175558F-93E1-45D3-A76F-7B3AE857C1B5}"/>
              </a:ext>
            </a:extLst>
          </p:cNvPr>
          <p:cNvSpPr/>
          <p:nvPr/>
        </p:nvSpPr>
        <p:spPr>
          <a:xfrm>
            <a:off x="459863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27C535-0F7D-404F-B94F-638DBE59AB7E}"/>
              </a:ext>
            </a:extLst>
          </p:cNvPr>
          <p:cNvSpPr/>
          <p:nvPr/>
        </p:nvSpPr>
        <p:spPr>
          <a:xfrm>
            <a:off x="508069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958490-F3BB-4CE1-A17E-D0D129761392}"/>
              </a:ext>
            </a:extLst>
          </p:cNvPr>
          <p:cNvSpPr/>
          <p:nvPr/>
        </p:nvSpPr>
        <p:spPr>
          <a:xfrm>
            <a:off x="2940096" y="4782444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38C6F4-2E15-4A07-8B93-0BFC8E8F9660}"/>
              </a:ext>
            </a:extLst>
          </p:cNvPr>
          <p:cNvSpPr/>
          <p:nvPr/>
        </p:nvSpPr>
        <p:spPr>
          <a:xfrm>
            <a:off x="3422151" y="4782443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BCA29F9-AC92-4571-8358-059E0645B6D0}"/>
              </a:ext>
            </a:extLst>
          </p:cNvPr>
          <p:cNvCxnSpPr>
            <a:stCxn id="74" idx="3"/>
            <a:endCxn id="70" idx="1"/>
          </p:cNvCxnSpPr>
          <p:nvPr/>
        </p:nvCxnSpPr>
        <p:spPr>
          <a:xfrm>
            <a:off x="4299688" y="4982191"/>
            <a:ext cx="298948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3EC373E-061F-4FF2-9FC2-5A21AEB67E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2469981" y="4982191"/>
            <a:ext cx="470115" cy="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D0A778-F6B6-429C-9C85-1395DC19DE63}"/>
              </a:ext>
            </a:extLst>
          </p:cNvPr>
          <p:cNvSpPr/>
          <p:nvPr/>
        </p:nvSpPr>
        <p:spPr>
          <a:xfrm>
            <a:off x="1949729" y="5331040"/>
            <a:ext cx="47051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7CD203-ADD8-4DE7-8EAC-89195758D3EB}"/>
              </a:ext>
            </a:extLst>
          </p:cNvPr>
          <p:cNvSpPr txBox="1"/>
          <p:nvPr/>
        </p:nvSpPr>
        <p:spPr>
          <a:xfrm>
            <a:off x="1177345" y="5313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head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B3D507-F1ED-4EDC-A956-BCDB0621CF21}"/>
              </a:ext>
            </a:extLst>
          </p:cNvPr>
          <p:cNvSpPr/>
          <p:nvPr/>
        </p:nvSpPr>
        <p:spPr>
          <a:xfrm>
            <a:off x="4490748" y="5330423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C73FD5-F6F3-43B9-85CD-28E6996EA00E}"/>
              </a:ext>
            </a:extLst>
          </p:cNvPr>
          <p:cNvSpPr/>
          <p:nvPr/>
        </p:nvSpPr>
        <p:spPr>
          <a:xfrm>
            <a:off x="4961265" y="5328502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None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2A55C0-FC53-47FB-BDFB-AA8231F94FD8}"/>
              </a:ext>
            </a:extLst>
          </p:cNvPr>
          <p:cNvSpPr/>
          <p:nvPr/>
        </p:nvSpPr>
        <p:spPr>
          <a:xfrm>
            <a:off x="2947622" y="5330423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681806-E25E-414C-9450-3A216552C2AB}"/>
              </a:ext>
            </a:extLst>
          </p:cNvPr>
          <p:cNvSpPr/>
          <p:nvPr/>
        </p:nvSpPr>
        <p:spPr>
          <a:xfrm>
            <a:off x="3409701" y="5326290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AB1B24EA-604D-4A27-B783-BF3E014AFAC7}"/>
              </a:ext>
            </a:extLst>
          </p:cNvPr>
          <p:cNvCxnSpPr>
            <a:stCxn id="81" idx="3"/>
            <a:endCxn id="78" idx="1"/>
          </p:cNvCxnSpPr>
          <p:nvPr/>
        </p:nvCxnSpPr>
        <p:spPr>
          <a:xfrm>
            <a:off x="4287238" y="5526038"/>
            <a:ext cx="203510" cy="413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83E15692-123F-488E-B8B9-024302B37FA1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 flipV="1">
            <a:off x="2420246" y="5530171"/>
            <a:ext cx="527376" cy="6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443B0B-9160-4159-B81B-80EA8CB6BEAE}"/>
              </a:ext>
            </a:extLst>
          </p:cNvPr>
          <p:cNvSpPr/>
          <p:nvPr/>
        </p:nvSpPr>
        <p:spPr>
          <a:xfrm>
            <a:off x="2537446" y="5904968"/>
            <a:ext cx="470517" cy="399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AEC737D-C546-4A4B-A114-80D5DF17B23C}"/>
              </a:ext>
            </a:extLst>
          </p:cNvPr>
          <p:cNvSpPr/>
          <p:nvPr/>
        </p:nvSpPr>
        <p:spPr>
          <a:xfrm>
            <a:off x="3000652" y="5906888"/>
            <a:ext cx="877537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A722A0C8-ED33-4BB4-A06A-A175EED72057}"/>
              </a:ext>
            </a:extLst>
          </p:cNvPr>
          <p:cNvCxnSpPr>
            <a:cxnSpLocks/>
            <a:stCxn id="85" idx="3"/>
            <a:endCxn id="80" idx="1"/>
          </p:cNvCxnSpPr>
          <p:nvPr/>
        </p:nvCxnSpPr>
        <p:spPr>
          <a:xfrm flipH="1" flipV="1">
            <a:off x="2947622" y="5530171"/>
            <a:ext cx="930567" cy="576465"/>
          </a:xfrm>
          <a:prstGeom prst="curvedConnector5">
            <a:avLst>
              <a:gd name="adj1" fmla="val -24566"/>
              <a:gd name="adj2" fmla="val 50000"/>
              <a:gd name="adj3" fmla="val 124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65A242-27BF-456B-8AE2-B070433D25FC}"/>
              </a:ext>
            </a:extLst>
          </p:cNvPr>
          <p:cNvSpPr txBox="1"/>
          <p:nvPr/>
        </p:nvSpPr>
        <p:spPr>
          <a:xfrm>
            <a:off x="2112667" y="652043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pop() #2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C4705-A366-4BAD-9113-40D5133FA6C4}"/>
              </a:ext>
            </a:extLst>
          </p:cNvPr>
          <p:cNvSpPr txBox="1"/>
          <p:nvPr/>
        </p:nvSpPr>
        <p:spPr>
          <a:xfrm>
            <a:off x="3434981" y="632038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refcount=0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6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721ED-5700-4790-A986-C7B57CB4B7B1}"/>
              </a:ext>
            </a:extLst>
          </p:cNvPr>
          <p:cNvSpPr txBox="1"/>
          <p:nvPr/>
        </p:nvSpPr>
        <p:spPr>
          <a:xfrm>
            <a:off x="7679858" y="225389"/>
            <a:ext cx="491673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FIFO(First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In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First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Out)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enqueue(3)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print(dequeue())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D18BB3-FBAC-427C-8B5F-7A8CF2E2FBB6}"/>
              </a:ext>
            </a:extLst>
          </p:cNvPr>
          <p:cNvCxnSpPr>
            <a:cxnSpLocks/>
          </p:cNvCxnSpPr>
          <p:nvPr/>
        </p:nvCxnSpPr>
        <p:spPr>
          <a:xfrm>
            <a:off x="1985553" y="1428206"/>
            <a:ext cx="3631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78FB603-DAD5-4CB1-8EE9-815FB343956C}"/>
              </a:ext>
            </a:extLst>
          </p:cNvPr>
          <p:cNvCxnSpPr/>
          <p:nvPr/>
        </p:nvCxnSpPr>
        <p:spPr>
          <a:xfrm>
            <a:off x="1985553" y="2264229"/>
            <a:ext cx="3631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EC3BE7-C8A2-496F-9C23-60A247678D61}"/>
              </a:ext>
            </a:extLst>
          </p:cNvPr>
          <p:cNvSpPr/>
          <p:nvPr/>
        </p:nvSpPr>
        <p:spPr>
          <a:xfrm>
            <a:off x="627825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1A0E1A-BA03-4B46-BF6B-B5911495F43D}"/>
              </a:ext>
            </a:extLst>
          </p:cNvPr>
          <p:cNvSpPr/>
          <p:nvPr/>
        </p:nvSpPr>
        <p:spPr>
          <a:xfrm>
            <a:off x="1659922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BCCBD9-77D9-45C4-88DE-55F3592759E8}"/>
              </a:ext>
            </a:extLst>
          </p:cNvPr>
          <p:cNvSpPr/>
          <p:nvPr/>
        </p:nvSpPr>
        <p:spPr>
          <a:xfrm>
            <a:off x="2625472" y="3394166"/>
            <a:ext cx="810996" cy="5225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7F543D1-52C5-4F4A-9D25-F9B7013FB79C}"/>
              </a:ext>
            </a:extLst>
          </p:cNvPr>
          <p:cNvSpPr/>
          <p:nvPr/>
        </p:nvSpPr>
        <p:spPr>
          <a:xfrm rot="10800000">
            <a:off x="6095999" y="1584960"/>
            <a:ext cx="618309" cy="4615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431C103C-F9A5-4FFD-A0D7-7BA2148BD49A}"/>
              </a:ext>
            </a:extLst>
          </p:cNvPr>
          <p:cNvSpPr/>
          <p:nvPr/>
        </p:nvSpPr>
        <p:spPr>
          <a:xfrm rot="10800000">
            <a:off x="820512" y="1615440"/>
            <a:ext cx="618309" cy="4615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83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212" y="371217"/>
            <a:ext cx="69813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enqueue(self, value):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node = Node(value)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 not self.head: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if self.tail: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self.tail.pointer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self.tail = node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self.count +=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3075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3075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3075" y="3573258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526" y="29216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64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757764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757764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757764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122846" y="291928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1915468" y="322127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772984-955A-4762-B854-6FB18C7A29DC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 flipV="1">
            <a:off x="1800033" y="2777981"/>
            <a:ext cx="957731" cy="315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3075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526" y="323687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2815" y="2606818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2815" y="2922091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2815" y="3237363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17" y="23229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FEEEADA-3B6B-4D4B-BFF3-068BADB6CEDB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 flipV="1">
            <a:off x="3864722" y="2764455"/>
            <a:ext cx="378092" cy="64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276" y="2606332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276" y="2921605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276" y="323687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773" y="2763969"/>
            <a:ext cx="495503" cy="63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033" y="2763969"/>
            <a:ext cx="4045243" cy="644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97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3B606-2B96-4946-A9EB-C2FAB32A7969}"/>
              </a:ext>
            </a:extLst>
          </p:cNvPr>
          <p:cNvSpPr txBox="1"/>
          <p:nvPr/>
        </p:nvSpPr>
        <p:spPr>
          <a:xfrm>
            <a:off x="976821" y="225389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큐</a:t>
            </a:r>
            <a:r>
              <a:rPr lang="en-US" altLang="ko-KR" sz="3200">
                <a:latin typeface="Consolas" panose="020B0609020204030204" pitchFamily="49" charset="0"/>
              </a:rPr>
              <a:t>(Queue)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0F8B7-3602-4BBD-8EC6-06BABE1ECB66}"/>
              </a:ext>
            </a:extLst>
          </p:cNvPr>
          <p:cNvSpPr txBox="1"/>
          <p:nvPr/>
        </p:nvSpPr>
        <p:spPr>
          <a:xfrm>
            <a:off x="6684212" y="371217"/>
            <a:ext cx="71513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 def dequeue(self):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if( self.head 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value = self.head.value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self.head = self.head.pointer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self.count -= 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return value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print("Queue is empty.")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799972-6B14-431B-940A-82090E7EE504}"/>
              </a:ext>
            </a:extLst>
          </p:cNvPr>
          <p:cNvSpPr/>
          <p:nvPr/>
        </p:nvSpPr>
        <p:spPr>
          <a:xfrm>
            <a:off x="693075" y="2620344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Queue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41AAB7-9F74-48BD-8CC7-31B21D4D05DA}"/>
              </a:ext>
            </a:extLst>
          </p:cNvPr>
          <p:cNvSpPr/>
          <p:nvPr/>
        </p:nvSpPr>
        <p:spPr>
          <a:xfrm>
            <a:off x="693075" y="293561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AC40BF-8E12-4ADE-9D8B-5B51AE97D626}"/>
              </a:ext>
            </a:extLst>
          </p:cNvPr>
          <p:cNvSpPr/>
          <p:nvPr/>
        </p:nvSpPr>
        <p:spPr>
          <a:xfrm>
            <a:off x="693075" y="3573258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62EA3-1B35-4A6F-B5A7-5361965959A6}"/>
              </a:ext>
            </a:extLst>
          </p:cNvPr>
          <p:cNvSpPr txBox="1"/>
          <p:nvPr/>
        </p:nvSpPr>
        <p:spPr>
          <a:xfrm>
            <a:off x="83526" y="29216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head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239B4-9847-4E5F-94B6-6F46BBF2E45A}"/>
              </a:ext>
            </a:extLst>
          </p:cNvPr>
          <p:cNvSpPr txBox="1"/>
          <p:nvPr/>
        </p:nvSpPr>
        <p:spPr>
          <a:xfrm>
            <a:off x="0" y="354364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count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83392C-854B-4B92-BC8C-58E66860E397}"/>
              </a:ext>
            </a:extLst>
          </p:cNvPr>
          <p:cNvSpPr/>
          <p:nvPr/>
        </p:nvSpPr>
        <p:spPr>
          <a:xfrm>
            <a:off x="2855418" y="3774441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9EC5B2-513D-41A7-B13C-A7097CC8BD77}"/>
              </a:ext>
            </a:extLst>
          </p:cNvPr>
          <p:cNvSpPr/>
          <p:nvPr/>
        </p:nvSpPr>
        <p:spPr>
          <a:xfrm>
            <a:off x="2855418" y="4089714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53C1D-47C7-488E-BFF1-0207242A6FAD}"/>
              </a:ext>
            </a:extLst>
          </p:cNvPr>
          <p:cNvSpPr/>
          <p:nvPr/>
        </p:nvSpPr>
        <p:spPr>
          <a:xfrm>
            <a:off x="2855418" y="440498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0719EE-4C23-4207-B11D-016929C125FF}"/>
              </a:ext>
            </a:extLst>
          </p:cNvPr>
          <p:cNvSpPr txBox="1"/>
          <p:nvPr/>
        </p:nvSpPr>
        <p:spPr>
          <a:xfrm>
            <a:off x="2220500" y="407338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1B79D3-434A-40BD-A8F3-E36CFCB22284}"/>
              </a:ext>
            </a:extLst>
          </p:cNvPr>
          <p:cNvSpPr txBox="1"/>
          <p:nvPr/>
        </p:nvSpPr>
        <p:spPr>
          <a:xfrm>
            <a:off x="2013122" y="43753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pointer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C35501-63EF-472E-97C3-437DD74D8D68}"/>
              </a:ext>
            </a:extLst>
          </p:cNvPr>
          <p:cNvSpPr/>
          <p:nvPr/>
        </p:nvSpPr>
        <p:spPr>
          <a:xfrm>
            <a:off x="693075" y="3250890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352C4-6DEC-4329-91A9-0FB575DF8D7A}"/>
              </a:ext>
            </a:extLst>
          </p:cNvPr>
          <p:cNvSpPr txBox="1"/>
          <p:nvPr/>
        </p:nvSpPr>
        <p:spPr>
          <a:xfrm>
            <a:off x="83526" y="323687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tail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DFBA10-7974-46FC-9371-D24C7C22836E}"/>
              </a:ext>
            </a:extLst>
          </p:cNvPr>
          <p:cNvSpPr/>
          <p:nvPr/>
        </p:nvSpPr>
        <p:spPr>
          <a:xfrm>
            <a:off x="4242815" y="2606818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EEB22F-0FAA-4091-B5CA-9A01A9ED76B0}"/>
              </a:ext>
            </a:extLst>
          </p:cNvPr>
          <p:cNvSpPr/>
          <p:nvPr/>
        </p:nvSpPr>
        <p:spPr>
          <a:xfrm>
            <a:off x="4242815" y="2922091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2527851-2E07-44F3-9116-063BC7D001E5}"/>
              </a:ext>
            </a:extLst>
          </p:cNvPr>
          <p:cNvSpPr/>
          <p:nvPr/>
        </p:nvSpPr>
        <p:spPr>
          <a:xfrm>
            <a:off x="4242815" y="3237363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3F2A94-938C-4376-9D03-1DE3EC8C862E}"/>
              </a:ext>
            </a:extLst>
          </p:cNvPr>
          <p:cNvSpPr txBox="1"/>
          <p:nvPr/>
        </p:nvSpPr>
        <p:spPr>
          <a:xfrm>
            <a:off x="6070617" y="23229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node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6EE4AD9-9237-4E42-9FDD-2C15374A365B}"/>
              </a:ext>
            </a:extLst>
          </p:cNvPr>
          <p:cNvSpPr/>
          <p:nvPr/>
        </p:nvSpPr>
        <p:spPr>
          <a:xfrm>
            <a:off x="5845276" y="2606332"/>
            <a:ext cx="1106958" cy="315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F9A269-6EBC-48E4-BF05-0AFF0D6E2239}"/>
              </a:ext>
            </a:extLst>
          </p:cNvPr>
          <p:cNvSpPr/>
          <p:nvPr/>
        </p:nvSpPr>
        <p:spPr>
          <a:xfrm>
            <a:off x="5845276" y="2921605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BDE99F-D0AC-4BC4-B647-B2C10DC6D7DD}"/>
              </a:ext>
            </a:extLst>
          </p:cNvPr>
          <p:cNvSpPr/>
          <p:nvPr/>
        </p:nvSpPr>
        <p:spPr>
          <a:xfrm>
            <a:off x="5845276" y="3236877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513F56C-9A66-49D4-9773-705C8A187ECD}"/>
              </a:ext>
            </a:extLst>
          </p:cNvPr>
          <p:cNvCxnSpPr>
            <a:cxnSpLocks/>
            <a:stCxn id="72" idx="3"/>
            <a:endCxn id="89" idx="1"/>
          </p:cNvCxnSpPr>
          <p:nvPr/>
        </p:nvCxnSpPr>
        <p:spPr>
          <a:xfrm flipV="1">
            <a:off x="5349773" y="2763969"/>
            <a:ext cx="495503" cy="631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0C8DE-47F2-4D29-9D17-5441866482CF}"/>
              </a:ext>
            </a:extLst>
          </p:cNvPr>
          <p:cNvCxnSpPr>
            <a:cxnSpLocks/>
            <a:stCxn id="45" idx="3"/>
            <a:endCxn id="89" idx="1"/>
          </p:cNvCxnSpPr>
          <p:nvPr/>
        </p:nvCxnSpPr>
        <p:spPr>
          <a:xfrm flipV="1">
            <a:off x="1800033" y="2763969"/>
            <a:ext cx="4045243" cy="644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783A29-6756-4AA4-A393-ABF4D55B830B}"/>
              </a:ext>
            </a:extLst>
          </p:cNvPr>
          <p:cNvSpPr/>
          <p:nvPr/>
        </p:nvSpPr>
        <p:spPr>
          <a:xfrm>
            <a:off x="1942225" y="5362332"/>
            <a:ext cx="1106958" cy="315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77E73B-712C-422C-9C7F-1166B32648FF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 flipV="1">
            <a:off x="1800033" y="2764455"/>
            <a:ext cx="2442782" cy="328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A77A42-DBA1-400E-8557-519B45C2BE67}"/>
              </a:ext>
            </a:extLst>
          </p:cNvPr>
          <p:cNvCxnSpPr/>
          <p:nvPr/>
        </p:nvCxnSpPr>
        <p:spPr>
          <a:xfrm flipV="1">
            <a:off x="2707689" y="3648722"/>
            <a:ext cx="1254687" cy="12251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14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418012" y="139337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3D274B-34B8-4C06-953A-93246650FFF9}"/>
              </a:ext>
            </a:extLst>
          </p:cNvPr>
          <p:cNvSpPr/>
          <p:nvPr/>
        </p:nvSpPr>
        <p:spPr>
          <a:xfrm>
            <a:off x="1045029" y="120178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F4B0C7-84B5-4942-B707-AF27DB5E0163}"/>
              </a:ext>
            </a:extLst>
          </p:cNvPr>
          <p:cNvSpPr/>
          <p:nvPr/>
        </p:nvSpPr>
        <p:spPr>
          <a:xfrm>
            <a:off x="1611086" y="120178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01D3F-D7DA-46DA-9568-FAAE60D13E17}"/>
              </a:ext>
            </a:extLst>
          </p:cNvPr>
          <p:cNvSpPr/>
          <p:nvPr/>
        </p:nvSpPr>
        <p:spPr>
          <a:xfrm>
            <a:off x="2177143" y="1201781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6F3475-EF67-48D5-A5AE-BA4C7B56AA9F}"/>
              </a:ext>
            </a:extLst>
          </p:cNvPr>
          <p:cNvSpPr/>
          <p:nvPr/>
        </p:nvSpPr>
        <p:spPr>
          <a:xfrm>
            <a:off x="2743200" y="1201780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56819D-6E15-45F5-AAD0-15198010CE42}"/>
              </a:ext>
            </a:extLst>
          </p:cNvPr>
          <p:cNvSpPr/>
          <p:nvPr/>
        </p:nvSpPr>
        <p:spPr>
          <a:xfrm>
            <a:off x="3309257" y="1201779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ABE26-333D-45C9-AFA7-9ADABE7762A0}"/>
              </a:ext>
            </a:extLst>
          </p:cNvPr>
          <p:cNvSpPr/>
          <p:nvPr/>
        </p:nvSpPr>
        <p:spPr>
          <a:xfrm>
            <a:off x="3875314" y="1201778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63CEE-BE99-4F90-8CDC-6B1453B6DA7A}"/>
              </a:ext>
            </a:extLst>
          </p:cNvPr>
          <p:cNvSpPr/>
          <p:nvPr/>
        </p:nvSpPr>
        <p:spPr>
          <a:xfrm>
            <a:off x="4441371" y="1201777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12610B-22BF-4FAD-AFE5-597CA7F843AE}"/>
              </a:ext>
            </a:extLst>
          </p:cNvPr>
          <p:cNvSpPr/>
          <p:nvPr/>
        </p:nvSpPr>
        <p:spPr>
          <a:xfrm>
            <a:off x="1045029" y="714100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E471C-4FF5-4A52-BE97-BF3917A219E0}"/>
              </a:ext>
            </a:extLst>
          </p:cNvPr>
          <p:cNvSpPr/>
          <p:nvPr/>
        </p:nvSpPr>
        <p:spPr>
          <a:xfrm>
            <a:off x="1611086" y="714099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A27D3-4454-45AF-9E08-0B0B4D16E0D7}"/>
              </a:ext>
            </a:extLst>
          </p:cNvPr>
          <p:cNvSpPr/>
          <p:nvPr/>
        </p:nvSpPr>
        <p:spPr>
          <a:xfrm>
            <a:off x="2177143" y="714098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484EE4-504A-4C58-A0B9-4614C1219AD1}"/>
              </a:ext>
            </a:extLst>
          </p:cNvPr>
          <p:cNvSpPr/>
          <p:nvPr/>
        </p:nvSpPr>
        <p:spPr>
          <a:xfrm>
            <a:off x="2743200" y="714097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BB659B-4E69-475A-B44D-C7F44892DC80}"/>
              </a:ext>
            </a:extLst>
          </p:cNvPr>
          <p:cNvSpPr/>
          <p:nvPr/>
        </p:nvSpPr>
        <p:spPr>
          <a:xfrm>
            <a:off x="3309257" y="714096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3118A9-0F20-4736-BB57-C43A05F7465A}"/>
              </a:ext>
            </a:extLst>
          </p:cNvPr>
          <p:cNvSpPr/>
          <p:nvPr/>
        </p:nvSpPr>
        <p:spPr>
          <a:xfrm>
            <a:off x="3875314" y="714095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E5D5E2-9768-4757-A4DF-1FF7CDFEA862}"/>
              </a:ext>
            </a:extLst>
          </p:cNvPr>
          <p:cNvSpPr/>
          <p:nvPr/>
        </p:nvSpPr>
        <p:spPr>
          <a:xfrm>
            <a:off x="4441371" y="714094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2991728" y="2525486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940877" y="330054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4025110" y="330054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1319683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2364711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3500896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4602813" y="4084319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3407989" y="2941747"/>
            <a:ext cx="860961" cy="35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2184717" y="2941747"/>
            <a:ext cx="878430" cy="35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1563523" y="3716809"/>
            <a:ext cx="44877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2357138" y="3716809"/>
            <a:ext cx="25141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3744736" y="3716809"/>
            <a:ext cx="35179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4441371" y="3716809"/>
            <a:ext cx="405282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7E88EDA-E455-4120-BC76-BBC475331C1C}"/>
              </a:ext>
            </a:extLst>
          </p:cNvPr>
          <p:cNvSpPr/>
          <p:nvPr/>
        </p:nvSpPr>
        <p:spPr>
          <a:xfrm>
            <a:off x="8121618" y="2306897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B0E0B55-0CD4-461A-809B-1718642CF2AE}"/>
              </a:ext>
            </a:extLst>
          </p:cNvPr>
          <p:cNvSpPr/>
          <p:nvPr/>
        </p:nvSpPr>
        <p:spPr>
          <a:xfrm>
            <a:off x="7131727" y="3116793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EB36E77-2F6C-4ADD-AFA3-FFB3D58E083D}"/>
              </a:ext>
            </a:extLst>
          </p:cNvPr>
          <p:cNvSpPr/>
          <p:nvPr/>
        </p:nvSpPr>
        <p:spPr>
          <a:xfrm>
            <a:off x="9215960" y="3116793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9825918-1DC6-4293-8933-687219C1E8B7}"/>
              </a:ext>
            </a:extLst>
          </p:cNvPr>
          <p:cNvSpPr/>
          <p:nvPr/>
        </p:nvSpPr>
        <p:spPr>
          <a:xfrm>
            <a:off x="6510533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71D416-D0AF-4DDD-B1B7-B128B96AC760}"/>
              </a:ext>
            </a:extLst>
          </p:cNvPr>
          <p:cNvSpPr/>
          <p:nvPr/>
        </p:nvSpPr>
        <p:spPr>
          <a:xfrm>
            <a:off x="7555561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FCEF035-F2C4-48D8-A591-B56B5FF0F815}"/>
              </a:ext>
            </a:extLst>
          </p:cNvPr>
          <p:cNvSpPr/>
          <p:nvPr/>
        </p:nvSpPr>
        <p:spPr>
          <a:xfrm>
            <a:off x="8691746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B99F0DF-033D-4D34-A32A-5AEBD0098131}"/>
              </a:ext>
            </a:extLst>
          </p:cNvPr>
          <p:cNvSpPr/>
          <p:nvPr/>
        </p:nvSpPr>
        <p:spPr>
          <a:xfrm>
            <a:off x="9793663" y="3900564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C3DACFD-2235-4E0C-B2D6-6B0F009AA56E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8537879" y="2723158"/>
            <a:ext cx="921921" cy="39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F016A78-4B81-47C7-BE1E-039263ED061D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7375567" y="2723158"/>
            <a:ext cx="817470" cy="393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DBBFC36-3E4F-4598-84D0-5077BFF211FA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6754373" y="3533054"/>
            <a:ext cx="44877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346FFD3-6436-44A9-99DE-309EB6923BD3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7547988" y="3533054"/>
            <a:ext cx="25141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6EEFE12-6032-4B74-9558-FB33FAFD4735}"/>
              </a:ext>
            </a:extLst>
          </p:cNvPr>
          <p:cNvCxnSpPr>
            <a:cxnSpLocks/>
            <a:stCxn id="54" idx="0"/>
            <a:endCxn id="51" idx="3"/>
          </p:cNvCxnSpPr>
          <p:nvPr/>
        </p:nvCxnSpPr>
        <p:spPr>
          <a:xfrm flipV="1">
            <a:off x="8935586" y="3533054"/>
            <a:ext cx="351793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3DE8E36-EF5B-4F25-90CB-CA4670BD19A3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9632221" y="3533054"/>
            <a:ext cx="405282" cy="3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7AB1E8F-F041-4500-802C-61AA464B41C5}"/>
              </a:ext>
            </a:extLst>
          </p:cNvPr>
          <p:cNvSpPr/>
          <p:nvPr/>
        </p:nvSpPr>
        <p:spPr>
          <a:xfrm>
            <a:off x="7784302" y="2420983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1C6056F8-BF74-4484-B282-9373AB1A3F91}"/>
              </a:ext>
            </a:extLst>
          </p:cNvPr>
          <p:cNvSpPr/>
          <p:nvPr/>
        </p:nvSpPr>
        <p:spPr>
          <a:xfrm>
            <a:off x="8882097" y="3211296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1F3025-307D-412B-8392-C47A2DCFCE5A}"/>
              </a:ext>
            </a:extLst>
          </p:cNvPr>
          <p:cNvSpPr txBox="1"/>
          <p:nvPr/>
        </p:nvSpPr>
        <p:spPr>
          <a:xfrm>
            <a:off x="8537879" y="193330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7268A3-B8E2-488F-BE7C-C35641AADF7A}"/>
              </a:ext>
            </a:extLst>
          </p:cNvPr>
          <p:cNvSpPr txBox="1"/>
          <p:nvPr/>
        </p:nvSpPr>
        <p:spPr>
          <a:xfrm>
            <a:off x="7573059" y="29496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5FFBA5-00FB-47FE-8A00-CB6361E8C770}"/>
              </a:ext>
            </a:extLst>
          </p:cNvPr>
          <p:cNvSpPr txBox="1"/>
          <p:nvPr/>
        </p:nvSpPr>
        <p:spPr>
          <a:xfrm>
            <a:off x="9756045" y="294968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3602FA-2E5C-4932-8863-E60413BCFCED}"/>
              </a:ext>
            </a:extLst>
          </p:cNvPr>
          <p:cNvSpPr txBox="1"/>
          <p:nvPr/>
        </p:nvSpPr>
        <p:spPr>
          <a:xfrm>
            <a:off x="6392947" y="34455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E1B8FF-95B8-4532-921C-AC1D1A6B6178}"/>
              </a:ext>
            </a:extLst>
          </p:cNvPr>
          <p:cNvSpPr txBox="1"/>
          <p:nvPr/>
        </p:nvSpPr>
        <p:spPr>
          <a:xfrm>
            <a:off x="7777605" y="34551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9283D-7782-4DDA-9774-0197007691DE}"/>
              </a:ext>
            </a:extLst>
          </p:cNvPr>
          <p:cNvSpPr txBox="1"/>
          <p:nvPr/>
        </p:nvSpPr>
        <p:spPr>
          <a:xfrm>
            <a:off x="8581006" y="34455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0DD640-B4C6-4F20-98C8-FEC06B2BAB1E}"/>
              </a:ext>
            </a:extLst>
          </p:cNvPr>
          <p:cNvSpPr txBox="1"/>
          <p:nvPr/>
        </p:nvSpPr>
        <p:spPr>
          <a:xfrm>
            <a:off x="10047426" y="342512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664" y="400947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left_child = n*2+1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CE004A-FB50-4885-98B1-4382F6F9B08C}"/>
              </a:ext>
            </a:extLst>
          </p:cNvPr>
          <p:cNvSpPr txBox="1"/>
          <p:nvPr/>
        </p:nvSpPr>
        <p:spPr>
          <a:xfrm>
            <a:off x="7360441" y="980328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right_child = n*2+2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A85AA1B9-41E6-4BC9-BEFF-2490AAE4A711}"/>
              </a:ext>
            </a:extLst>
          </p:cNvPr>
          <p:cNvSpPr/>
          <p:nvPr/>
        </p:nvSpPr>
        <p:spPr>
          <a:xfrm>
            <a:off x="8316607" y="4027415"/>
            <a:ext cx="258939" cy="302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C3AAEEA-0E01-43C3-81BE-B248885FEC4B}"/>
              </a:ext>
            </a:extLst>
          </p:cNvPr>
          <p:cNvSpPr/>
          <p:nvPr/>
        </p:nvSpPr>
        <p:spPr>
          <a:xfrm>
            <a:off x="10429262" y="2247518"/>
            <a:ext cx="487680" cy="4876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06EB82-CC0F-40DF-B16C-0A6EE891552E}"/>
              </a:ext>
            </a:extLst>
          </p:cNvPr>
          <p:cNvSpPr txBox="1"/>
          <p:nvPr/>
        </p:nvSpPr>
        <p:spPr>
          <a:xfrm>
            <a:off x="10891572" y="219491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temp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577071-9C8D-4D2F-8977-40337A2CEE66}"/>
              </a:ext>
            </a:extLst>
          </p:cNvPr>
          <p:cNvSpPr/>
          <p:nvPr/>
        </p:nvSpPr>
        <p:spPr>
          <a:xfrm>
            <a:off x="5111339" y="5373185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612FDC-48BA-409B-A82A-233A25069C7A}"/>
              </a:ext>
            </a:extLst>
          </p:cNvPr>
          <p:cNvSpPr/>
          <p:nvPr/>
        </p:nvSpPr>
        <p:spPr>
          <a:xfrm>
            <a:off x="5677396" y="5373184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7F6957-60ED-44B3-97B9-3B0C3557064D}"/>
              </a:ext>
            </a:extLst>
          </p:cNvPr>
          <p:cNvSpPr/>
          <p:nvPr/>
        </p:nvSpPr>
        <p:spPr>
          <a:xfrm>
            <a:off x="6243453" y="537318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589B24-4A4B-4E5F-93AC-B47C707E385B}"/>
              </a:ext>
            </a:extLst>
          </p:cNvPr>
          <p:cNvSpPr/>
          <p:nvPr/>
        </p:nvSpPr>
        <p:spPr>
          <a:xfrm>
            <a:off x="6809510" y="537318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9377F37-E189-4FBF-A2B7-80C7B7A7DF38}"/>
              </a:ext>
            </a:extLst>
          </p:cNvPr>
          <p:cNvSpPr/>
          <p:nvPr/>
        </p:nvSpPr>
        <p:spPr>
          <a:xfrm>
            <a:off x="5111339" y="6156955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920636-98D7-44BC-AC85-22A8A97F1AD2}"/>
              </a:ext>
            </a:extLst>
          </p:cNvPr>
          <p:cNvSpPr/>
          <p:nvPr/>
        </p:nvSpPr>
        <p:spPr>
          <a:xfrm>
            <a:off x="5677396" y="6156954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72A4F9-51C5-40EC-9346-ADB31123A334}"/>
              </a:ext>
            </a:extLst>
          </p:cNvPr>
          <p:cNvSpPr/>
          <p:nvPr/>
        </p:nvSpPr>
        <p:spPr>
          <a:xfrm>
            <a:off x="6243453" y="6156953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6712ACF-1C8D-410C-A23A-85EB3AC12AB3}"/>
              </a:ext>
            </a:extLst>
          </p:cNvPr>
          <p:cNvSpPr/>
          <p:nvPr/>
        </p:nvSpPr>
        <p:spPr>
          <a:xfrm>
            <a:off x="6809510" y="6156952"/>
            <a:ext cx="566057" cy="59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D9EC560-CFDF-4E30-A260-E2BD609EB899}"/>
              </a:ext>
            </a:extLst>
          </p:cNvPr>
          <p:cNvSpPr/>
          <p:nvPr/>
        </p:nvSpPr>
        <p:spPr>
          <a:xfrm>
            <a:off x="5111339" y="4843268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F976EB1-22E3-47F9-B629-389B21380CEA}"/>
              </a:ext>
            </a:extLst>
          </p:cNvPr>
          <p:cNvSpPr/>
          <p:nvPr/>
        </p:nvSpPr>
        <p:spPr>
          <a:xfrm>
            <a:off x="5677396" y="4843267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ACB6693-3E85-4F7F-B4EA-F781F0D2E228}"/>
              </a:ext>
            </a:extLst>
          </p:cNvPr>
          <p:cNvSpPr/>
          <p:nvPr/>
        </p:nvSpPr>
        <p:spPr>
          <a:xfrm>
            <a:off x="6243453" y="4843266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967399D-0CB0-4CB2-98E9-F51F9BE355B8}"/>
              </a:ext>
            </a:extLst>
          </p:cNvPr>
          <p:cNvSpPr/>
          <p:nvPr/>
        </p:nvSpPr>
        <p:spPr>
          <a:xfrm>
            <a:off x="6809510" y="4843265"/>
            <a:ext cx="566057" cy="592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63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[3, 2, 5, 1, 7, 8, 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A11E82-D070-4EAD-B4F2-E56CFE975AC5}"/>
              </a:ext>
            </a:extLst>
          </p:cNvPr>
          <p:cNvGrpSpPr/>
          <p:nvPr/>
        </p:nvGrpSpPr>
        <p:grpSpPr>
          <a:xfrm>
            <a:off x="527203" y="1"/>
            <a:ext cx="3017186" cy="1637502"/>
            <a:chOff x="527203" y="0"/>
            <a:chExt cx="3770810" cy="204651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1580981-8B63-4A21-BE56-7BDF05AE3063}"/>
                </a:ext>
              </a:extLst>
            </p:cNvPr>
            <p:cNvSpPr/>
            <p:nvPr/>
          </p:nvSpPr>
          <p:spPr>
            <a:xfrm>
              <a:off x="2199248" y="0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ECBDDF-1AEE-45FC-91BC-9FEEABC85D7F}"/>
                </a:ext>
              </a:extLst>
            </p:cNvPr>
            <p:cNvSpPr/>
            <p:nvPr/>
          </p:nvSpPr>
          <p:spPr>
            <a:xfrm>
              <a:off x="1148397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A152485-3F7E-4A21-9027-3A7DA2F8113E}"/>
                </a:ext>
              </a:extLst>
            </p:cNvPr>
            <p:cNvSpPr/>
            <p:nvPr/>
          </p:nvSpPr>
          <p:spPr>
            <a:xfrm>
              <a:off x="3232630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A51A026-F8A1-41C2-BBB0-EF44FE6230F7}"/>
                </a:ext>
              </a:extLst>
            </p:cNvPr>
            <p:cNvSpPr/>
            <p:nvPr/>
          </p:nvSpPr>
          <p:spPr>
            <a:xfrm>
              <a:off x="52720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D2C096-5B49-4F73-AD91-6DDB034666C7}"/>
                </a:ext>
              </a:extLst>
            </p:cNvPr>
            <p:cNvSpPr/>
            <p:nvPr/>
          </p:nvSpPr>
          <p:spPr>
            <a:xfrm>
              <a:off x="1572231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CC8B40-2D32-42BB-BBA9-CFBCF19443FB}"/>
                </a:ext>
              </a:extLst>
            </p:cNvPr>
            <p:cNvSpPr/>
            <p:nvPr/>
          </p:nvSpPr>
          <p:spPr>
            <a:xfrm>
              <a:off x="2708416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DB36EF-8C7E-4948-9C9C-AA661ED63ED0}"/>
                </a:ext>
              </a:extLst>
            </p:cNvPr>
            <p:cNvSpPr/>
            <p:nvPr/>
          </p:nvSpPr>
          <p:spPr>
            <a:xfrm>
              <a:off x="381033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55EA3C8-F270-41FE-AE4D-8F7B2752B3D1}"/>
                </a:ext>
              </a:extLst>
            </p:cNvPr>
            <p:cNvCxnSpPr>
              <a:stCxn id="21" idx="5"/>
              <a:endCxn id="23" idx="0"/>
            </p:cNvCxnSpPr>
            <p:nvPr/>
          </p:nvCxnSpPr>
          <p:spPr>
            <a:xfrm>
              <a:off x="2615509" y="416261"/>
              <a:ext cx="860961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D70B000-C9B4-437C-B1F5-7C85653EC3D7}"/>
                </a:ext>
              </a:extLst>
            </p:cNvPr>
            <p:cNvCxnSpPr>
              <a:cxnSpLocks/>
              <a:stCxn id="21" idx="3"/>
              <a:endCxn id="22" idx="0"/>
            </p:cNvCxnSpPr>
            <p:nvPr/>
          </p:nvCxnSpPr>
          <p:spPr>
            <a:xfrm flipH="1">
              <a:off x="1392237" y="416261"/>
              <a:ext cx="878430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89C01FC-15F2-4C2F-ADA6-6550DE101847}"/>
                </a:ext>
              </a:extLst>
            </p:cNvPr>
            <p:cNvCxnSpPr>
              <a:cxnSpLocks/>
              <a:stCxn id="22" idx="3"/>
              <a:endCxn id="24" idx="0"/>
            </p:cNvCxnSpPr>
            <p:nvPr/>
          </p:nvCxnSpPr>
          <p:spPr>
            <a:xfrm flipH="1">
              <a:off x="771043" y="1191323"/>
              <a:ext cx="44877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9D5261D-11C1-4D76-81A5-89D1565D4C82}"/>
                </a:ext>
              </a:extLst>
            </p:cNvPr>
            <p:cNvCxnSpPr>
              <a:cxnSpLocks/>
              <a:stCxn id="25" idx="0"/>
              <a:endCxn id="22" idx="5"/>
            </p:cNvCxnSpPr>
            <p:nvPr/>
          </p:nvCxnSpPr>
          <p:spPr>
            <a:xfrm flipH="1" flipV="1">
              <a:off x="1564658" y="1191323"/>
              <a:ext cx="25141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8D7DE-12BA-4DA1-B558-C79FD693E4A3}"/>
                </a:ext>
              </a:extLst>
            </p:cNvPr>
            <p:cNvCxnSpPr>
              <a:cxnSpLocks/>
              <a:stCxn id="26" idx="0"/>
              <a:endCxn id="23" idx="3"/>
            </p:cNvCxnSpPr>
            <p:nvPr/>
          </p:nvCxnSpPr>
          <p:spPr>
            <a:xfrm flipV="1">
              <a:off x="2952256" y="1191323"/>
              <a:ext cx="35179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FBE0C09-A7D2-4A82-978B-F892CD4DC281}"/>
                </a:ext>
              </a:extLst>
            </p:cNvPr>
            <p:cNvCxnSpPr>
              <a:cxnSpLocks/>
              <a:stCxn id="23" idx="5"/>
              <a:endCxn id="27" idx="0"/>
            </p:cNvCxnSpPr>
            <p:nvPr/>
          </p:nvCxnSpPr>
          <p:spPr>
            <a:xfrm>
              <a:off x="3648891" y="1191323"/>
              <a:ext cx="405282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D0183BF-D5DD-4E7B-A174-FC3E7F07EC05}"/>
              </a:ext>
            </a:extLst>
          </p:cNvPr>
          <p:cNvSpPr txBox="1"/>
          <p:nvPr/>
        </p:nvSpPr>
        <p:spPr>
          <a:xfrm>
            <a:off x="7534664" y="400947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2, 8, 1, 7,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[3, 7, 8,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3, 1, 2, 5, 2]</a:t>
            </a: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[8, 7, 5, 1, 2, 3, 2]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51E2A57-290C-4268-9F76-51FB64B51EE7}"/>
              </a:ext>
            </a:extLst>
          </p:cNvPr>
          <p:cNvGrpSpPr/>
          <p:nvPr/>
        </p:nvGrpSpPr>
        <p:grpSpPr>
          <a:xfrm>
            <a:off x="-454018" y="3699436"/>
            <a:ext cx="3017186" cy="1637502"/>
            <a:chOff x="527203" y="0"/>
            <a:chExt cx="3770810" cy="2046513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ED7BDEC-77D6-4B01-974A-66DB000BDCDC}"/>
                </a:ext>
              </a:extLst>
            </p:cNvPr>
            <p:cNvSpPr/>
            <p:nvPr/>
          </p:nvSpPr>
          <p:spPr>
            <a:xfrm>
              <a:off x="2199248" y="0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26B6238-5A50-4A36-BB0F-E21FEEBD29E9}"/>
                </a:ext>
              </a:extLst>
            </p:cNvPr>
            <p:cNvSpPr/>
            <p:nvPr/>
          </p:nvSpPr>
          <p:spPr>
            <a:xfrm>
              <a:off x="1148397" y="775062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3C7B29F-0C3B-4978-9B8F-2319C965C6E0}"/>
                </a:ext>
              </a:extLst>
            </p:cNvPr>
            <p:cNvSpPr/>
            <p:nvPr/>
          </p:nvSpPr>
          <p:spPr>
            <a:xfrm>
              <a:off x="3232630" y="775062"/>
              <a:ext cx="487680" cy="4876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98CE6BE-8E64-4D25-A058-E5431BC5473D}"/>
                </a:ext>
              </a:extLst>
            </p:cNvPr>
            <p:cNvSpPr/>
            <p:nvPr/>
          </p:nvSpPr>
          <p:spPr>
            <a:xfrm>
              <a:off x="52720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39D5C28-D768-4FE1-BECB-1CD623678F30}"/>
                </a:ext>
              </a:extLst>
            </p:cNvPr>
            <p:cNvSpPr/>
            <p:nvPr/>
          </p:nvSpPr>
          <p:spPr>
            <a:xfrm>
              <a:off x="1572231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2776FED-AEAA-40F2-BEE1-EF5D38B0F39B}"/>
                </a:ext>
              </a:extLst>
            </p:cNvPr>
            <p:cNvSpPr/>
            <p:nvPr/>
          </p:nvSpPr>
          <p:spPr>
            <a:xfrm>
              <a:off x="2708416" y="1558833"/>
              <a:ext cx="487680" cy="4876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B1F2FF9-6C66-4174-9EB8-8FDE8A6456C9}"/>
                </a:ext>
              </a:extLst>
            </p:cNvPr>
            <p:cNvSpPr/>
            <p:nvPr/>
          </p:nvSpPr>
          <p:spPr>
            <a:xfrm>
              <a:off x="3810333" y="1558833"/>
              <a:ext cx="487680" cy="4876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32C7D86-41F8-4547-8CF9-C86420F12459}"/>
                </a:ext>
              </a:extLst>
            </p:cNvPr>
            <p:cNvCxnSpPr>
              <a:stCxn id="77" idx="5"/>
              <a:endCxn id="93" idx="0"/>
            </p:cNvCxnSpPr>
            <p:nvPr/>
          </p:nvCxnSpPr>
          <p:spPr>
            <a:xfrm>
              <a:off x="2615509" y="416261"/>
              <a:ext cx="860961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65A033D-365B-4B51-8ECE-7246C3F3D962}"/>
                </a:ext>
              </a:extLst>
            </p:cNvPr>
            <p:cNvCxnSpPr>
              <a:cxnSpLocks/>
              <a:stCxn id="77" idx="3"/>
              <a:endCxn id="92" idx="0"/>
            </p:cNvCxnSpPr>
            <p:nvPr/>
          </p:nvCxnSpPr>
          <p:spPr>
            <a:xfrm flipH="1">
              <a:off x="1392237" y="416261"/>
              <a:ext cx="878430" cy="358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BA9646F-8143-41CD-A96C-E23BE410DE90}"/>
                </a:ext>
              </a:extLst>
            </p:cNvPr>
            <p:cNvCxnSpPr>
              <a:cxnSpLocks/>
              <a:stCxn id="92" idx="3"/>
              <a:endCxn id="94" idx="0"/>
            </p:cNvCxnSpPr>
            <p:nvPr/>
          </p:nvCxnSpPr>
          <p:spPr>
            <a:xfrm flipH="1">
              <a:off x="771043" y="1191323"/>
              <a:ext cx="44877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51A5242-9374-49BD-A1A2-26E6C35A5E15}"/>
                </a:ext>
              </a:extLst>
            </p:cNvPr>
            <p:cNvCxnSpPr>
              <a:cxnSpLocks/>
              <a:stCxn id="95" idx="0"/>
              <a:endCxn id="92" idx="5"/>
            </p:cNvCxnSpPr>
            <p:nvPr/>
          </p:nvCxnSpPr>
          <p:spPr>
            <a:xfrm flipH="1" flipV="1">
              <a:off x="1564658" y="1191323"/>
              <a:ext cx="25141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7358CBF-A6F5-450D-AA6A-BB48FD778481}"/>
                </a:ext>
              </a:extLst>
            </p:cNvPr>
            <p:cNvCxnSpPr>
              <a:cxnSpLocks/>
              <a:stCxn id="96" idx="0"/>
              <a:endCxn id="93" idx="3"/>
            </p:cNvCxnSpPr>
            <p:nvPr/>
          </p:nvCxnSpPr>
          <p:spPr>
            <a:xfrm flipV="1">
              <a:off x="2952256" y="1191323"/>
              <a:ext cx="351793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61C3545-A561-4401-80DB-C6308E86F53B}"/>
                </a:ext>
              </a:extLst>
            </p:cNvPr>
            <p:cNvCxnSpPr>
              <a:cxnSpLocks/>
              <a:stCxn id="93" idx="5"/>
              <a:endCxn id="97" idx="0"/>
            </p:cNvCxnSpPr>
            <p:nvPr/>
          </p:nvCxnSpPr>
          <p:spPr>
            <a:xfrm>
              <a:off x="3648891" y="1191323"/>
              <a:ext cx="405282" cy="367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3BB7D229-D980-4204-BD29-7E70BD4253F7}"/>
              </a:ext>
            </a:extLst>
          </p:cNvPr>
          <p:cNvSpPr/>
          <p:nvPr/>
        </p:nvSpPr>
        <p:spPr>
          <a:xfrm>
            <a:off x="4202706" y="369943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26674E0-AD87-4E33-B5FC-2C686310E86A}"/>
              </a:ext>
            </a:extLst>
          </p:cNvPr>
          <p:cNvSpPr/>
          <p:nvPr/>
        </p:nvSpPr>
        <p:spPr>
          <a:xfrm>
            <a:off x="3361875" y="4319596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D8989A4-44B1-4F2D-93E8-9F00A9E236FF}"/>
              </a:ext>
            </a:extLst>
          </p:cNvPr>
          <p:cNvSpPr/>
          <p:nvPr/>
        </p:nvSpPr>
        <p:spPr>
          <a:xfrm>
            <a:off x="5029559" y="431959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1302B8F-FA0A-490D-84BE-FEBA4B03FD38}"/>
              </a:ext>
            </a:extLst>
          </p:cNvPr>
          <p:cNvSpPr/>
          <p:nvPr/>
        </p:nvSpPr>
        <p:spPr>
          <a:xfrm>
            <a:off x="2864831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BEF96D4-5AFB-4954-AF2B-2364F96AC0EC}"/>
              </a:ext>
            </a:extLst>
          </p:cNvPr>
          <p:cNvSpPr/>
          <p:nvPr/>
        </p:nvSpPr>
        <p:spPr>
          <a:xfrm>
            <a:off x="3701002" y="4946725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BED0AB9-A542-4ACD-AB03-0F55F46A7A9A}"/>
              </a:ext>
            </a:extLst>
          </p:cNvPr>
          <p:cNvSpPr/>
          <p:nvPr/>
        </p:nvSpPr>
        <p:spPr>
          <a:xfrm>
            <a:off x="4610113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26B2398-C819-48F3-8DEC-8EA87352A4DA}"/>
              </a:ext>
            </a:extLst>
          </p:cNvPr>
          <p:cNvSpPr/>
          <p:nvPr/>
        </p:nvSpPr>
        <p:spPr>
          <a:xfrm>
            <a:off x="5491803" y="49467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6F6A885-68AC-4382-8FDB-52C852F2E5EA}"/>
              </a:ext>
            </a:extLst>
          </p:cNvPr>
          <p:cNvCxnSpPr>
            <a:stCxn id="105" idx="5"/>
            <a:endCxn id="107" idx="0"/>
          </p:cNvCxnSpPr>
          <p:nvPr/>
        </p:nvCxnSpPr>
        <p:spPr>
          <a:xfrm>
            <a:off x="4535774" y="4032504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E2112DB-BC76-41F4-8FDC-031B22823CEC}"/>
              </a:ext>
            </a:extLst>
          </p:cNvPr>
          <p:cNvCxnSpPr>
            <a:cxnSpLocks/>
            <a:stCxn id="105" idx="3"/>
            <a:endCxn id="106" idx="0"/>
          </p:cNvCxnSpPr>
          <p:nvPr/>
        </p:nvCxnSpPr>
        <p:spPr>
          <a:xfrm flipH="1">
            <a:off x="3556982" y="4032504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7411172-126A-43A0-BD48-1969950F3C1B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flipH="1">
            <a:off x="3059938" y="4652664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E36F0F0-B9F1-4F8F-888A-98E40C9C67AE}"/>
              </a:ext>
            </a:extLst>
          </p:cNvPr>
          <p:cNvCxnSpPr>
            <a:cxnSpLocks/>
            <a:stCxn id="109" idx="0"/>
            <a:endCxn id="106" idx="5"/>
          </p:cNvCxnSpPr>
          <p:nvPr/>
        </p:nvCxnSpPr>
        <p:spPr>
          <a:xfrm flipH="1" flipV="1">
            <a:off x="3694943" y="4652664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4DFBBF0-4716-4416-9CDC-A09F085CFBE9}"/>
              </a:ext>
            </a:extLst>
          </p:cNvPr>
          <p:cNvCxnSpPr>
            <a:cxnSpLocks/>
            <a:stCxn id="110" idx="0"/>
            <a:endCxn id="107" idx="3"/>
          </p:cNvCxnSpPr>
          <p:nvPr/>
        </p:nvCxnSpPr>
        <p:spPr>
          <a:xfrm flipV="1">
            <a:off x="4805219" y="4652664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D99ACF1-854A-4A28-B375-4333C81E9786}"/>
              </a:ext>
            </a:extLst>
          </p:cNvPr>
          <p:cNvCxnSpPr>
            <a:cxnSpLocks/>
            <a:stCxn id="107" idx="5"/>
            <a:endCxn id="111" idx="0"/>
          </p:cNvCxnSpPr>
          <p:nvPr/>
        </p:nvCxnSpPr>
        <p:spPr>
          <a:xfrm>
            <a:off x="5362627" y="4652664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EC1F5A87-4739-4CB1-934B-F0A158B90647}"/>
              </a:ext>
            </a:extLst>
          </p:cNvPr>
          <p:cNvSpPr/>
          <p:nvPr/>
        </p:nvSpPr>
        <p:spPr>
          <a:xfrm>
            <a:off x="7377262" y="3755819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1E61865-2633-4297-A1F9-7000A4C58DE9}"/>
              </a:ext>
            </a:extLst>
          </p:cNvPr>
          <p:cNvSpPr/>
          <p:nvPr/>
        </p:nvSpPr>
        <p:spPr>
          <a:xfrm>
            <a:off x="6536431" y="437597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8C95217-DE69-49E4-92C7-EF78A6BF570F}"/>
              </a:ext>
            </a:extLst>
          </p:cNvPr>
          <p:cNvSpPr/>
          <p:nvPr/>
        </p:nvSpPr>
        <p:spPr>
          <a:xfrm>
            <a:off x="8204115" y="4375979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BC2E878-48E2-4834-B188-6721C55019BC}"/>
              </a:ext>
            </a:extLst>
          </p:cNvPr>
          <p:cNvSpPr/>
          <p:nvPr/>
        </p:nvSpPr>
        <p:spPr>
          <a:xfrm>
            <a:off x="6039387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829CE6-9A9D-4F4F-8ABA-ABDA9C43C266}"/>
              </a:ext>
            </a:extLst>
          </p:cNvPr>
          <p:cNvSpPr/>
          <p:nvPr/>
        </p:nvSpPr>
        <p:spPr>
          <a:xfrm>
            <a:off x="6875558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4A667F4-5D69-4829-A4BE-32DE32C3D4B9}"/>
              </a:ext>
            </a:extLst>
          </p:cNvPr>
          <p:cNvSpPr/>
          <p:nvPr/>
        </p:nvSpPr>
        <p:spPr>
          <a:xfrm>
            <a:off x="7784669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69129DC-8B46-4588-AE4D-F50418084D36}"/>
              </a:ext>
            </a:extLst>
          </p:cNvPr>
          <p:cNvSpPr/>
          <p:nvPr/>
        </p:nvSpPr>
        <p:spPr>
          <a:xfrm>
            <a:off x="8666359" y="500310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4D9FC5C-FF9A-4483-9699-8AF849115B99}"/>
              </a:ext>
            </a:extLst>
          </p:cNvPr>
          <p:cNvCxnSpPr>
            <a:stCxn id="118" idx="5"/>
            <a:endCxn id="120" idx="0"/>
          </p:cNvCxnSpPr>
          <p:nvPr/>
        </p:nvCxnSpPr>
        <p:spPr>
          <a:xfrm>
            <a:off x="7710330" y="408888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6D96116-E2DB-4D12-B9C1-39E65EC8803E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6731538" y="408888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92A5A1B-E77C-4925-8C6B-9E572FA04F71}"/>
              </a:ext>
            </a:extLst>
          </p:cNvPr>
          <p:cNvCxnSpPr>
            <a:cxnSpLocks/>
            <a:stCxn id="119" idx="3"/>
            <a:endCxn id="121" idx="0"/>
          </p:cNvCxnSpPr>
          <p:nvPr/>
        </p:nvCxnSpPr>
        <p:spPr>
          <a:xfrm flipH="1">
            <a:off x="6234494" y="470904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BDB5F83-DA7F-4DB6-80A7-BD4585C671A1}"/>
              </a:ext>
            </a:extLst>
          </p:cNvPr>
          <p:cNvCxnSpPr>
            <a:cxnSpLocks/>
            <a:stCxn id="122" idx="0"/>
            <a:endCxn id="119" idx="5"/>
          </p:cNvCxnSpPr>
          <p:nvPr/>
        </p:nvCxnSpPr>
        <p:spPr>
          <a:xfrm flipH="1" flipV="1">
            <a:off x="6869499" y="470904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1522AB7-4FD9-449B-8BF6-810DC8A52C60}"/>
              </a:ext>
            </a:extLst>
          </p:cNvPr>
          <p:cNvCxnSpPr>
            <a:cxnSpLocks/>
            <a:stCxn id="123" idx="0"/>
            <a:endCxn id="120" idx="3"/>
          </p:cNvCxnSpPr>
          <p:nvPr/>
        </p:nvCxnSpPr>
        <p:spPr>
          <a:xfrm flipV="1">
            <a:off x="7979775" y="470904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289E415-696A-4296-89DC-CD9DD40F4188}"/>
              </a:ext>
            </a:extLst>
          </p:cNvPr>
          <p:cNvCxnSpPr>
            <a:cxnSpLocks/>
            <a:stCxn id="120" idx="5"/>
            <a:endCxn id="124" idx="0"/>
          </p:cNvCxnSpPr>
          <p:nvPr/>
        </p:nvCxnSpPr>
        <p:spPr>
          <a:xfrm>
            <a:off x="8537183" y="470904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0E673967-0B74-4809-8AD5-110EF54CE139}"/>
              </a:ext>
            </a:extLst>
          </p:cNvPr>
          <p:cNvSpPr/>
          <p:nvPr/>
        </p:nvSpPr>
        <p:spPr>
          <a:xfrm>
            <a:off x="10564940" y="378583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8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17C53EE-9D8E-40A7-977C-1F5E64D1A430}"/>
              </a:ext>
            </a:extLst>
          </p:cNvPr>
          <p:cNvSpPr/>
          <p:nvPr/>
        </p:nvSpPr>
        <p:spPr>
          <a:xfrm>
            <a:off x="9724109" y="440599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D2E6751-71CA-4214-8FD6-4C220AF1B78B}"/>
              </a:ext>
            </a:extLst>
          </p:cNvPr>
          <p:cNvSpPr/>
          <p:nvPr/>
        </p:nvSpPr>
        <p:spPr>
          <a:xfrm>
            <a:off x="11391793" y="4405997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38E8CB1-1F78-4319-A9E8-9640A065576E}"/>
              </a:ext>
            </a:extLst>
          </p:cNvPr>
          <p:cNvSpPr/>
          <p:nvPr/>
        </p:nvSpPr>
        <p:spPr>
          <a:xfrm>
            <a:off x="9227065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E0CEC14-E1F6-43A4-92F9-823035C2C420}"/>
              </a:ext>
            </a:extLst>
          </p:cNvPr>
          <p:cNvSpPr/>
          <p:nvPr/>
        </p:nvSpPr>
        <p:spPr>
          <a:xfrm>
            <a:off x="10063236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26FC9B2-9ECF-4644-A2BD-E62249B7E7BC}"/>
              </a:ext>
            </a:extLst>
          </p:cNvPr>
          <p:cNvSpPr/>
          <p:nvPr/>
        </p:nvSpPr>
        <p:spPr>
          <a:xfrm>
            <a:off x="10972347" y="5033126"/>
            <a:ext cx="390214" cy="3902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F8D5848-4F6A-42DA-95C6-3ED0D6B293F0}"/>
              </a:ext>
            </a:extLst>
          </p:cNvPr>
          <p:cNvSpPr/>
          <p:nvPr/>
        </p:nvSpPr>
        <p:spPr>
          <a:xfrm>
            <a:off x="11854037" y="5033126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4CF8E3F-36CA-4F8B-80D2-F4D2B779A575}"/>
              </a:ext>
            </a:extLst>
          </p:cNvPr>
          <p:cNvCxnSpPr>
            <a:stCxn id="131" idx="5"/>
            <a:endCxn id="133" idx="0"/>
          </p:cNvCxnSpPr>
          <p:nvPr/>
        </p:nvCxnSpPr>
        <p:spPr>
          <a:xfrm>
            <a:off x="10898008" y="4118905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D794FB5-B606-4081-AFB3-78447253F9E6}"/>
              </a:ext>
            </a:extLst>
          </p:cNvPr>
          <p:cNvCxnSpPr>
            <a:cxnSpLocks/>
            <a:stCxn id="131" idx="3"/>
            <a:endCxn id="132" idx="0"/>
          </p:cNvCxnSpPr>
          <p:nvPr/>
        </p:nvCxnSpPr>
        <p:spPr>
          <a:xfrm flipH="1">
            <a:off x="9919216" y="4118905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66D4A62-1326-460F-990A-CA86B4855354}"/>
              </a:ext>
            </a:extLst>
          </p:cNvPr>
          <p:cNvCxnSpPr>
            <a:cxnSpLocks/>
            <a:stCxn id="132" idx="3"/>
            <a:endCxn id="134" idx="0"/>
          </p:cNvCxnSpPr>
          <p:nvPr/>
        </p:nvCxnSpPr>
        <p:spPr>
          <a:xfrm flipH="1">
            <a:off x="9422172" y="4739065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74D022D-7C10-418A-80FD-588CB1B738D4}"/>
              </a:ext>
            </a:extLst>
          </p:cNvPr>
          <p:cNvCxnSpPr>
            <a:cxnSpLocks/>
            <a:stCxn id="135" idx="0"/>
            <a:endCxn id="132" idx="5"/>
          </p:cNvCxnSpPr>
          <p:nvPr/>
        </p:nvCxnSpPr>
        <p:spPr>
          <a:xfrm flipH="1" flipV="1">
            <a:off x="10057177" y="4739065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14FAD38-B27D-4D57-8E0B-45AAF468EA4B}"/>
              </a:ext>
            </a:extLst>
          </p:cNvPr>
          <p:cNvCxnSpPr>
            <a:cxnSpLocks/>
            <a:stCxn id="136" idx="0"/>
            <a:endCxn id="133" idx="3"/>
          </p:cNvCxnSpPr>
          <p:nvPr/>
        </p:nvCxnSpPr>
        <p:spPr>
          <a:xfrm flipV="1">
            <a:off x="11167453" y="4739065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380F38EA-825C-4043-ABEF-21237F4BA982}"/>
              </a:ext>
            </a:extLst>
          </p:cNvPr>
          <p:cNvCxnSpPr>
            <a:cxnSpLocks/>
            <a:stCxn id="133" idx="5"/>
            <a:endCxn id="137" idx="0"/>
          </p:cNvCxnSpPr>
          <p:nvPr/>
        </p:nvCxnSpPr>
        <p:spPr>
          <a:xfrm>
            <a:off x="11724861" y="4739065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9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32113" y="31446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-179399" y="28385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-380137" y="403956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-380138" y="443967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right=8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-380138" y="491818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3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53466" y="138924"/>
            <a:ext cx="6774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유클리드 호제법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: a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의 최대공약수는 </a:t>
            </a:r>
            <a:r>
              <a:rPr lang="en-US" altLang="ko-KR" sz="3200">
                <a:latin typeface="Consolas" panose="020B0609020204030204" pitchFamily="49" charset="0"/>
              </a:rPr>
              <a:t>b</a:t>
            </a:r>
            <a:r>
              <a:rPr lang="ko-KR" altLang="en-US" sz="3200">
                <a:latin typeface="Consolas" panose="020B0609020204030204" pitchFamily="49" charset="0"/>
              </a:rPr>
              <a:t>와 </a:t>
            </a:r>
            <a:r>
              <a:rPr lang="en-US" altLang="ko-KR" sz="3200">
                <a:latin typeface="Consolas" panose="020B0609020204030204" pitchFamily="49" charset="0"/>
              </a:rPr>
              <a:t>c</a:t>
            </a:r>
            <a:r>
              <a:rPr lang="ko-KR" altLang="en-US" sz="3200">
                <a:latin typeface="Consolas" panose="020B0609020204030204" pitchFamily="49" charset="0"/>
              </a:rPr>
              <a:t>의 </a:t>
            </a:r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ko-KR" altLang="en-US" sz="3200">
                <a:latin typeface="Consolas" panose="020B0609020204030204" pitchFamily="49" charset="0"/>
              </a:rPr>
              <a:t>최대 공약수와 같다</a:t>
            </a:r>
            <a:r>
              <a:rPr lang="en-US" altLang="ko-KR" sz="32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3171A-3723-4058-862F-71D9739AFE72}"/>
              </a:ext>
            </a:extLst>
          </p:cNvPr>
          <p:cNvSpPr txBox="1"/>
          <p:nvPr/>
        </p:nvSpPr>
        <p:spPr>
          <a:xfrm>
            <a:off x="5433390" y="2049817"/>
            <a:ext cx="4027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= b*x + c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280*x + 120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280 = 120*x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+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40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0BB0C-90C1-407D-8E61-2A5E44169483}"/>
              </a:ext>
            </a:extLst>
          </p:cNvPr>
          <p:cNvSpPr txBox="1"/>
          <p:nvPr/>
        </p:nvSpPr>
        <p:spPr>
          <a:xfrm>
            <a:off x="5433390" y="3571372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120 = 40*x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CD6FE-35BF-43CE-84F8-BD06593006C9}"/>
              </a:ext>
            </a:extLst>
          </p:cNvPr>
          <p:cNvSpPr txBox="1"/>
          <p:nvPr/>
        </p:nvSpPr>
        <p:spPr>
          <a:xfrm>
            <a:off x="4828272" y="4703998"/>
            <a:ext cx="176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 = 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 = a%b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2DF0E-7D62-4DB0-AF98-B6F5D9380D30}"/>
              </a:ext>
            </a:extLst>
          </p:cNvPr>
          <p:cNvSpPr txBox="1"/>
          <p:nvPr/>
        </p:nvSpPr>
        <p:spPr>
          <a:xfrm>
            <a:off x="7783507" y="5075059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a, b = b, a%b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D29E-2650-461A-A676-703778DCC2A1}"/>
              </a:ext>
            </a:extLst>
          </p:cNvPr>
          <p:cNvSpPr txBox="1"/>
          <p:nvPr/>
        </p:nvSpPr>
        <p:spPr>
          <a:xfrm>
            <a:off x="5433390" y="4119223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40 = 0*x + 0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1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979" y="252447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430462" y="314463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691931" y="430078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82443" y="425025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5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1064498" y="24114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105534" y="2524477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201953" y="310266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898504" y="416179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1879967" y="411864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70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580981-8B63-4A21-BE56-7BDF05AE3063}"/>
              </a:ext>
            </a:extLst>
          </p:cNvPr>
          <p:cNvSpPr/>
          <p:nvPr/>
        </p:nvSpPr>
        <p:spPr>
          <a:xfrm>
            <a:off x="1865078" y="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EECBDDF-1AEE-45FC-91BC-9FEEABC85D7F}"/>
              </a:ext>
            </a:extLst>
          </p:cNvPr>
          <p:cNvSpPr/>
          <p:nvPr/>
        </p:nvSpPr>
        <p:spPr>
          <a:xfrm>
            <a:off x="1024247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152485-3F7E-4A21-9027-3A7DA2F8113E}"/>
              </a:ext>
            </a:extLst>
          </p:cNvPr>
          <p:cNvSpPr/>
          <p:nvPr/>
        </p:nvSpPr>
        <p:spPr>
          <a:xfrm>
            <a:off x="2691931" y="620161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51A026-F8A1-41C2-BBB0-EF44FE6230F7}"/>
              </a:ext>
            </a:extLst>
          </p:cNvPr>
          <p:cNvSpPr/>
          <p:nvPr/>
        </p:nvSpPr>
        <p:spPr>
          <a:xfrm>
            <a:off x="527203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6D2C096-5B49-4F73-AD91-6DDB034666C7}"/>
              </a:ext>
            </a:extLst>
          </p:cNvPr>
          <p:cNvSpPr/>
          <p:nvPr/>
        </p:nvSpPr>
        <p:spPr>
          <a:xfrm>
            <a:off x="1363374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CC8B40-2D32-42BB-BBA9-CFBCF19443FB}"/>
              </a:ext>
            </a:extLst>
          </p:cNvPr>
          <p:cNvSpPr/>
          <p:nvPr/>
        </p:nvSpPr>
        <p:spPr>
          <a:xfrm>
            <a:off x="227248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B36EF-8C7E-4948-9C9C-AA661ED63ED0}"/>
              </a:ext>
            </a:extLst>
          </p:cNvPr>
          <p:cNvSpPr/>
          <p:nvPr/>
        </p:nvSpPr>
        <p:spPr>
          <a:xfrm>
            <a:off x="3154175" y="124729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5EA3C8-F270-41FE-AE4D-8F7B2752B3D1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2198146" y="333069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70B000-C9B4-437C-B1F5-7C85653EC3D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219354" y="333069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89C01FC-15F2-4C2F-ADA6-6550DE101847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722310" y="953229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9D5261D-11C1-4D76-81A5-89D1565D4C82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1357315" y="953229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A18D7DE-12BA-4DA1-B558-C79FD693E4A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2467591" y="953229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BE0C09-A7D2-4A82-978B-F892CD4DC281}"/>
              </a:ext>
            </a:extLst>
          </p:cNvPr>
          <p:cNvCxnSpPr>
            <a:cxnSpLocks/>
            <a:stCxn id="23" idx="5"/>
            <a:endCxn id="27" idx="0"/>
          </p:cNvCxnSpPr>
          <p:nvPr/>
        </p:nvCxnSpPr>
        <p:spPr>
          <a:xfrm>
            <a:off x="3024999" y="953229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1934747" y="219140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093916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761600" y="281156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596872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433043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34215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223844" y="343869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267815" y="2524477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289023" y="2524477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791979" y="3144637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426984" y="3144637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537260" y="3144637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094668" y="3144637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060979" y="22715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4967948" y="2306210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1646629" y="316761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1919179" y="37527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552500" y="382510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441669" y="447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52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464" y="11806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633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317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589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760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7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AA1880E-3770-4253-8484-C074DFC58439}"/>
              </a:ext>
            </a:extLst>
          </p:cNvPr>
          <p:cNvSpPr/>
          <p:nvPr/>
        </p:nvSpPr>
        <p:spPr>
          <a:xfrm>
            <a:off x="341156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32" y="451133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6740" y="451133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696" y="1071293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701" y="1071293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977" y="1071293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D67EBF7-9E2C-44C3-8FBC-2BE8BD9403B5}"/>
              </a:ext>
            </a:extLst>
          </p:cNvPr>
          <p:cNvCxnSpPr>
            <a:cxnSpLocks/>
            <a:stCxn id="75" idx="5"/>
            <a:endCxn id="81" idx="0"/>
          </p:cNvCxnSpPr>
          <p:nvPr/>
        </p:nvCxnSpPr>
        <p:spPr>
          <a:xfrm>
            <a:off x="3282385" y="1071293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96" y="1981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085453" y="2125723"/>
            <a:ext cx="115820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def __max_heapify__(self, i):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left = self.left_child(i)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right = self.right_child(i)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n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(left&lt;n and self.data[left] &gt; self.data[i]) and left or i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largest = (right&lt;n and self.data[right] &gt; self.data[largest]) and right or largest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 i is not largest: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, self.data[largest] = self.data[largest], self.data[i]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print(self.data)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self.__max_heapify__(largest)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1A88DF-02BC-4707-8CED-7DF6E7995FEA}"/>
              </a:ext>
            </a:extLst>
          </p:cNvPr>
          <p:cNvSpPr txBox="1"/>
          <p:nvPr/>
        </p:nvSpPr>
        <p:spPr>
          <a:xfrm>
            <a:off x="3149669" y="272014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largest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F48D2B-5642-423A-9B1E-F64A6818782E}"/>
              </a:ext>
            </a:extLst>
          </p:cNvPr>
          <p:cNvSpPr txBox="1"/>
          <p:nvPr/>
        </p:nvSpPr>
        <p:spPr>
          <a:xfrm>
            <a:off x="2187509" y="34901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left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20F22-64BB-409B-8556-C1696F45D1A3}"/>
              </a:ext>
            </a:extLst>
          </p:cNvPr>
          <p:cNvSpPr txBox="1"/>
          <p:nvPr/>
        </p:nvSpPr>
        <p:spPr>
          <a:xfrm>
            <a:off x="3614044" y="367417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right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CAF1E-D16F-45A2-BBFC-882F1D7354F4}"/>
              </a:ext>
            </a:extLst>
          </p:cNvPr>
          <p:cNvSpPr txBox="1"/>
          <p:nvPr/>
        </p:nvSpPr>
        <p:spPr>
          <a:xfrm>
            <a:off x="629386" y="24009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n=7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1AAEDF-EFB6-4F0A-BA43-4F1DF90AC375}"/>
              </a:ext>
            </a:extLst>
          </p:cNvPr>
          <p:cNvSpPr/>
          <p:nvPr/>
        </p:nvSpPr>
        <p:spPr>
          <a:xfrm>
            <a:off x="2284605" y="252998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16A07F5-F8E6-4B21-B071-3AF5831705EC}"/>
              </a:ext>
            </a:extLst>
          </p:cNvPr>
          <p:cNvSpPr/>
          <p:nvPr/>
        </p:nvSpPr>
        <p:spPr>
          <a:xfrm>
            <a:off x="1443774" y="315014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44F322-5E1B-4713-8BD0-1920A7816DF5}"/>
              </a:ext>
            </a:extLst>
          </p:cNvPr>
          <p:cNvSpPr/>
          <p:nvPr/>
        </p:nvSpPr>
        <p:spPr>
          <a:xfrm>
            <a:off x="3111458" y="3150148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AE40B9C-A20C-49C0-844C-8CF67C4600B2}"/>
              </a:ext>
            </a:extLst>
          </p:cNvPr>
          <p:cNvSpPr/>
          <p:nvPr/>
        </p:nvSpPr>
        <p:spPr>
          <a:xfrm>
            <a:off x="946730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AA34F0B-DE4E-4EEF-82B8-01AC96326DD4}"/>
              </a:ext>
            </a:extLst>
          </p:cNvPr>
          <p:cNvSpPr/>
          <p:nvPr/>
        </p:nvSpPr>
        <p:spPr>
          <a:xfrm>
            <a:off x="1782901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2FFE4A-0907-4C0B-834E-122A1096FCCD}"/>
              </a:ext>
            </a:extLst>
          </p:cNvPr>
          <p:cNvSpPr/>
          <p:nvPr/>
        </p:nvSpPr>
        <p:spPr>
          <a:xfrm>
            <a:off x="2692012" y="377727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7E4FDC3-0097-4996-BB15-641488031FF1}"/>
              </a:ext>
            </a:extLst>
          </p:cNvPr>
          <p:cNvSpPr/>
          <p:nvPr/>
        </p:nvSpPr>
        <p:spPr>
          <a:xfrm>
            <a:off x="4310696" y="4853162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7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C8ED6F-5B14-46A2-B1AB-ABE46B020159}"/>
              </a:ext>
            </a:extLst>
          </p:cNvPr>
          <p:cNvCxnSpPr>
            <a:stCxn id="38" idx="5"/>
            <a:endCxn id="41" idx="0"/>
          </p:cNvCxnSpPr>
          <p:nvPr/>
        </p:nvCxnSpPr>
        <p:spPr>
          <a:xfrm>
            <a:off x="2617673" y="2863056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022A494-B3A1-4D0B-A2CE-C32EFB3FB48E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1638881" y="2863056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70B49E5-ED3F-4110-B782-9BF3639536FC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1141837" y="3483216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5488B6-3056-40C7-83EA-4BB955398336}"/>
              </a:ext>
            </a:extLst>
          </p:cNvPr>
          <p:cNvCxnSpPr>
            <a:cxnSpLocks/>
            <a:stCxn id="44" idx="0"/>
            <a:endCxn id="40" idx="5"/>
          </p:cNvCxnSpPr>
          <p:nvPr/>
        </p:nvCxnSpPr>
        <p:spPr>
          <a:xfrm flipH="1" flipV="1">
            <a:off x="1776842" y="3483216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9B2141F-4AC0-4216-A89D-733222ED9BCB}"/>
              </a:ext>
            </a:extLst>
          </p:cNvPr>
          <p:cNvCxnSpPr>
            <a:cxnSpLocks/>
            <a:stCxn id="45" idx="0"/>
            <a:endCxn id="41" idx="3"/>
          </p:cNvCxnSpPr>
          <p:nvPr/>
        </p:nvCxnSpPr>
        <p:spPr>
          <a:xfrm flipV="1">
            <a:off x="2887118" y="3483216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C26C02-5643-41C4-AB4F-F4BF4D71FB9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181520" y="4559101"/>
            <a:ext cx="324283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8E673B-17DC-42F6-AC0E-FB5FCEE4438C}"/>
              </a:ext>
            </a:extLst>
          </p:cNvPr>
          <p:cNvSpPr txBox="1"/>
          <p:nvPr/>
        </p:nvSpPr>
        <p:spPr>
          <a:xfrm>
            <a:off x="2799254" y="29500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797" y="129885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3747F-BA17-4D63-9F89-103121BF0E32}"/>
              </a:ext>
            </a:extLst>
          </p:cNvPr>
          <p:cNvSpPr txBox="1"/>
          <p:nvPr/>
        </p:nvSpPr>
        <p:spPr>
          <a:xfrm>
            <a:off x="4725415" y="119418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down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57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9FD39-8AFA-49C4-83B9-8D987303631B}"/>
              </a:ext>
            </a:extLst>
          </p:cNvPr>
          <p:cNvSpPr txBox="1"/>
          <p:nvPr/>
        </p:nvSpPr>
        <p:spPr>
          <a:xfrm>
            <a:off x="7534664" y="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[1, 2, 3, 4, 5, 6, 7]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3CADA6A-E58E-4E8E-A51B-CA01786375F7}"/>
              </a:ext>
            </a:extLst>
          </p:cNvPr>
          <p:cNvSpPr/>
          <p:nvPr/>
        </p:nvSpPr>
        <p:spPr>
          <a:xfrm>
            <a:off x="2122464" y="11806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C64C544-9010-4727-A4E1-2C87D6CEA415}"/>
              </a:ext>
            </a:extLst>
          </p:cNvPr>
          <p:cNvSpPr/>
          <p:nvPr/>
        </p:nvSpPr>
        <p:spPr>
          <a:xfrm>
            <a:off x="1281633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56E5E5-D555-471F-9549-65C06F71B578}"/>
              </a:ext>
            </a:extLst>
          </p:cNvPr>
          <p:cNvSpPr/>
          <p:nvPr/>
        </p:nvSpPr>
        <p:spPr>
          <a:xfrm>
            <a:off x="2949317" y="738225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2EC32-04D4-4744-BAE5-2EEB30982F34}"/>
              </a:ext>
            </a:extLst>
          </p:cNvPr>
          <p:cNvSpPr/>
          <p:nvPr/>
        </p:nvSpPr>
        <p:spPr>
          <a:xfrm>
            <a:off x="784589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6A5A409-4B89-4428-92EF-35EDE6068F48}"/>
              </a:ext>
            </a:extLst>
          </p:cNvPr>
          <p:cNvSpPr/>
          <p:nvPr/>
        </p:nvSpPr>
        <p:spPr>
          <a:xfrm>
            <a:off x="1620760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110EB56-8CDA-40C6-B301-B0F2C9DF493C}"/>
              </a:ext>
            </a:extLst>
          </p:cNvPr>
          <p:cNvSpPr/>
          <p:nvPr/>
        </p:nvSpPr>
        <p:spPr>
          <a:xfrm>
            <a:off x="2529871" y="1365354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1F51353-A53F-406F-88E8-4EC80D28C7A9}"/>
              </a:ext>
            </a:extLst>
          </p:cNvPr>
          <p:cNvCxnSpPr>
            <a:stCxn id="72" idx="5"/>
            <a:endCxn id="75" idx="0"/>
          </p:cNvCxnSpPr>
          <p:nvPr/>
        </p:nvCxnSpPr>
        <p:spPr>
          <a:xfrm>
            <a:off x="2455532" y="451133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183318E-168A-4073-A3FF-3FD1A8B6F951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76740" y="451133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270A56-5FAB-49D6-ADBA-0A75C265D407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979696" y="1071293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F151F3-F2A1-42A3-A6C1-CEA1D1090471}"/>
              </a:ext>
            </a:extLst>
          </p:cNvPr>
          <p:cNvCxnSpPr>
            <a:cxnSpLocks/>
            <a:stCxn id="79" idx="0"/>
            <a:endCxn id="74" idx="5"/>
          </p:cNvCxnSpPr>
          <p:nvPr/>
        </p:nvCxnSpPr>
        <p:spPr>
          <a:xfrm flipH="1" flipV="1">
            <a:off x="1614701" y="1071293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3F5E1F9-933A-4C20-B44A-E586C120914E}"/>
              </a:ext>
            </a:extLst>
          </p:cNvPr>
          <p:cNvCxnSpPr>
            <a:cxnSpLocks/>
            <a:stCxn id="80" idx="0"/>
            <a:endCxn id="75" idx="3"/>
          </p:cNvCxnSpPr>
          <p:nvPr/>
        </p:nvCxnSpPr>
        <p:spPr>
          <a:xfrm flipV="1">
            <a:off x="2724977" y="1071293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E67E74-F917-4CB6-84E0-166C69D08494}"/>
              </a:ext>
            </a:extLst>
          </p:cNvPr>
          <p:cNvSpPr txBox="1"/>
          <p:nvPr/>
        </p:nvSpPr>
        <p:spPr>
          <a:xfrm>
            <a:off x="4697366" y="21500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i=0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08F-CBD0-40BD-B617-6B2C1449CFFA}"/>
              </a:ext>
            </a:extLst>
          </p:cNvPr>
          <p:cNvSpPr txBox="1"/>
          <p:nvPr/>
        </p:nvSpPr>
        <p:spPr>
          <a:xfrm>
            <a:off x="3248696" y="1981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6759E0-206D-4C07-A421-F82A46667032}"/>
              </a:ext>
            </a:extLst>
          </p:cNvPr>
          <p:cNvSpPr txBox="1"/>
          <p:nvPr/>
        </p:nvSpPr>
        <p:spPr>
          <a:xfrm>
            <a:off x="5636801" y="2445319"/>
            <a:ext cx="79095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def insert(self, item):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 = len(self.data)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self.data.append(item)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while( i != 0 ) and item &gt; self.data[self.parent(i)]: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self.data[i] = self.data[self.parent(i)]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i = self.parent(i)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self.data[i] = item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7300B-3576-49CE-9EEC-390196DB3C89}"/>
              </a:ext>
            </a:extLst>
          </p:cNvPr>
          <p:cNvSpPr txBox="1"/>
          <p:nvPr/>
        </p:nvSpPr>
        <p:spPr>
          <a:xfrm>
            <a:off x="7561797" y="62016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[7, 5, 6, 4, 2, 1, 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058E91-15E2-4C37-AB38-61AE54C086A2}"/>
              </a:ext>
            </a:extLst>
          </p:cNvPr>
          <p:cNvSpPr txBox="1"/>
          <p:nvPr/>
        </p:nvSpPr>
        <p:spPr>
          <a:xfrm>
            <a:off x="7561797" y="129885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[6, 5, 3, 4, 2, 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F7B05BA-BFDC-4971-9E93-56BB6B51C65E}"/>
              </a:ext>
            </a:extLst>
          </p:cNvPr>
          <p:cNvSpPr/>
          <p:nvPr/>
        </p:nvSpPr>
        <p:spPr>
          <a:xfrm>
            <a:off x="3574426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BE8D4C4-7829-4CB4-AAC8-D83CE3363034}"/>
              </a:ext>
            </a:extLst>
          </p:cNvPr>
          <p:cNvSpPr/>
          <p:nvPr/>
        </p:nvSpPr>
        <p:spPr>
          <a:xfrm>
            <a:off x="2271803" y="235550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34326C6-BC75-4538-B66E-DAFDCBB10BC6}"/>
              </a:ext>
            </a:extLst>
          </p:cNvPr>
          <p:cNvSpPr/>
          <p:nvPr/>
        </p:nvSpPr>
        <p:spPr>
          <a:xfrm>
            <a:off x="1430972" y="297566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4006B2-A55C-4AA6-9C8F-92615455385E}"/>
              </a:ext>
            </a:extLst>
          </p:cNvPr>
          <p:cNvSpPr/>
          <p:nvPr/>
        </p:nvSpPr>
        <p:spPr>
          <a:xfrm>
            <a:off x="3098656" y="2975660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04C15F0-132E-4077-9FA3-54C85DDC6425}"/>
              </a:ext>
            </a:extLst>
          </p:cNvPr>
          <p:cNvSpPr/>
          <p:nvPr/>
        </p:nvSpPr>
        <p:spPr>
          <a:xfrm>
            <a:off x="933928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6B0D738-DCF6-4895-9580-0DCD11DD8021}"/>
              </a:ext>
            </a:extLst>
          </p:cNvPr>
          <p:cNvSpPr/>
          <p:nvPr/>
        </p:nvSpPr>
        <p:spPr>
          <a:xfrm>
            <a:off x="1770099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30A23B9-C2AA-4292-93D7-451BE8AADE70}"/>
              </a:ext>
            </a:extLst>
          </p:cNvPr>
          <p:cNvSpPr/>
          <p:nvPr/>
        </p:nvSpPr>
        <p:spPr>
          <a:xfrm>
            <a:off x="2679210" y="3602789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C6CCAC0-5438-4355-937E-A0ABB4689C17}"/>
              </a:ext>
            </a:extLst>
          </p:cNvPr>
          <p:cNvCxnSpPr>
            <a:stCxn id="54" idx="5"/>
            <a:endCxn id="57" idx="0"/>
          </p:cNvCxnSpPr>
          <p:nvPr/>
        </p:nvCxnSpPr>
        <p:spPr>
          <a:xfrm>
            <a:off x="2604871" y="2688568"/>
            <a:ext cx="688892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D005BA5-178E-4F46-962F-7FB89045B591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1626079" y="2688568"/>
            <a:ext cx="702869" cy="28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33BBDE1-CA21-45A3-8584-AC440CAC1A9A}"/>
              </a:ext>
            </a:extLst>
          </p:cNvPr>
          <p:cNvCxnSpPr>
            <a:cxnSpLocks/>
            <a:stCxn id="55" idx="3"/>
            <a:endCxn id="58" idx="0"/>
          </p:cNvCxnSpPr>
          <p:nvPr/>
        </p:nvCxnSpPr>
        <p:spPr>
          <a:xfrm flipH="1">
            <a:off x="1129035" y="3308728"/>
            <a:ext cx="359082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7CAB292-CBDF-484A-B6DD-80FD7BE18475}"/>
              </a:ext>
            </a:extLst>
          </p:cNvPr>
          <p:cNvCxnSpPr>
            <a:cxnSpLocks/>
            <a:stCxn id="59" idx="0"/>
            <a:endCxn id="55" idx="5"/>
          </p:cNvCxnSpPr>
          <p:nvPr/>
        </p:nvCxnSpPr>
        <p:spPr>
          <a:xfrm flipH="1" flipV="1">
            <a:off x="1764040" y="3308728"/>
            <a:ext cx="201166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E1E55C-82FB-43F1-B51D-AEBD8F0ECE26}"/>
              </a:ext>
            </a:extLst>
          </p:cNvPr>
          <p:cNvCxnSpPr>
            <a:cxnSpLocks/>
            <a:stCxn id="60" idx="0"/>
            <a:endCxn id="57" idx="3"/>
          </p:cNvCxnSpPr>
          <p:nvPr/>
        </p:nvCxnSpPr>
        <p:spPr>
          <a:xfrm flipV="1">
            <a:off x="2874316" y="3308728"/>
            <a:ext cx="281485" cy="29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B860A36-16F1-471A-9A74-6D692C9BF231}"/>
              </a:ext>
            </a:extLst>
          </p:cNvPr>
          <p:cNvSpPr txBox="1"/>
          <p:nvPr/>
        </p:nvSpPr>
        <p:spPr>
          <a:xfrm>
            <a:off x="2652160" y="240887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F1B0EFB-30A1-4764-8C3D-014694C7CCF3}"/>
              </a:ext>
            </a:extLst>
          </p:cNvPr>
          <p:cNvCxnSpPr>
            <a:cxnSpLocks/>
            <a:stCxn id="57" idx="5"/>
            <a:endCxn id="43" idx="0"/>
          </p:cNvCxnSpPr>
          <p:nvPr/>
        </p:nvCxnSpPr>
        <p:spPr>
          <a:xfrm>
            <a:off x="3431724" y="3308728"/>
            <a:ext cx="337809" cy="29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584E5-E2A7-40CD-BC0B-4751427005EC}"/>
              </a:ext>
            </a:extLst>
          </p:cNvPr>
          <p:cNvSpPr txBox="1"/>
          <p:nvPr/>
        </p:nvSpPr>
        <p:spPr>
          <a:xfrm>
            <a:off x="3164826" y="17084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parent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80A0D5-5010-485D-B516-CA43BB9AD490}"/>
              </a:ext>
            </a:extLst>
          </p:cNvPr>
          <p:cNvSpPr/>
          <p:nvPr/>
        </p:nvSpPr>
        <p:spPr>
          <a:xfrm>
            <a:off x="4668612" y="3503487"/>
            <a:ext cx="390214" cy="3902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467EAE-18E8-4900-88E2-2A0A39146510}"/>
              </a:ext>
            </a:extLst>
          </p:cNvPr>
          <p:cNvSpPr txBox="1"/>
          <p:nvPr/>
        </p:nvSpPr>
        <p:spPr>
          <a:xfrm>
            <a:off x="4469254" y="304927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item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918DF5-8F64-4E68-97C9-9D0E188D8C4B}"/>
              </a:ext>
            </a:extLst>
          </p:cNvPr>
          <p:cNvSpPr txBox="1"/>
          <p:nvPr/>
        </p:nvSpPr>
        <p:spPr>
          <a:xfrm>
            <a:off x="4725415" y="119418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up heap </a:t>
            </a:r>
            <a:r>
              <a:rPr lang="ko-KR" altLang="en-US" sz="2000">
                <a:latin typeface="Consolas" panose="020B0609020204030204" pitchFamily="49" charset="0"/>
              </a:rPr>
              <a:t>동작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7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457" y="191932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4560D-81D4-45EA-89E8-434AF2F39EBB}"/>
              </a:ext>
            </a:extLst>
          </p:cNvPr>
          <p:cNvSpPr txBox="1"/>
          <p:nvPr/>
        </p:nvSpPr>
        <p:spPr>
          <a:xfrm>
            <a:off x="6096000" y="1066575"/>
            <a:ext cx="312297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root(16)= m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2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  <a:p>
            <a:r>
              <a:rPr lang="en-US" altLang="ko-KR" sz="3200">
                <a:latin typeface="Consolas" panose="020B0609020204030204" pitchFamily="49" charset="0"/>
              </a:rPr>
              <a:t>b = 5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&gt; m , b &lt;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= m , b = m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 &lt; m , b &gt; m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3C89F-C71B-4338-BADE-072C18ABB3E4}"/>
              </a:ext>
            </a:extLst>
          </p:cNvPr>
          <p:cNvSpPr txBox="1"/>
          <p:nvPr/>
        </p:nvSpPr>
        <p:spPr>
          <a:xfrm>
            <a:off x="437322" y="1199097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for x in range(2,num):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if num % x == 0: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return False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return True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6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900457" y="191932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n = 10 </a:t>
            </a:r>
            <a:r>
              <a:rPr lang="ko-KR" altLang="en-US" sz="3200">
                <a:latin typeface="Consolas" panose="020B0609020204030204" pitchFamily="49" charset="0"/>
              </a:rPr>
              <a:t>이 소수입니까</a:t>
            </a:r>
            <a:r>
              <a:rPr lang="en-US" altLang="ko-KR" sz="3200">
                <a:latin typeface="Consolas" panose="020B0609020204030204" pitchFamily="49" charset="0"/>
              </a:rPr>
              <a:t>?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/>
              <p:nvPr/>
            </p:nvSpPr>
            <p:spPr>
              <a:xfrm>
                <a:off x="629478" y="1093304"/>
                <a:ext cx="33840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1093304"/>
                <a:ext cx="338406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96A66-D086-4738-877D-6F53A22C64ED}"/>
                  </a:ext>
                </a:extLst>
              </p:cNvPr>
              <p:cNvSpPr txBox="1"/>
              <p:nvPr/>
            </p:nvSpPr>
            <p:spPr>
              <a:xfrm>
                <a:off x="629478" y="2418521"/>
                <a:ext cx="33840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4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96A66-D086-4738-877D-6F53A22C6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2418521"/>
                <a:ext cx="3384068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5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time.time() =&gt; 1595827520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/>
              <p:nvPr/>
            </p:nvSpPr>
            <p:spPr>
              <a:xfrm>
                <a:off x="629478" y="1093304"/>
                <a:ext cx="11596957" cy="1366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 :1970</m:t>
                    </m:r>
                    <m:r>
                      <a:rPr lang="ko-KR" altLang="en-US" sz="4400" i="1">
                        <a:latin typeface="Cambria Math" panose="02040503050406030204" pitchFamily="18" charset="0"/>
                      </a:rPr>
                      <m:t>년</m:t>
                    </m:r>
                  </m:oMath>
                </a14:m>
                <a:r>
                  <a:rPr lang="ko-KR" altLang="en-US" sz="4400">
                    <a:latin typeface="Consolas" panose="020B0609020204030204" pitchFamily="49" charset="0"/>
                  </a:rPr>
                  <a:t> </a:t>
                </a:r>
                <a:r>
                  <a:rPr lang="en-US" altLang="ko-KR" sz="4400">
                    <a:latin typeface="Consolas" panose="020B0609020204030204" pitchFamily="49" charset="0"/>
                  </a:rPr>
                  <a:t>1</a:t>
                </a:r>
                <a:r>
                  <a:rPr lang="ko-KR" altLang="en-US" sz="4400">
                    <a:latin typeface="Consolas" panose="020B0609020204030204" pitchFamily="49" charset="0"/>
                  </a:rPr>
                  <a:t>월 </a:t>
                </a:r>
                <a:r>
                  <a:rPr lang="en-US" altLang="ko-KR" sz="4400">
                    <a:latin typeface="Consolas" panose="020B0609020204030204" pitchFamily="49" charset="0"/>
                  </a:rPr>
                  <a:t>1</a:t>
                </a:r>
                <a:r>
                  <a:rPr lang="ko-KR" altLang="en-US" sz="4400">
                    <a:latin typeface="Consolas" panose="020B0609020204030204" pitchFamily="49" charset="0"/>
                  </a:rPr>
                  <a:t>일 자정으로 부터 현재</a:t>
                </a:r>
                <a:endParaRPr lang="en-US" altLang="ko-KR" sz="4400">
                  <a:latin typeface="Consolas" panose="020B0609020204030204" pitchFamily="49" charset="0"/>
                </a:endParaRPr>
              </a:p>
              <a:p>
                <a:pPr algn="l"/>
                <a:r>
                  <a:rPr lang="ko-KR" altLang="en-US" sz="4400">
                    <a:latin typeface="Consolas" panose="020B0609020204030204" pitchFamily="49" charset="0"/>
                  </a:rPr>
                  <a:t>까지 흘러온 초단위의 시간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5AE9B7-434A-4398-BD9F-B8B2F8A3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1093304"/>
                <a:ext cx="11596957" cy="1366977"/>
              </a:xfrm>
              <a:prstGeom prst="rect">
                <a:avLst/>
              </a:prstGeom>
              <a:blipFill>
                <a:blip r:embed="rId2"/>
                <a:stretch>
                  <a:fillRect l="-2890" t="-12889" r="-199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64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9589A7-0870-4B23-A4CE-73335BB40F87}"/>
              </a:ext>
            </a:extLst>
          </p:cNvPr>
          <p:cNvSpPr txBox="1"/>
          <p:nvPr/>
        </p:nvSpPr>
        <p:spPr>
          <a:xfrm>
            <a:off x="474231" y="184474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x =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 &lt;&lt; x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B2E3C-0EE7-48DA-9B9A-ABB7C228FF2A}"/>
              </a:ext>
            </a:extLst>
          </p:cNvPr>
          <p:cNvSpPr/>
          <p:nvPr/>
        </p:nvSpPr>
        <p:spPr>
          <a:xfrm>
            <a:off x="443947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A0998-D7D2-42BE-98E0-3EB4BB3AB905}"/>
              </a:ext>
            </a:extLst>
          </p:cNvPr>
          <p:cNvSpPr/>
          <p:nvPr/>
        </p:nvSpPr>
        <p:spPr>
          <a:xfrm>
            <a:off x="502920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EB71-789F-4789-B2F9-DB10BD4D8E08}"/>
              </a:ext>
            </a:extLst>
          </p:cNvPr>
          <p:cNvSpPr/>
          <p:nvPr/>
        </p:nvSpPr>
        <p:spPr>
          <a:xfrm>
            <a:off x="561892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AD2BDB-696A-4D47-AC59-506C84AC60D7}"/>
              </a:ext>
            </a:extLst>
          </p:cNvPr>
          <p:cNvSpPr/>
          <p:nvPr/>
        </p:nvSpPr>
        <p:spPr>
          <a:xfrm>
            <a:off x="6208644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55B0-4710-46D8-AE3C-E44F75556A51}"/>
              </a:ext>
            </a:extLst>
          </p:cNvPr>
          <p:cNvSpPr/>
          <p:nvPr/>
        </p:nvSpPr>
        <p:spPr>
          <a:xfrm>
            <a:off x="6798366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B50B8-95C0-42B0-9F75-4D54F0E1B9AF}"/>
              </a:ext>
            </a:extLst>
          </p:cNvPr>
          <p:cNvSpPr/>
          <p:nvPr/>
        </p:nvSpPr>
        <p:spPr>
          <a:xfrm>
            <a:off x="7388088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4EA624-51BF-4650-9F8F-CCC51EEA3070}"/>
              </a:ext>
            </a:extLst>
          </p:cNvPr>
          <p:cNvSpPr/>
          <p:nvPr/>
        </p:nvSpPr>
        <p:spPr>
          <a:xfrm>
            <a:off x="7977810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A3B91-5D2F-4E88-84B3-14F234FCC0A3}"/>
              </a:ext>
            </a:extLst>
          </p:cNvPr>
          <p:cNvSpPr/>
          <p:nvPr/>
        </p:nvSpPr>
        <p:spPr>
          <a:xfrm>
            <a:off x="8567532" y="410817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928303-0300-43DD-B85B-7FB206F7BA52}"/>
              </a:ext>
            </a:extLst>
          </p:cNvPr>
          <p:cNvSpPr/>
          <p:nvPr/>
        </p:nvSpPr>
        <p:spPr>
          <a:xfrm>
            <a:off x="4439478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C6E1A-8966-4092-AC1A-D68C70693C18}"/>
              </a:ext>
            </a:extLst>
          </p:cNvPr>
          <p:cNvSpPr/>
          <p:nvPr/>
        </p:nvSpPr>
        <p:spPr>
          <a:xfrm>
            <a:off x="5029200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3F22E-B9A4-4646-8123-D6E401E06E5E}"/>
              </a:ext>
            </a:extLst>
          </p:cNvPr>
          <p:cNvSpPr/>
          <p:nvPr/>
        </p:nvSpPr>
        <p:spPr>
          <a:xfrm>
            <a:off x="5618922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F1959-D48A-46B3-A42B-82EB571B7A36}"/>
              </a:ext>
            </a:extLst>
          </p:cNvPr>
          <p:cNvSpPr/>
          <p:nvPr/>
        </p:nvSpPr>
        <p:spPr>
          <a:xfrm>
            <a:off x="6208644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3DCFF-52F7-4D37-B0C0-60C4E0B0717C}"/>
              </a:ext>
            </a:extLst>
          </p:cNvPr>
          <p:cNvSpPr/>
          <p:nvPr/>
        </p:nvSpPr>
        <p:spPr>
          <a:xfrm>
            <a:off x="6798366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A0D43-1954-421C-B206-860921F51959}"/>
              </a:ext>
            </a:extLst>
          </p:cNvPr>
          <p:cNvSpPr/>
          <p:nvPr/>
        </p:nvSpPr>
        <p:spPr>
          <a:xfrm>
            <a:off x="7388088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9E359F-E9BF-4CD5-8910-6D356057C121}"/>
              </a:ext>
            </a:extLst>
          </p:cNvPr>
          <p:cNvSpPr/>
          <p:nvPr/>
        </p:nvSpPr>
        <p:spPr>
          <a:xfrm>
            <a:off x="7977810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3B562A-F0F1-4084-8F8F-0972EA2E14D0}"/>
              </a:ext>
            </a:extLst>
          </p:cNvPr>
          <p:cNvSpPr/>
          <p:nvPr/>
        </p:nvSpPr>
        <p:spPr>
          <a:xfrm>
            <a:off x="8567532" y="16830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29AA8A-FD50-451B-8843-ACBD878768B7}"/>
              </a:ext>
            </a:extLst>
          </p:cNvPr>
          <p:cNvSpPr/>
          <p:nvPr/>
        </p:nvSpPr>
        <p:spPr>
          <a:xfrm>
            <a:off x="4419600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1C6EE2-1EF0-4E1A-BBB0-864903579FD1}"/>
              </a:ext>
            </a:extLst>
          </p:cNvPr>
          <p:cNvSpPr/>
          <p:nvPr/>
        </p:nvSpPr>
        <p:spPr>
          <a:xfrm>
            <a:off x="5009322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6551AC-F2F6-4722-97DD-B5D7BB19445F}"/>
              </a:ext>
            </a:extLst>
          </p:cNvPr>
          <p:cNvSpPr/>
          <p:nvPr/>
        </p:nvSpPr>
        <p:spPr>
          <a:xfrm>
            <a:off x="5599044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DBC17-A43A-431C-A66E-C289256EE637}"/>
              </a:ext>
            </a:extLst>
          </p:cNvPr>
          <p:cNvSpPr/>
          <p:nvPr/>
        </p:nvSpPr>
        <p:spPr>
          <a:xfrm>
            <a:off x="6188766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39F0AF-5D08-4964-83B2-A2DDB9A1509E}"/>
              </a:ext>
            </a:extLst>
          </p:cNvPr>
          <p:cNvSpPr/>
          <p:nvPr/>
        </p:nvSpPr>
        <p:spPr>
          <a:xfrm>
            <a:off x="6778488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678061-4AA8-42E1-B5A6-97668FDA562B}"/>
              </a:ext>
            </a:extLst>
          </p:cNvPr>
          <p:cNvSpPr/>
          <p:nvPr/>
        </p:nvSpPr>
        <p:spPr>
          <a:xfrm>
            <a:off x="7368210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3A84D-5121-49AA-909E-EA3078E80992}"/>
              </a:ext>
            </a:extLst>
          </p:cNvPr>
          <p:cNvSpPr/>
          <p:nvPr/>
        </p:nvSpPr>
        <p:spPr>
          <a:xfrm>
            <a:off x="7957932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A6E33A-5507-4078-BF7D-CB14464193B8}"/>
              </a:ext>
            </a:extLst>
          </p:cNvPr>
          <p:cNvSpPr/>
          <p:nvPr/>
        </p:nvSpPr>
        <p:spPr>
          <a:xfrm>
            <a:off x="8547654" y="25974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6CE32-1173-42A3-B338-AA89E6D6DA30}"/>
              </a:ext>
            </a:extLst>
          </p:cNvPr>
          <p:cNvSpPr/>
          <p:nvPr/>
        </p:nvSpPr>
        <p:spPr>
          <a:xfrm>
            <a:off x="4439478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42683C-E833-4820-AEDE-FC9C80FB800A}"/>
              </a:ext>
            </a:extLst>
          </p:cNvPr>
          <p:cNvSpPr/>
          <p:nvPr/>
        </p:nvSpPr>
        <p:spPr>
          <a:xfrm>
            <a:off x="5029200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BBB221-59A4-48BD-97C1-2E501C2924A7}"/>
              </a:ext>
            </a:extLst>
          </p:cNvPr>
          <p:cNvSpPr/>
          <p:nvPr/>
        </p:nvSpPr>
        <p:spPr>
          <a:xfrm>
            <a:off x="5618922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3A6DE3-8E42-4B85-9CE5-35DE71793C12}"/>
              </a:ext>
            </a:extLst>
          </p:cNvPr>
          <p:cNvSpPr/>
          <p:nvPr/>
        </p:nvSpPr>
        <p:spPr>
          <a:xfrm>
            <a:off x="6208644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380FE3-0B4A-4AEB-9AB6-5236BC8BCE77}"/>
              </a:ext>
            </a:extLst>
          </p:cNvPr>
          <p:cNvSpPr/>
          <p:nvPr/>
        </p:nvSpPr>
        <p:spPr>
          <a:xfrm>
            <a:off x="6798366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3FD9F5-09B8-4B12-B02D-397DFFE4381F}"/>
              </a:ext>
            </a:extLst>
          </p:cNvPr>
          <p:cNvSpPr/>
          <p:nvPr/>
        </p:nvSpPr>
        <p:spPr>
          <a:xfrm>
            <a:off x="7388088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C60EB1-1EDC-459D-9081-FAD73EFB1A79}"/>
              </a:ext>
            </a:extLst>
          </p:cNvPr>
          <p:cNvSpPr/>
          <p:nvPr/>
        </p:nvSpPr>
        <p:spPr>
          <a:xfrm>
            <a:off x="7977810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A96357-0219-4E90-A8B1-F06161B8CDE4}"/>
              </a:ext>
            </a:extLst>
          </p:cNvPr>
          <p:cNvSpPr/>
          <p:nvPr/>
        </p:nvSpPr>
        <p:spPr>
          <a:xfrm>
            <a:off x="8567532" y="35118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C97B81-C7F6-4657-9491-C5F6818F9654}"/>
              </a:ext>
            </a:extLst>
          </p:cNvPr>
          <p:cNvSpPr/>
          <p:nvPr/>
        </p:nvSpPr>
        <p:spPr>
          <a:xfrm>
            <a:off x="4459356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EAB4E5-4A72-4838-BD54-CFD7BAEC22F7}"/>
              </a:ext>
            </a:extLst>
          </p:cNvPr>
          <p:cNvSpPr/>
          <p:nvPr/>
        </p:nvSpPr>
        <p:spPr>
          <a:xfrm>
            <a:off x="5049078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774BFD-D90E-4F5D-9FFE-1407E40904B5}"/>
              </a:ext>
            </a:extLst>
          </p:cNvPr>
          <p:cNvSpPr/>
          <p:nvPr/>
        </p:nvSpPr>
        <p:spPr>
          <a:xfrm>
            <a:off x="5638800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E7E454-A1BC-45D9-81A5-E672BDF53BF7}"/>
              </a:ext>
            </a:extLst>
          </p:cNvPr>
          <p:cNvSpPr/>
          <p:nvPr/>
        </p:nvSpPr>
        <p:spPr>
          <a:xfrm>
            <a:off x="6228522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0A0C65-A5F8-4ED2-960B-2F8D1BBAA75C}"/>
              </a:ext>
            </a:extLst>
          </p:cNvPr>
          <p:cNvSpPr/>
          <p:nvPr/>
        </p:nvSpPr>
        <p:spPr>
          <a:xfrm>
            <a:off x="6818244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43C388-862B-48C2-A787-EDD3BECE34AF}"/>
              </a:ext>
            </a:extLst>
          </p:cNvPr>
          <p:cNvSpPr/>
          <p:nvPr/>
        </p:nvSpPr>
        <p:spPr>
          <a:xfrm>
            <a:off x="7407966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05C48-4C16-475E-8627-A9048A5C8334}"/>
              </a:ext>
            </a:extLst>
          </p:cNvPr>
          <p:cNvSpPr/>
          <p:nvPr/>
        </p:nvSpPr>
        <p:spPr>
          <a:xfrm>
            <a:off x="7997688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0CB8F5-E3D6-45F8-8378-2FE50FF224B2}"/>
              </a:ext>
            </a:extLst>
          </p:cNvPr>
          <p:cNvSpPr/>
          <p:nvPr/>
        </p:nvSpPr>
        <p:spPr>
          <a:xfrm>
            <a:off x="8587410" y="44262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BDBB82-FB1B-4B40-8E9A-D6F0E05F9AFC}"/>
              </a:ext>
            </a:extLst>
          </p:cNvPr>
          <p:cNvSpPr/>
          <p:nvPr/>
        </p:nvSpPr>
        <p:spPr>
          <a:xfrm>
            <a:off x="4459356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563A60-853E-453B-8D17-6E2962F9FB28}"/>
              </a:ext>
            </a:extLst>
          </p:cNvPr>
          <p:cNvSpPr/>
          <p:nvPr/>
        </p:nvSpPr>
        <p:spPr>
          <a:xfrm>
            <a:off x="5049078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060C6E-2D75-4597-9C01-F85CCC68762F}"/>
              </a:ext>
            </a:extLst>
          </p:cNvPr>
          <p:cNvSpPr/>
          <p:nvPr/>
        </p:nvSpPr>
        <p:spPr>
          <a:xfrm>
            <a:off x="5638800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62775B-D486-41AF-B0BC-01FC67CEA794}"/>
              </a:ext>
            </a:extLst>
          </p:cNvPr>
          <p:cNvSpPr/>
          <p:nvPr/>
        </p:nvSpPr>
        <p:spPr>
          <a:xfrm>
            <a:off x="6228522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1DEC71-5D9E-4932-AE6A-F4B65D228974}"/>
              </a:ext>
            </a:extLst>
          </p:cNvPr>
          <p:cNvSpPr/>
          <p:nvPr/>
        </p:nvSpPr>
        <p:spPr>
          <a:xfrm>
            <a:off x="6818244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C56581-B1C3-4A69-A9F8-4047BEABABC3}"/>
              </a:ext>
            </a:extLst>
          </p:cNvPr>
          <p:cNvSpPr/>
          <p:nvPr/>
        </p:nvSpPr>
        <p:spPr>
          <a:xfrm>
            <a:off x="7407966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E17FF6-1854-48C6-84B4-36433F9AC527}"/>
              </a:ext>
            </a:extLst>
          </p:cNvPr>
          <p:cNvSpPr/>
          <p:nvPr/>
        </p:nvSpPr>
        <p:spPr>
          <a:xfrm>
            <a:off x="7997688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273F95-B694-43D1-9605-2FF18F1B27AC}"/>
              </a:ext>
            </a:extLst>
          </p:cNvPr>
          <p:cNvSpPr/>
          <p:nvPr/>
        </p:nvSpPr>
        <p:spPr>
          <a:xfrm>
            <a:off x="8587410" y="5340626"/>
            <a:ext cx="569844" cy="715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0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7070</TotalTime>
  <Words>3917</Words>
  <Application>Microsoft Office PowerPoint</Application>
  <PresentationFormat>와이드스크린</PresentationFormat>
  <Paragraphs>1198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148</cp:revision>
  <dcterms:created xsi:type="dcterms:W3CDTF">2020-07-20T01:31:24Z</dcterms:created>
  <dcterms:modified xsi:type="dcterms:W3CDTF">2020-07-30T07:01:55Z</dcterms:modified>
</cp:coreProperties>
</file>