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3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9" r:id="rId57"/>
    <p:sldId id="298" r:id="rId58"/>
    <p:sldId id="300" r:id="rId59"/>
    <p:sldId id="301" r:id="rId60"/>
    <p:sldId id="302" r:id="rId61"/>
    <p:sldId id="303" r:id="rId62"/>
    <p:sldId id="304" r:id="rId63"/>
    <p:sldId id="305" r:id="rId64"/>
    <p:sldId id="307" r:id="rId65"/>
    <p:sldId id="306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315" r:id="rId74"/>
    <p:sldId id="317" r:id="rId75"/>
    <p:sldId id="316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25" r:id="rId84"/>
    <p:sldId id="326" r:id="rId85"/>
    <p:sldId id="327" r:id="rId86"/>
    <p:sldId id="328" r:id="rId87"/>
    <p:sldId id="329" r:id="rId88"/>
    <p:sldId id="330" r:id="rId89"/>
    <p:sldId id="332" r:id="rId90"/>
    <p:sldId id="331" r:id="rId91"/>
    <p:sldId id="333" r:id="rId92"/>
    <p:sldId id="334" r:id="rId93"/>
    <p:sldId id="335" r:id="rId94"/>
    <p:sldId id="336" r:id="rId95"/>
    <p:sldId id="337" r:id="rId96"/>
    <p:sldId id="338" r:id="rId97"/>
    <p:sldId id="339" r:id="rId98"/>
    <p:sldId id="340" r:id="rId99"/>
    <p:sldId id="341" r:id="rId100"/>
    <p:sldId id="342" r:id="rId101"/>
    <p:sldId id="343" r:id="rId102"/>
    <p:sldId id="344" r:id="rId103"/>
    <p:sldId id="345" r:id="rId104"/>
    <p:sldId id="346" r:id="rId105"/>
    <p:sldId id="347" r:id="rId106"/>
    <p:sldId id="348" r:id="rId107"/>
    <p:sldId id="349" r:id="rId108"/>
    <p:sldId id="350" r:id="rId109"/>
    <p:sldId id="351" r:id="rId1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5730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slide" Target="slides/slide25.xml"></Relationship><Relationship Id="rId40" Type="http://schemas.openxmlformats.org/officeDocument/2006/relationships/slide" Target="slides/slide26.xml"></Relationship><Relationship Id="rId41" Type="http://schemas.openxmlformats.org/officeDocument/2006/relationships/slide" Target="slides/slide27.xml"></Relationship><Relationship Id="rId42" Type="http://schemas.openxmlformats.org/officeDocument/2006/relationships/slide" Target="slides/slide28.xml"></Relationship><Relationship Id="rId43" Type="http://schemas.openxmlformats.org/officeDocument/2006/relationships/slide" Target="slides/slide29.xml"></Relationship><Relationship Id="rId44" Type="http://schemas.openxmlformats.org/officeDocument/2006/relationships/slide" Target="slides/slide30.xml"></Relationship><Relationship Id="rId45" Type="http://schemas.openxmlformats.org/officeDocument/2006/relationships/slide" Target="slides/slide31.xml"></Relationship><Relationship Id="rId46" Type="http://schemas.openxmlformats.org/officeDocument/2006/relationships/slide" Target="slides/slide32.xml"></Relationship><Relationship Id="rId47" Type="http://schemas.openxmlformats.org/officeDocument/2006/relationships/slide" Target="slides/slide33.xml"></Relationship><Relationship Id="rId48" Type="http://schemas.openxmlformats.org/officeDocument/2006/relationships/slide" Target="slides/slide34.xml"></Relationship><Relationship Id="rId49" Type="http://schemas.openxmlformats.org/officeDocument/2006/relationships/slide" Target="slides/slide35.xml"></Relationship><Relationship Id="rId50" Type="http://schemas.openxmlformats.org/officeDocument/2006/relationships/slide" Target="slides/slide36.xml"></Relationship><Relationship Id="rId51" Type="http://schemas.openxmlformats.org/officeDocument/2006/relationships/slide" Target="slides/slide37.xml"></Relationship><Relationship Id="rId52" Type="http://schemas.openxmlformats.org/officeDocument/2006/relationships/slide" Target="slides/slide38.xml"></Relationship><Relationship Id="rId53" Type="http://schemas.openxmlformats.org/officeDocument/2006/relationships/slide" Target="slides/slide39.xml"></Relationship><Relationship Id="rId54" Type="http://schemas.openxmlformats.org/officeDocument/2006/relationships/slide" Target="slides/slide40.xml"></Relationship><Relationship Id="rId55" Type="http://schemas.openxmlformats.org/officeDocument/2006/relationships/slide" Target="slides/slide41.xml"></Relationship><Relationship Id="rId56" Type="http://schemas.openxmlformats.org/officeDocument/2006/relationships/slide" Target="slides/slide42.xml"></Relationship><Relationship Id="rId57" Type="http://schemas.openxmlformats.org/officeDocument/2006/relationships/slide" Target="slides/slide43.xml"></Relationship><Relationship Id="rId58" Type="http://schemas.openxmlformats.org/officeDocument/2006/relationships/slide" Target="slides/slide44.xml"></Relationship><Relationship Id="rId59" Type="http://schemas.openxmlformats.org/officeDocument/2006/relationships/slide" Target="slides/slide45.xml"></Relationship><Relationship Id="rId60" Type="http://schemas.openxmlformats.org/officeDocument/2006/relationships/slide" Target="slides/slide46.xml"></Relationship><Relationship Id="rId61" Type="http://schemas.openxmlformats.org/officeDocument/2006/relationships/slide" Target="slides/slide47.xml"></Relationship><Relationship Id="rId62" Type="http://schemas.openxmlformats.org/officeDocument/2006/relationships/slide" Target="slides/slide48.xml"></Relationship><Relationship Id="rId63" Type="http://schemas.openxmlformats.org/officeDocument/2006/relationships/slide" Target="slides/slide49.xml"></Relationship><Relationship Id="rId64" Type="http://schemas.openxmlformats.org/officeDocument/2006/relationships/slide" Target="slides/slide50.xml"></Relationship><Relationship Id="rId65" Type="http://schemas.openxmlformats.org/officeDocument/2006/relationships/slide" Target="slides/slide51.xml"></Relationship><Relationship Id="rId66" Type="http://schemas.openxmlformats.org/officeDocument/2006/relationships/slide" Target="slides/slide52.xml"></Relationship><Relationship Id="rId67" Type="http://schemas.openxmlformats.org/officeDocument/2006/relationships/slide" Target="slides/slide53.xml"></Relationship><Relationship Id="rId68" Type="http://schemas.openxmlformats.org/officeDocument/2006/relationships/slide" Target="slides/slide54.xml"></Relationship><Relationship Id="rId69" Type="http://schemas.openxmlformats.org/officeDocument/2006/relationships/slide" Target="slides/slide55.xml"></Relationship><Relationship Id="rId70" Type="http://schemas.openxmlformats.org/officeDocument/2006/relationships/slide" Target="slides/slide56.xml"></Relationship><Relationship Id="rId71" Type="http://schemas.openxmlformats.org/officeDocument/2006/relationships/slide" Target="slides/slide57.xml"></Relationship><Relationship Id="rId72" Type="http://schemas.openxmlformats.org/officeDocument/2006/relationships/slide" Target="slides/slide58.xml"></Relationship><Relationship Id="rId73" Type="http://schemas.openxmlformats.org/officeDocument/2006/relationships/slide" Target="slides/slide59.xml"></Relationship><Relationship Id="rId74" Type="http://schemas.openxmlformats.org/officeDocument/2006/relationships/slide" Target="slides/slide60.xml"></Relationship><Relationship Id="rId75" Type="http://schemas.openxmlformats.org/officeDocument/2006/relationships/slide" Target="slides/slide61.xml"></Relationship><Relationship Id="rId76" Type="http://schemas.openxmlformats.org/officeDocument/2006/relationships/slide" Target="slides/slide62.xml"></Relationship><Relationship Id="rId77" Type="http://schemas.openxmlformats.org/officeDocument/2006/relationships/slide" Target="slides/slide63.xml"></Relationship><Relationship Id="rId78" Type="http://schemas.openxmlformats.org/officeDocument/2006/relationships/slide" Target="slides/slide64.xml"></Relationship><Relationship Id="rId79" Type="http://schemas.openxmlformats.org/officeDocument/2006/relationships/slide" Target="slides/slide65.xml"></Relationship><Relationship Id="rId80" Type="http://schemas.openxmlformats.org/officeDocument/2006/relationships/slide" Target="slides/slide66.xml"></Relationship><Relationship Id="rId81" Type="http://schemas.openxmlformats.org/officeDocument/2006/relationships/slide" Target="slides/slide67.xml"></Relationship><Relationship Id="rId82" Type="http://schemas.openxmlformats.org/officeDocument/2006/relationships/slide" Target="slides/slide68.xml"></Relationship><Relationship Id="rId83" Type="http://schemas.openxmlformats.org/officeDocument/2006/relationships/slide" Target="slides/slide69.xml"></Relationship><Relationship Id="rId84" Type="http://schemas.openxmlformats.org/officeDocument/2006/relationships/slide" Target="slides/slide70.xml"></Relationship><Relationship Id="rId85" Type="http://schemas.openxmlformats.org/officeDocument/2006/relationships/slide" Target="slides/slide71.xml"></Relationship><Relationship Id="rId86" Type="http://schemas.openxmlformats.org/officeDocument/2006/relationships/slide" Target="slides/slide72.xml"></Relationship><Relationship Id="rId87" Type="http://schemas.openxmlformats.org/officeDocument/2006/relationships/slide" Target="slides/slide73.xml"></Relationship><Relationship Id="rId88" Type="http://schemas.openxmlformats.org/officeDocument/2006/relationships/slide" Target="slides/slide74.xml"></Relationship><Relationship Id="rId89" Type="http://schemas.openxmlformats.org/officeDocument/2006/relationships/slide" Target="slides/slide75.xml"></Relationship><Relationship Id="rId90" Type="http://schemas.openxmlformats.org/officeDocument/2006/relationships/slide" Target="slides/slide76.xml"></Relationship><Relationship Id="rId91" Type="http://schemas.openxmlformats.org/officeDocument/2006/relationships/slide" Target="slides/slide77.xml"></Relationship><Relationship Id="rId92" Type="http://schemas.openxmlformats.org/officeDocument/2006/relationships/slide" Target="slides/slide78.xml"></Relationship><Relationship Id="rId93" Type="http://schemas.openxmlformats.org/officeDocument/2006/relationships/slide" Target="slides/slide79.xml"></Relationship><Relationship Id="rId94" Type="http://schemas.openxmlformats.org/officeDocument/2006/relationships/slide" Target="slides/slide80.xml"></Relationship><Relationship Id="rId95" Type="http://schemas.openxmlformats.org/officeDocument/2006/relationships/slide" Target="slides/slide81.xml"></Relationship><Relationship Id="rId96" Type="http://schemas.openxmlformats.org/officeDocument/2006/relationships/slide" Target="slides/slide82.xml"></Relationship><Relationship Id="rId97" Type="http://schemas.openxmlformats.org/officeDocument/2006/relationships/slide" Target="slides/slide83.xml"></Relationship><Relationship Id="rId98" Type="http://schemas.openxmlformats.org/officeDocument/2006/relationships/slide" Target="slides/slide84.xml"></Relationship><Relationship Id="rId99" Type="http://schemas.openxmlformats.org/officeDocument/2006/relationships/slide" Target="slides/slide85.xml"></Relationship><Relationship Id="rId100" Type="http://schemas.openxmlformats.org/officeDocument/2006/relationships/slide" Target="slides/slide86.xml"></Relationship><Relationship Id="rId101" Type="http://schemas.openxmlformats.org/officeDocument/2006/relationships/slide" Target="slides/slide87.xml"></Relationship><Relationship Id="rId102" Type="http://schemas.openxmlformats.org/officeDocument/2006/relationships/slide" Target="slides/slide88.xml"></Relationship><Relationship Id="rId103" Type="http://schemas.openxmlformats.org/officeDocument/2006/relationships/slide" Target="slides/slide89.xml"></Relationship><Relationship Id="rId104" Type="http://schemas.openxmlformats.org/officeDocument/2006/relationships/slide" Target="slides/slide90.xml"></Relationship><Relationship Id="rId105" Type="http://schemas.openxmlformats.org/officeDocument/2006/relationships/slide" Target="slides/slide91.xml"></Relationship><Relationship Id="rId106" Type="http://schemas.openxmlformats.org/officeDocument/2006/relationships/slide" Target="slides/slide92.xml"></Relationship><Relationship Id="rId107" Type="http://schemas.openxmlformats.org/officeDocument/2006/relationships/slide" Target="slides/slide93.xml"></Relationship><Relationship Id="rId108" Type="http://schemas.openxmlformats.org/officeDocument/2006/relationships/slide" Target="slides/slide94.xml"></Relationship><Relationship Id="rId109" Type="http://schemas.openxmlformats.org/officeDocument/2006/relationships/slide" Target="slides/slide95.xml"></Relationship><Relationship Id="rId110" Type="http://schemas.openxmlformats.org/officeDocument/2006/relationships/slide" Target="slides/slide96.xml"></Relationship><Relationship Id="rId111" Type="http://schemas.openxmlformats.org/officeDocument/2006/relationships/viewProps" Target="viewProps.xml"></Relationship><Relationship Id="rId11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C3A8-1194-4C96-8094-91E6EDB7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16F7-66D2-428A-B1F9-2A5F658CF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DAA16-D349-4AA1-AFA6-B43D2BB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9294-A34B-4BD6-A233-73008294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E537C-4A60-453D-BDB9-42585612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0DE8-539C-400A-AEDC-D2526DC1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4BB6E-13B4-4E26-8BD6-3431E735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9BD50-79E2-4042-AAA4-B3B81652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9DD1D-97B8-4D65-A1B9-5FD20152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18D-2BFB-42C1-BAE4-1DEE0D1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8B8ECC-4FF1-40D3-949B-25A748E56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B4245-5884-49B7-A3DB-AF31AE7B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A0B37-84AF-48D8-9E0A-01B93C6C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49EBA-9345-42DC-8EE6-5DCF06EE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46F95-47FC-4DE4-8B2F-57473DFF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0C239-104F-4FB8-A56C-C9C81940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51EA0-2CAF-4D82-A72C-A5190DBE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0C4B9-3E3A-4134-BA40-D2E90D2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DD893-D783-4BDC-B63C-3DD46AB9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55C3-C77D-4E72-A97E-D748DF7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3BB03-A93E-4E33-A265-1E6BC449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9AC79-1F03-41A8-B8F7-A83666CA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8D2CE-8705-4DD1-A2BE-AD84CFE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D26A-7760-48C8-B576-8AFC77CF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D9306-970B-4C08-9FFB-456F7B2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7F3C-4683-4CFB-823A-7ECE4E0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A9C52-0C5D-488F-9909-434CF200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E9AE8-E430-477F-AF51-4764F0AB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EEF4F-034A-416C-8978-94777F7E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DBCCE-DEBA-425B-8389-0FC9EF46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48EBB-D2C7-4357-872C-166B53B1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4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AF472-C290-4B8B-BA24-EACCC22E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368B8-4E19-4D39-B750-6253BD85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76FAE-B8C3-464C-872F-70F1CED7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3182B-AD1F-445A-B324-3D2AC87C1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F6B35-7325-460B-B049-2F4FADF7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4AD01-CF58-4F2A-B842-2CF7E754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5AF32-7535-430A-B690-3166076A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830254-FBD8-4D7A-909B-6C6C59A4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00379-CA4D-496F-9FF1-07BE5AA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EC000C-C6FF-45E2-9ACC-6DFAA341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45B455-5F46-4EC2-B145-B811DE59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1A7-5861-427C-8FC4-22711BB1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0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4E6B-4B13-4B76-9AE6-18993C9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195AEC-30B6-4F99-8D04-852F92BE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70486-4B55-4626-A94D-7112A49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9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03BE-57FB-48E6-990D-3A493A69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0C19C-70FD-477A-9A7D-5FAD1D5C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B95C9-14F1-4858-878D-8BF58450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931F4-4F7C-4FE4-B424-754486E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E076E-3EFD-4706-9B49-A88772E5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6A5FF-1349-4A61-9E5F-381EBAB6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0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220B2-2527-4DA0-ACF9-1F66455F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8FAEB-DF3C-4070-82A2-8BB21FC3A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19B7D-0398-4874-806F-7F4D87543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D7937-32C8-406E-8EFD-DE26DED1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7CD91-027E-49B3-8472-F914787C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9CB97-C17A-43C3-AB04-46EDAFC6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F65652-83D7-420B-B360-C67E4A2F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27104-F1D2-4666-BBE9-BEA8CF8A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0D7C7-464C-474C-92DA-03A670C75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7F793-1026-4B91-AE27-132A038CF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1E036-7140-4A46-8944-CFEDC73F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1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?>
<Relationships xmlns="http://schemas.openxmlformats.org/package/2006/relationships"><Relationship Id="rId4" Type="http://schemas.openxmlformats.org/officeDocument/2006/relationships/slideLayout" Target="../slideLayouts/slideLayout1.xml"></Relationship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slideLayout" Target="../slideLayouts/slideLayout1.xml"></Relationship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605" y="304800"/>
            <a:ext cx="320167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5015" y="1318895"/>
            <a:ext cx="117856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2075" y="3136900"/>
            <a:ext cx="359410" cy="5848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5148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53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094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98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39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5ADCC-719B-42D2-89DC-D555936F1A58}"/>
              </a:ext>
            </a:extLst>
          </p:cNvPr>
          <p:cNvSpPr/>
          <p:nvPr/>
        </p:nvSpPr>
        <p:spPr>
          <a:xfrm>
            <a:off x="224980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5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2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13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8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59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63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04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509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50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625284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61289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97230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733171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69175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805116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41121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77062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916749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52754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88695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1024699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60640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96645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132586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68590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E01A6-B193-46A6-B600-A5A04DE4A30B}"/>
              </a:ext>
            </a:extLst>
          </p:cNvPr>
          <p:cNvSpPr txBox="1"/>
          <p:nvPr/>
        </p:nvSpPr>
        <p:spPr>
          <a:xfrm>
            <a:off x="5224780" y="1393825"/>
            <a:ext cx="163068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BF7816-F176-4F7D-B74D-F6CBC3C55D97}"/>
              </a:ext>
            </a:extLst>
          </p:cNvPr>
          <p:cNvSpPr txBox="1"/>
          <p:nvPr/>
        </p:nvSpPr>
        <p:spPr>
          <a:xfrm>
            <a:off x="8995410" y="73660"/>
            <a:ext cx="1194435" cy="206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0.25</a:t>
            </a:r>
          </a:p>
          <a:p>
            <a:r>
              <a:rPr lang="en-US" altLang="ko-KR" sz="3200"/>
              <a:t>------</a:t>
            </a:r>
          </a:p>
          <a:p>
            <a:r>
              <a:rPr lang="en-US" altLang="ko-KR" sz="3200"/>
              <a:t>0.5</a:t>
            </a:r>
          </a:p>
          <a:p>
            <a:r>
              <a:rPr lang="en-US" altLang="ko-KR" sz="3200"/>
              <a:t>1.0</a:t>
            </a:r>
            <a:endParaRPr lang="ko-KR" altLang="en-US" sz="3200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28210681-2FA2-4432-B12B-400ACA411D09}"/>
              </a:ext>
            </a:extLst>
          </p:cNvPr>
          <p:cNvSpPr/>
          <p:nvPr/>
        </p:nvSpPr>
        <p:spPr>
          <a:xfrm>
            <a:off x="8612505" y="1139825"/>
            <a:ext cx="266065" cy="914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5CB517-4491-4BEB-BE39-E434D3E87FAA}"/>
              </a:ext>
            </a:extLst>
          </p:cNvPr>
          <p:cNvSpPr txBox="1"/>
          <p:nvPr/>
        </p:nvSpPr>
        <p:spPr>
          <a:xfrm>
            <a:off x="5933440" y="3013710"/>
            <a:ext cx="319405" cy="831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.</a:t>
            </a:r>
            <a:endParaRPr lang="ko-KR" altLang="en-US" sz="48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660" y="2332355"/>
            <a:ext cx="334581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고정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581660" y="4346575"/>
            <a:ext cx="9411335" cy="1569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문제점 </a:t>
            </a:r>
            <a:r>
              <a:rPr lang="en-US" altLang="ko-KR" sz="3200"/>
              <a:t>: </a:t>
            </a:r>
          </a:p>
          <a:p>
            <a:r>
              <a:rPr lang="en-US" altLang="ko-KR" sz="3200"/>
              <a:t>    1. </a:t>
            </a:r>
            <a:r>
              <a:rPr lang="ko-KR" altLang="en-US" sz="3200" err="1"/>
              <a:t>큰수를</a:t>
            </a:r>
            <a:r>
              <a:rPr lang="ko-KR" altLang="en-US" sz="3200"/>
              <a:t> 표현할 수 없다</a:t>
            </a:r>
            <a:r>
              <a:rPr lang="en-US" altLang="ko-KR" sz="3200"/>
              <a:t>. ( +32787 ~ -32768 )</a:t>
            </a:r>
          </a:p>
          <a:p>
            <a:r>
              <a:rPr lang="en-US" altLang="ko-KR" sz="3200"/>
              <a:t>    2. </a:t>
            </a:r>
            <a:r>
              <a:rPr lang="ko-KR" altLang="en-US" sz="3200"/>
              <a:t>매우 정밀한 수를 표현할 수 없다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 rot="0">
            <a:off x="9912985" y="70739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X 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48"/>
          <p:cNvSpPr txBox="1">
            <a:spLocks/>
          </p:cNvSpPr>
          <p:nvPr/>
        </p:nvSpPr>
        <p:spPr>
          <a:xfrm rot="0">
            <a:off x="9879965" y="141478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X 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 rot="0">
            <a:off x="8090535" y="1198245"/>
            <a:ext cx="8578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읽는순서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667C0E-B266-4885-9297-766A3FFBDAD4}"/>
              </a:ext>
            </a:extLst>
          </p:cNvPr>
          <p:cNvSpPr/>
          <p:nvPr/>
        </p:nvSpPr>
        <p:spPr>
          <a:xfrm>
            <a:off x="7035800" y="7493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69C1F-7D23-4101-9FDB-A8249EFF20B4}"/>
              </a:ext>
            </a:extLst>
          </p:cNvPr>
          <p:cNvSpPr txBox="1"/>
          <p:nvPr/>
        </p:nvSpPr>
        <p:spPr>
          <a:xfrm>
            <a:off x="1258256" y="2598003"/>
            <a:ext cx="3805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S=0x1 =&gt; -1</a:t>
            </a:r>
            <a:endParaRPr lang="ko-KR" altLang="en-US" sz="48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084898-F40A-4DD4-8024-5E67CA87309E}"/>
              </a:ext>
            </a:extLst>
          </p:cNvPr>
          <p:cNvSpPr/>
          <p:nvPr/>
        </p:nvSpPr>
        <p:spPr>
          <a:xfrm>
            <a:off x="7035800" y="34290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04115-12CA-41FA-A7CC-383D9BBE50CB}"/>
              </a:ext>
            </a:extLst>
          </p:cNvPr>
          <p:cNvSpPr txBox="1"/>
          <p:nvPr/>
        </p:nvSpPr>
        <p:spPr>
          <a:xfrm>
            <a:off x="7852750" y="680303"/>
            <a:ext cx="955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+0</a:t>
            </a:r>
            <a:endParaRPr lang="ko-KR" altLang="en-US" sz="48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25AA93-34C8-47C7-87DA-F7779C61039D}"/>
              </a:ext>
            </a:extLst>
          </p:cNvPr>
          <p:cNvSpPr txBox="1"/>
          <p:nvPr/>
        </p:nvSpPr>
        <p:spPr>
          <a:xfrm>
            <a:off x="7852749" y="3429000"/>
            <a:ext cx="777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-1</a:t>
            </a:r>
            <a:endParaRPr lang="ko-KR" altLang="en-US" sz="48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D08457-9854-45D0-AEBF-1CC7B5805AC6}"/>
              </a:ext>
            </a:extLst>
          </p:cNvPr>
          <p:cNvSpPr/>
          <p:nvPr/>
        </p:nvSpPr>
        <p:spPr>
          <a:xfrm>
            <a:off x="1384300" y="9779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76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45448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제어문</a:t>
            </a:r>
            <a:r>
              <a:rPr lang="ko-KR" altLang="en-US" sz="3600"/>
              <a:t> </a:t>
            </a:r>
            <a:r>
              <a:rPr lang="en-US" altLang="ko-KR" sz="3600"/>
              <a:t>: if</a:t>
            </a:r>
          </a:p>
          <a:p>
            <a:endParaRPr lang="en-US" altLang="ko-KR" sz="3600"/>
          </a:p>
          <a:p>
            <a:r>
              <a:rPr lang="en-US" altLang="ko-KR" sz="3600"/>
              <a:t>a=5,</a:t>
            </a:r>
            <a:r>
              <a:rPr lang="ko-KR" altLang="en-US" sz="3600"/>
              <a:t> </a:t>
            </a:r>
            <a:r>
              <a:rPr lang="en-US" altLang="ko-KR" sz="3600"/>
              <a:t>b=3</a:t>
            </a:r>
          </a:p>
          <a:p>
            <a:endParaRPr lang="en-US" altLang="ko-KR" sz="3600"/>
          </a:p>
          <a:p>
            <a:r>
              <a:rPr lang="en-US" altLang="ko-KR" sz="3600"/>
              <a:t>if(a&lt;b)      </a:t>
            </a:r>
            <a:r>
              <a:rPr lang="en-US" altLang="ko-KR" sz="3600" err="1"/>
              <a:t>cmp</a:t>
            </a:r>
            <a:r>
              <a:rPr lang="en-US" altLang="ko-KR" sz="3600"/>
              <a:t> a, b 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4154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-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CF829-1F71-48CD-A4B9-1510C3B42FEC}"/>
              </a:ext>
            </a:extLst>
          </p:cNvPr>
          <p:cNvSpPr txBox="1"/>
          <p:nvPr/>
        </p:nvSpPr>
        <p:spPr>
          <a:xfrm>
            <a:off x="7277102" y="3695700"/>
            <a:ext cx="3435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CF=0</a:t>
            </a:r>
            <a:r>
              <a:rPr lang="ko-KR" altLang="en-US" sz="3200"/>
              <a:t>이면 </a:t>
            </a:r>
            <a:endParaRPr lang="en-US" altLang="ko-KR" sz="3200"/>
          </a:p>
          <a:p>
            <a:r>
              <a:rPr lang="ko-KR" altLang="en-US" sz="3200"/>
              <a:t>앞의 숫자가 크다</a:t>
            </a:r>
            <a:r>
              <a:rPr lang="en-US" altLang="ko-KR" sz="3200"/>
              <a:t>.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96846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45448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제어문</a:t>
            </a:r>
            <a:r>
              <a:rPr lang="ko-KR" altLang="en-US" sz="3600"/>
              <a:t> </a:t>
            </a:r>
            <a:r>
              <a:rPr lang="en-US" altLang="ko-KR" sz="3600"/>
              <a:t>: if</a:t>
            </a:r>
          </a:p>
          <a:p>
            <a:endParaRPr lang="en-US" altLang="ko-KR" sz="3600"/>
          </a:p>
          <a:p>
            <a:r>
              <a:rPr lang="en-US" altLang="ko-KR" sz="3600"/>
              <a:t>a=3,</a:t>
            </a:r>
            <a:r>
              <a:rPr lang="ko-KR" altLang="en-US" sz="3600"/>
              <a:t> </a:t>
            </a:r>
            <a:r>
              <a:rPr lang="en-US" altLang="ko-KR" sz="3600"/>
              <a:t>b=5</a:t>
            </a:r>
          </a:p>
          <a:p>
            <a:endParaRPr lang="en-US" altLang="ko-KR" sz="3600"/>
          </a:p>
          <a:p>
            <a:r>
              <a:rPr lang="en-US" altLang="ko-KR" sz="3600"/>
              <a:t>if(a&lt;b)      </a:t>
            </a:r>
            <a:r>
              <a:rPr lang="en-US" altLang="ko-KR" sz="3600" err="1"/>
              <a:t>cmp</a:t>
            </a:r>
            <a:r>
              <a:rPr lang="en-US" altLang="ko-KR" sz="3600"/>
              <a:t> a, b 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4154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-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09CC82-6EB3-40B8-A437-20EFCFFBD112}"/>
              </a:ext>
            </a:extLst>
          </p:cNvPr>
          <p:cNvSpPr/>
          <p:nvPr/>
        </p:nvSpPr>
        <p:spPr>
          <a:xfrm>
            <a:off x="288498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96297-A519-46F2-9B51-188271D727D3}"/>
              </a:ext>
            </a:extLst>
          </p:cNvPr>
          <p:cNvSpPr txBox="1"/>
          <p:nvPr/>
        </p:nvSpPr>
        <p:spPr>
          <a:xfrm>
            <a:off x="7277102" y="3695700"/>
            <a:ext cx="3435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CF=1</a:t>
            </a:r>
            <a:r>
              <a:rPr lang="ko-KR" altLang="en-US" sz="3200"/>
              <a:t>이면 </a:t>
            </a:r>
            <a:endParaRPr lang="en-US" altLang="ko-KR" sz="3200"/>
          </a:p>
          <a:p>
            <a:r>
              <a:rPr lang="ko-KR" altLang="en-US" sz="3200"/>
              <a:t>앞의 숫자가 작다</a:t>
            </a:r>
            <a:r>
              <a:rPr lang="en-US" altLang="ko-KR" sz="3200"/>
              <a:t>.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20739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45448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제어문</a:t>
            </a:r>
            <a:r>
              <a:rPr lang="ko-KR" altLang="en-US" sz="3600"/>
              <a:t> </a:t>
            </a:r>
            <a:r>
              <a:rPr lang="en-US" altLang="ko-KR" sz="3600"/>
              <a:t>: if</a:t>
            </a:r>
          </a:p>
          <a:p>
            <a:endParaRPr lang="en-US" altLang="ko-KR" sz="3600"/>
          </a:p>
          <a:p>
            <a:r>
              <a:rPr lang="en-US" altLang="ko-KR" sz="3600"/>
              <a:t>a=5,</a:t>
            </a:r>
            <a:r>
              <a:rPr lang="ko-KR" altLang="en-US" sz="3600"/>
              <a:t> </a:t>
            </a:r>
            <a:r>
              <a:rPr lang="en-US" altLang="ko-KR" sz="3600"/>
              <a:t>b=3</a:t>
            </a:r>
          </a:p>
          <a:p>
            <a:endParaRPr lang="en-US" altLang="ko-KR" sz="3600"/>
          </a:p>
          <a:p>
            <a:r>
              <a:rPr lang="en-US" altLang="ko-KR" sz="3600"/>
              <a:t>if(a&lt;b)      </a:t>
            </a:r>
            <a:r>
              <a:rPr lang="en-US" altLang="ko-KR" sz="3600" err="1"/>
              <a:t>cmp</a:t>
            </a:r>
            <a:r>
              <a:rPr lang="en-US" altLang="ko-KR" sz="3600"/>
              <a:t> a, b 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580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+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1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CF829-1F71-48CD-A4B9-1510C3B42FEC}"/>
              </a:ext>
            </a:extLst>
          </p:cNvPr>
          <p:cNvSpPr txBox="1"/>
          <p:nvPr/>
        </p:nvSpPr>
        <p:spPr>
          <a:xfrm>
            <a:off x="7277102" y="3695700"/>
            <a:ext cx="3435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SF=OF </a:t>
            </a:r>
            <a:r>
              <a:rPr lang="ko-KR" altLang="en-US" sz="3200"/>
              <a:t>이면 </a:t>
            </a:r>
            <a:endParaRPr lang="en-US" altLang="ko-KR" sz="3200"/>
          </a:p>
          <a:p>
            <a:r>
              <a:rPr lang="ko-KR" altLang="en-US" sz="3200"/>
              <a:t>앞의 숫자가 크다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C42E30-3040-412A-9DBC-E6CE4841D18C}"/>
              </a:ext>
            </a:extLst>
          </p:cNvPr>
          <p:cNvSpPr/>
          <p:nvPr/>
        </p:nvSpPr>
        <p:spPr>
          <a:xfrm>
            <a:off x="233154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56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45448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제어문</a:t>
            </a:r>
            <a:r>
              <a:rPr lang="ko-KR" altLang="en-US" sz="3600"/>
              <a:t> </a:t>
            </a:r>
            <a:r>
              <a:rPr lang="en-US" altLang="ko-KR" sz="3600"/>
              <a:t>: if</a:t>
            </a:r>
          </a:p>
          <a:p>
            <a:endParaRPr lang="en-US" altLang="ko-KR" sz="3600"/>
          </a:p>
          <a:p>
            <a:r>
              <a:rPr lang="en-US" altLang="ko-KR" sz="3600"/>
              <a:t>a=3,</a:t>
            </a:r>
            <a:r>
              <a:rPr lang="ko-KR" altLang="en-US" sz="3600"/>
              <a:t> </a:t>
            </a:r>
            <a:r>
              <a:rPr lang="en-US" altLang="ko-KR" sz="3600"/>
              <a:t>b=5</a:t>
            </a:r>
          </a:p>
          <a:p>
            <a:endParaRPr lang="en-US" altLang="ko-KR" sz="3600"/>
          </a:p>
          <a:p>
            <a:r>
              <a:rPr lang="en-US" altLang="ko-KR" sz="3600"/>
              <a:t>if(a&lt;b)      </a:t>
            </a:r>
            <a:r>
              <a:rPr lang="en-US" altLang="ko-KR" sz="3600" err="1"/>
              <a:t>cmp</a:t>
            </a:r>
            <a:r>
              <a:rPr lang="en-US" altLang="ko-KR" sz="3600"/>
              <a:t> a, b 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580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+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1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CF829-1F71-48CD-A4B9-1510C3B42FEC}"/>
              </a:ext>
            </a:extLst>
          </p:cNvPr>
          <p:cNvSpPr txBox="1"/>
          <p:nvPr/>
        </p:nvSpPr>
        <p:spPr>
          <a:xfrm>
            <a:off x="7277102" y="3695700"/>
            <a:ext cx="3435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SF!=OF </a:t>
            </a:r>
            <a:r>
              <a:rPr lang="ko-KR" altLang="en-US" sz="3200"/>
              <a:t>이면 </a:t>
            </a:r>
            <a:endParaRPr lang="en-US" altLang="ko-KR" sz="3200"/>
          </a:p>
          <a:p>
            <a:r>
              <a:rPr lang="ko-KR" altLang="en-US" sz="3200"/>
              <a:t>앞의 숫자가 작다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C42E30-3040-412A-9DBC-E6CE4841D18C}"/>
              </a:ext>
            </a:extLst>
          </p:cNvPr>
          <p:cNvSpPr/>
          <p:nvPr/>
        </p:nvSpPr>
        <p:spPr>
          <a:xfrm>
            <a:off x="233154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057331-1911-4875-B97F-793DFB53ED45}"/>
              </a:ext>
            </a:extLst>
          </p:cNvPr>
          <p:cNvSpPr/>
          <p:nvPr/>
        </p:nvSpPr>
        <p:spPr>
          <a:xfrm>
            <a:off x="6680200" y="1447800"/>
            <a:ext cx="7366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263B55D-3914-4C97-8294-F0420172D73E}"/>
              </a:ext>
            </a:extLst>
          </p:cNvPr>
          <p:cNvSpPr/>
          <p:nvPr/>
        </p:nvSpPr>
        <p:spPr>
          <a:xfrm>
            <a:off x="7416800" y="1447800"/>
            <a:ext cx="7366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8E2AF32-F117-4996-9BB8-8CE59B243AF6}"/>
              </a:ext>
            </a:extLst>
          </p:cNvPr>
          <p:cNvSpPr/>
          <p:nvPr/>
        </p:nvSpPr>
        <p:spPr>
          <a:xfrm>
            <a:off x="8153400" y="1447800"/>
            <a:ext cx="7366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C6855-D0BC-499F-B0A9-F82C70B67762}"/>
              </a:ext>
            </a:extLst>
          </p:cNvPr>
          <p:cNvSpPr txBox="1"/>
          <p:nvPr/>
        </p:nvSpPr>
        <p:spPr>
          <a:xfrm>
            <a:off x="6825522" y="965200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CF</a:t>
            </a:r>
            <a:endParaRPr lang="ko-KR" altLang="en-US" sz="2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14686F-D838-4465-B87D-01F20175CA6E}"/>
              </a:ext>
            </a:extLst>
          </p:cNvPr>
          <p:cNvSpPr txBox="1"/>
          <p:nvPr/>
        </p:nvSpPr>
        <p:spPr>
          <a:xfrm>
            <a:off x="7488910" y="965200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SF</a:t>
            </a:r>
            <a:endParaRPr lang="ko-KR" altLang="en-US" sz="2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F9EA2B-B244-430A-A852-8C7D25B72509}"/>
              </a:ext>
            </a:extLst>
          </p:cNvPr>
          <p:cNvSpPr txBox="1"/>
          <p:nvPr/>
        </p:nvSpPr>
        <p:spPr>
          <a:xfrm>
            <a:off x="8238735" y="965200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OF</a:t>
            </a:r>
            <a:endParaRPr lang="ko-KR" altLang="en-US" sz="2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7D0004-C1EC-42A7-B378-8302409B5B3C}"/>
              </a:ext>
            </a:extLst>
          </p:cNvPr>
          <p:cNvSpPr/>
          <p:nvPr/>
        </p:nvSpPr>
        <p:spPr>
          <a:xfrm>
            <a:off x="8879066" y="1447800"/>
            <a:ext cx="7366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6F5B48-B747-40B0-95B5-4A551252A548}"/>
              </a:ext>
            </a:extLst>
          </p:cNvPr>
          <p:cNvSpPr txBox="1"/>
          <p:nvPr/>
        </p:nvSpPr>
        <p:spPr>
          <a:xfrm>
            <a:off x="8964401" y="965200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ZF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43005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70455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제어문</a:t>
            </a:r>
            <a:r>
              <a:rPr lang="ko-KR" altLang="en-US" sz="3600"/>
              <a:t> </a:t>
            </a:r>
            <a:r>
              <a:rPr lang="en-US" altLang="ko-KR" sz="3600"/>
              <a:t>: if</a:t>
            </a:r>
          </a:p>
          <a:p>
            <a:endParaRPr lang="en-US" altLang="ko-KR" sz="3600"/>
          </a:p>
          <a:p>
            <a:r>
              <a:rPr lang="en-US" altLang="ko-KR" sz="3600"/>
              <a:t>a=100,</a:t>
            </a:r>
            <a:r>
              <a:rPr lang="ko-KR" altLang="en-US" sz="3600"/>
              <a:t> </a:t>
            </a:r>
            <a:r>
              <a:rPr lang="en-US" altLang="ko-KR" sz="3600"/>
              <a:t>b=-100</a:t>
            </a:r>
          </a:p>
          <a:p>
            <a:endParaRPr lang="en-US" altLang="ko-KR" sz="3600"/>
          </a:p>
          <a:p>
            <a:r>
              <a:rPr lang="en-US" altLang="ko-KR" sz="3600"/>
              <a:t>if(a&lt;b)      </a:t>
            </a:r>
            <a:r>
              <a:rPr lang="en-US" altLang="ko-KR" sz="3600" err="1"/>
              <a:t>cmp</a:t>
            </a:r>
            <a:r>
              <a:rPr lang="en-US" altLang="ko-KR" sz="3600"/>
              <a:t> a, b   100 + 100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580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+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1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CF829-1F71-48CD-A4B9-1510C3B42FEC}"/>
              </a:ext>
            </a:extLst>
          </p:cNvPr>
          <p:cNvSpPr txBox="1"/>
          <p:nvPr/>
        </p:nvSpPr>
        <p:spPr>
          <a:xfrm>
            <a:off x="7429502" y="4292600"/>
            <a:ext cx="3435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SF=OF </a:t>
            </a:r>
            <a:r>
              <a:rPr lang="ko-KR" altLang="en-US" sz="3200"/>
              <a:t>이면 </a:t>
            </a:r>
            <a:endParaRPr lang="en-US" altLang="ko-KR" sz="3200"/>
          </a:p>
          <a:p>
            <a:r>
              <a:rPr lang="ko-KR" altLang="en-US" sz="3200"/>
              <a:t>앞의 숫자가 크다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7CFE27-5486-4708-968E-29FFB1EB244D}"/>
              </a:ext>
            </a:extLst>
          </p:cNvPr>
          <p:cNvSpPr txBox="1"/>
          <p:nvPr/>
        </p:nvSpPr>
        <p:spPr>
          <a:xfrm>
            <a:off x="5410202" y="406400"/>
            <a:ext cx="35092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양수</a:t>
            </a:r>
            <a:r>
              <a:rPr lang="en-US" altLang="ko-KR" sz="3200"/>
              <a:t>+</a:t>
            </a:r>
            <a:r>
              <a:rPr lang="ko-KR" altLang="en-US" sz="3200"/>
              <a:t>양수 </a:t>
            </a:r>
            <a:r>
              <a:rPr lang="en-US" altLang="ko-KR" sz="3200"/>
              <a:t>= </a:t>
            </a:r>
            <a:r>
              <a:rPr lang="ko-KR" altLang="en-US" sz="3200"/>
              <a:t>음수</a:t>
            </a:r>
            <a:endParaRPr lang="en-US" altLang="ko-KR" sz="3200"/>
          </a:p>
          <a:p>
            <a:endParaRPr lang="en-US" altLang="ko-KR" sz="3200"/>
          </a:p>
          <a:p>
            <a:r>
              <a:rPr lang="ko-KR" altLang="en-US" sz="3200" err="1"/>
              <a:t>오버플로우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802673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77059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제어문</a:t>
            </a:r>
            <a:r>
              <a:rPr lang="ko-KR" altLang="en-US" sz="3600"/>
              <a:t> </a:t>
            </a:r>
            <a:r>
              <a:rPr lang="en-US" altLang="ko-KR" sz="3600"/>
              <a:t>: if</a:t>
            </a:r>
          </a:p>
          <a:p>
            <a:endParaRPr lang="en-US" altLang="ko-KR" sz="3600"/>
          </a:p>
          <a:p>
            <a:r>
              <a:rPr lang="en-US" altLang="ko-KR" sz="3600"/>
              <a:t>a=-100,</a:t>
            </a:r>
            <a:r>
              <a:rPr lang="ko-KR" altLang="en-US" sz="3600"/>
              <a:t> </a:t>
            </a:r>
            <a:r>
              <a:rPr lang="en-US" altLang="ko-KR" sz="3600"/>
              <a:t>b=100</a:t>
            </a:r>
          </a:p>
          <a:p>
            <a:endParaRPr lang="en-US" altLang="ko-KR" sz="3600"/>
          </a:p>
          <a:p>
            <a:r>
              <a:rPr lang="en-US" altLang="ko-KR" sz="3600"/>
              <a:t>if(a&lt;b)      </a:t>
            </a:r>
            <a:r>
              <a:rPr lang="en-US" altLang="ko-KR" sz="3600" err="1"/>
              <a:t>cmp</a:t>
            </a:r>
            <a:r>
              <a:rPr lang="en-US" altLang="ko-KR" sz="3600"/>
              <a:t> a, b   -100 + (-100)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580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+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1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CF829-1F71-48CD-A4B9-1510C3B42FEC}"/>
              </a:ext>
            </a:extLst>
          </p:cNvPr>
          <p:cNvSpPr txBox="1"/>
          <p:nvPr/>
        </p:nvSpPr>
        <p:spPr>
          <a:xfrm>
            <a:off x="7429502" y="4292600"/>
            <a:ext cx="3435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SF!=OF </a:t>
            </a:r>
            <a:r>
              <a:rPr lang="ko-KR" altLang="en-US" sz="3200"/>
              <a:t>이면 </a:t>
            </a:r>
            <a:endParaRPr lang="en-US" altLang="ko-KR" sz="3200"/>
          </a:p>
          <a:p>
            <a:r>
              <a:rPr lang="ko-KR" altLang="en-US" sz="3200"/>
              <a:t>앞의 숫자가 작다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7CFE27-5486-4708-968E-29FFB1EB244D}"/>
              </a:ext>
            </a:extLst>
          </p:cNvPr>
          <p:cNvSpPr txBox="1"/>
          <p:nvPr/>
        </p:nvSpPr>
        <p:spPr>
          <a:xfrm>
            <a:off x="5410202" y="406400"/>
            <a:ext cx="35092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양수</a:t>
            </a:r>
            <a:r>
              <a:rPr lang="en-US" altLang="ko-KR" sz="3200"/>
              <a:t>+</a:t>
            </a:r>
            <a:r>
              <a:rPr lang="ko-KR" altLang="en-US" sz="3200"/>
              <a:t>양수 </a:t>
            </a:r>
            <a:r>
              <a:rPr lang="en-US" altLang="ko-KR" sz="3200"/>
              <a:t>= </a:t>
            </a:r>
            <a:r>
              <a:rPr lang="ko-KR" altLang="en-US" sz="3200"/>
              <a:t>음수</a:t>
            </a:r>
            <a:endParaRPr lang="en-US" altLang="ko-KR" sz="3200"/>
          </a:p>
          <a:p>
            <a:r>
              <a:rPr lang="ko-KR" altLang="en-US" sz="3200"/>
              <a:t>음수</a:t>
            </a:r>
            <a:r>
              <a:rPr lang="en-US" altLang="ko-KR" sz="3200"/>
              <a:t>+</a:t>
            </a:r>
            <a:r>
              <a:rPr lang="ko-KR" altLang="en-US" sz="3200"/>
              <a:t>음수 </a:t>
            </a:r>
            <a:r>
              <a:rPr lang="en-US" altLang="ko-KR" sz="3200"/>
              <a:t>= </a:t>
            </a:r>
            <a:r>
              <a:rPr lang="ko-KR" altLang="en-US" sz="3200"/>
              <a:t>양수</a:t>
            </a:r>
            <a:endParaRPr lang="en-US" altLang="ko-KR" sz="3200"/>
          </a:p>
          <a:p>
            <a:r>
              <a:rPr lang="ko-KR" altLang="en-US" sz="3200" err="1"/>
              <a:t>오버플로우</a:t>
            </a:r>
            <a:endParaRPr lang="ko-KR" altLang="en-US" sz="3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D38235-E700-433C-AACB-407D889434DC}"/>
              </a:ext>
            </a:extLst>
          </p:cNvPr>
          <p:cNvSpPr/>
          <p:nvPr/>
        </p:nvSpPr>
        <p:spPr>
          <a:xfrm>
            <a:off x="247650" y="563136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61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469900" y="2667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&amp; , | , ~ , &gt;&gt; , &lt;&lt; , ^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FD0D3-4735-4074-81BD-4B2B2F474364}"/>
              </a:ext>
            </a:extLst>
          </p:cNvPr>
          <p:cNvSpPr txBox="1"/>
          <p:nvPr/>
        </p:nvSpPr>
        <p:spPr>
          <a:xfrm>
            <a:off x="952500" y="1562100"/>
            <a:ext cx="20187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item[4]</a:t>
            </a:r>
          </a:p>
          <a:p>
            <a:r>
              <a:rPr lang="en-US" altLang="ko-KR" sz="2800"/>
              <a:t>item[0] = 1</a:t>
            </a:r>
          </a:p>
          <a:p>
            <a:r>
              <a:rPr lang="en-US" altLang="ko-KR" sz="2800"/>
              <a:t>Item[3] = 1</a:t>
            </a:r>
            <a:endParaRPr lang="ko-KR" altLang="en-US" sz="2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92ADB2-9C94-403C-9178-C47A5D2FD764}"/>
              </a:ext>
            </a:extLst>
          </p:cNvPr>
          <p:cNvSpPr/>
          <p:nvPr/>
        </p:nvSpPr>
        <p:spPr>
          <a:xfrm>
            <a:off x="4157310" y="1742427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06484-00C5-434E-B296-A7DA08BBD577}"/>
              </a:ext>
            </a:extLst>
          </p:cNvPr>
          <p:cNvSpPr/>
          <p:nvPr/>
        </p:nvSpPr>
        <p:spPr>
          <a:xfrm>
            <a:off x="4633560" y="1742426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4ABA8-BA70-4BCA-9351-4F76071581AD}"/>
              </a:ext>
            </a:extLst>
          </p:cNvPr>
          <p:cNvSpPr/>
          <p:nvPr/>
        </p:nvSpPr>
        <p:spPr>
          <a:xfrm>
            <a:off x="5109810" y="1742425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DAEBB5-ECF8-4E08-BA57-C1BA51144AEF}"/>
              </a:ext>
            </a:extLst>
          </p:cNvPr>
          <p:cNvSpPr/>
          <p:nvPr/>
        </p:nvSpPr>
        <p:spPr>
          <a:xfrm>
            <a:off x="5586060" y="174242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11C0C-52BE-4C91-A634-9B020198E280}"/>
              </a:ext>
            </a:extLst>
          </p:cNvPr>
          <p:cNvSpPr/>
          <p:nvPr/>
        </p:nvSpPr>
        <p:spPr>
          <a:xfrm>
            <a:off x="4157310" y="1219205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7FBF63-3309-4D38-A68E-C44E9BB34F9C}"/>
              </a:ext>
            </a:extLst>
          </p:cNvPr>
          <p:cNvSpPr/>
          <p:nvPr/>
        </p:nvSpPr>
        <p:spPr>
          <a:xfrm>
            <a:off x="4633560" y="1219204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B85827-E5B2-4CCD-9F6A-F27F88C64595}"/>
              </a:ext>
            </a:extLst>
          </p:cNvPr>
          <p:cNvSpPr/>
          <p:nvPr/>
        </p:nvSpPr>
        <p:spPr>
          <a:xfrm>
            <a:off x="5109810" y="1219203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363F1-E92C-4664-973B-A33CE215E963}"/>
              </a:ext>
            </a:extLst>
          </p:cNvPr>
          <p:cNvSpPr/>
          <p:nvPr/>
        </p:nvSpPr>
        <p:spPr>
          <a:xfrm>
            <a:off x="5586060" y="1219200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60" y="361771"/>
            <a:ext cx="4426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/>
              <a:t>메모리를 심하게 낭비 한다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661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469900" y="2667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&amp; , | , ~ , &gt;&gt; , &lt;&lt; , ^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FD0D3-4735-4074-81BD-4B2B2F474364}"/>
              </a:ext>
            </a:extLst>
          </p:cNvPr>
          <p:cNvSpPr txBox="1"/>
          <p:nvPr/>
        </p:nvSpPr>
        <p:spPr>
          <a:xfrm>
            <a:off x="304800" y="1311536"/>
            <a:ext cx="26682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item=0</a:t>
            </a:r>
          </a:p>
          <a:p>
            <a:r>
              <a:rPr lang="en-US" altLang="ko-KR" sz="2800"/>
              <a:t>item = item | 1</a:t>
            </a:r>
          </a:p>
          <a:p>
            <a:r>
              <a:rPr lang="en-US" altLang="ko-KR" sz="2800"/>
              <a:t>Item = item | 8</a:t>
            </a:r>
            <a:endParaRPr lang="ko-KR" altLang="en-US" sz="2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92ADB2-9C94-403C-9178-C47A5D2FD764}"/>
              </a:ext>
            </a:extLst>
          </p:cNvPr>
          <p:cNvSpPr/>
          <p:nvPr/>
        </p:nvSpPr>
        <p:spPr>
          <a:xfrm>
            <a:off x="3831255" y="217331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06484-00C5-434E-B296-A7DA08BBD577}"/>
              </a:ext>
            </a:extLst>
          </p:cNvPr>
          <p:cNvSpPr/>
          <p:nvPr/>
        </p:nvSpPr>
        <p:spPr>
          <a:xfrm>
            <a:off x="4307505" y="2173313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4ABA8-BA70-4BCA-9351-4F76071581AD}"/>
              </a:ext>
            </a:extLst>
          </p:cNvPr>
          <p:cNvSpPr/>
          <p:nvPr/>
        </p:nvSpPr>
        <p:spPr>
          <a:xfrm>
            <a:off x="4783755" y="2173312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DAEBB5-ECF8-4E08-BA57-C1BA51144AEF}"/>
              </a:ext>
            </a:extLst>
          </p:cNvPr>
          <p:cNvSpPr/>
          <p:nvPr/>
        </p:nvSpPr>
        <p:spPr>
          <a:xfrm>
            <a:off x="5260005" y="2173311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11C0C-52BE-4C91-A634-9B020198E280}"/>
              </a:ext>
            </a:extLst>
          </p:cNvPr>
          <p:cNvSpPr/>
          <p:nvPr/>
        </p:nvSpPr>
        <p:spPr>
          <a:xfrm>
            <a:off x="3831255" y="957595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7FBF63-3309-4D38-A68E-C44E9BB34F9C}"/>
              </a:ext>
            </a:extLst>
          </p:cNvPr>
          <p:cNvSpPr/>
          <p:nvPr/>
        </p:nvSpPr>
        <p:spPr>
          <a:xfrm>
            <a:off x="4307505" y="957594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B85827-E5B2-4CCD-9F6A-F27F88C64595}"/>
              </a:ext>
            </a:extLst>
          </p:cNvPr>
          <p:cNvSpPr/>
          <p:nvPr/>
        </p:nvSpPr>
        <p:spPr>
          <a:xfrm>
            <a:off x="4783755" y="957593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363F1-E92C-4664-973B-A33CE215E963}"/>
              </a:ext>
            </a:extLst>
          </p:cNvPr>
          <p:cNvSpPr/>
          <p:nvPr/>
        </p:nvSpPr>
        <p:spPr>
          <a:xfrm>
            <a:off x="5260005" y="957590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60" y="361771"/>
            <a:ext cx="4426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/>
              <a:t>메모리를 심하게 낭비 한다</a:t>
            </a:r>
            <a:r>
              <a:rPr lang="en-US" altLang="ko-KR" sz="240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CCC81-04FD-40AA-A1B6-2C8E42A4A36C}"/>
              </a:ext>
            </a:extLst>
          </p:cNvPr>
          <p:cNvSpPr/>
          <p:nvPr/>
        </p:nvSpPr>
        <p:spPr>
          <a:xfrm>
            <a:off x="3831255" y="1565450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7EAE35-D61C-488F-9CC5-256FA90C4911}"/>
              </a:ext>
            </a:extLst>
          </p:cNvPr>
          <p:cNvSpPr/>
          <p:nvPr/>
        </p:nvSpPr>
        <p:spPr>
          <a:xfrm>
            <a:off x="4307505" y="1565449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D1DBC0-3E9A-47F4-9142-69C70E38A6A4}"/>
              </a:ext>
            </a:extLst>
          </p:cNvPr>
          <p:cNvSpPr/>
          <p:nvPr/>
        </p:nvSpPr>
        <p:spPr>
          <a:xfrm>
            <a:off x="4783755" y="1565448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2B843F-704C-4AA6-8DCC-53C11ECF6B5E}"/>
              </a:ext>
            </a:extLst>
          </p:cNvPr>
          <p:cNvSpPr/>
          <p:nvPr/>
        </p:nvSpPr>
        <p:spPr>
          <a:xfrm>
            <a:off x="5260005" y="1565447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779D44B-60ED-4A50-94CA-08662D9FCB52}"/>
              </a:ext>
            </a:extLst>
          </p:cNvPr>
          <p:cNvCxnSpPr/>
          <p:nvPr/>
        </p:nvCxnSpPr>
        <p:spPr>
          <a:xfrm>
            <a:off x="3407745" y="2814965"/>
            <a:ext cx="2576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C93B7F-0940-4CEF-96F9-C2ABFDD8EF7E}"/>
              </a:ext>
            </a:extLst>
          </p:cNvPr>
          <p:cNvSpPr txBox="1"/>
          <p:nvPr/>
        </p:nvSpPr>
        <p:spPr>
          <a:xfrm>
            <a:off x="3407745" y="225299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F49A32-12FD-4DCB-BE9E-595ECC00B7BC}"/>
              </a:ext>
            </a:extLst>
          </p:cNvPr>
          <p:cNvSpPr/>
          <p:nvPr/>
        </p:nvSpPr>
        <p:spPr>
          <a:xfrm>
            <a:off x="3831255" y="2889175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7B079A-6BDA-4EAF-B95B-5B435EBAE34B}"/>
              </a:ext>
            </a:extLst>
          </p:cNvPr>
          <p:cNvSpPr/>
          <p:nvPr/>
        </p:nvSpPr>
        <p:spPr>
          <a:xfrm>
            <a:off x="4307505" y="288917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BDB0CA-20A5-439A-AB7B-AB5BE55B5CDE}"/>
              </a:ext>
            </a:extLst>
          </p:cNvPr>
          <p:cNvSpPr/>
          <p:nvPr/>
        </p:nvSpPr>
        <p:spPr>
          <a:xfrm>
            <a:off x="4783755" y="2889173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0F6DCB-3CDA-42F6-9F95-194375271962}"/>
              </a:ext>
            </a:extLst>
          </p:cNvPr>
          <p:cNvSpPr/>
          <p:nvPr/>
        </p:nvSpPr>
        <p:spPr>
          <a:xfrm>
            <a:off x="5260005" y="2889172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70FF57-E0B5-49FC-92B1-FFEDDAC48816}"/>
              </a:ext>
            </a:extLst>
          </p:cNvPr>
          <p:cNvCxnSpPr/>
          <p:nvPr/>
        </p:nvCxnSpPr>
        <p:spPr>
          <a:xfrm>
            <a:off x="7316870" y="2266974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123AF94-7B1B-44B1-B9A7-31AA98A578C7}"/>
              </a:ext>
            </a:extLst>
          </p:cNvPr>
          <p:cNvCxnSpPr/>
          <p:nvPr/>
        </p:nvCxnSpPr>
        <p:spPr>
          <a:xfrm>
            <a:off x="7326395" y="3028974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AFAFBC-EA23-4BD6-B0D2-74D048AA9E49}"/>
              </a:ext>
            </a:extLst>
          </p:cNvPr>
          <p:cNvCxnSpPr/>
          <p:nvPr/>
        </p:nvCxnSpPr>
        <p:spPr>
          <a:xfrm>
            <a:off x="8602745" y="2276499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AB46B8-CA4F-409A-BBB8-42B6C335DEAB}"/>
              </a:ext>
            </a:extLst>
          </p:cNvPr>
          <p:cNvCxnSpPr/>
          <p:nvPr/>
        </p:nvCxnSpPr>
        <p:spPr>
          <a:xfrm>
            <a:off x="8612270" y="3038499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E07CD16-0178-4D2D-B4CB-8E5CF4799586}"/>
              </a:ext>
            </a:extLst>
          </p:cNvPr>
          <p:cNvCxnSpPr>
            <a:cxnSpLocks/>
          </p:cNvCxnSpPr>
          <p:nvPr/>
        </p:nvCxnSpPr>
        <p:spPr>
          <a:xfrm>
            <a:off x="7316870" y="2276499"/>
            <a:ext cx="9525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DF7E6B3-CA81-4B73-8DCD-BD5F88F05F61}"/>
              </a:ext>
            </a:extLst>
          </p:cNvPr>
          <p:cNvCxnSpPr>
            <a:cxnSpLocks/>
          </p:cNvCxnSpPr>
          <p:nvPr/>
        </p:nvCxnSpPr>
        <p:spPr>
          <a:xfrm>
            <a:off x="9298070" y="2276499"/>
            <a:ext cx="9525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76C8F5E-280D-4D67-8BC3-E329ACD78263}"/>
              </a:ext>
            </a:extLst>
          </p:cNvPr>
          <p:cNvCxnSpPr/>
          <p:nvPr/>
        </p:nvCxnSpPr>
        <p:spPr>
          <a:xfrm>
            <a:off x="9298070" y="2638449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56AAD55-8788-4F81-BCF6-48203CBC4C0A}"/>
              </a:ext>
            </a:extLst>
          </p:cNvPr>
          <p:cNvCxnSpPr/>
          <p:nvPr/>
        </p:nvCxnSpPr>
        <p:spPr>
          <a:xfrm>
            <a:off x="6612020" y="2638449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07C76AA-01F7-49A5-AB97-446D8D502E44}"/>
              </a:ext>
            </a:extLst>
          </p:cNvPr>
          <p:cNvSpPr/>
          <p:nvPr/>
        </p:nvSpPr>
        <p:spPr>
          <a:xfrm>
            <a:off x="7946628" y="2174275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2B228D-2598-4E6A-A28A-E54013D8FDEA}"/>
              </a:ext>
            </a:extLst>
          </p:cNvPr>
          <p:cNvSpPr/>
          <p:nvPr/>
        </p:nvSpPr>
        <p:spPr>
          <a:xfrm>
            <a:off x="8449236" y="2189859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DF87839-1D02-4E1A-BC51-B5E5D40CC32D}"/>
              </a:ext>
            </a:extLst>
          </p:cNvPr>
          <p:cNvSpPr/>
          <p:nvPr/>
        </p:nvSpPr>
        <p:spPr>
          <a:xfrm>
            <a:off x="7948833" y="2912844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C72EA7-EE1F-46C0-98B2-C6548B412C08}"/>
              </a:ext>
            </a:extLst>
          </p:cNvPr>
          <p:cNvSpPr/>
          <p:nvPr/>
        </p:nvSpPr>
        <p:spPr>
          <a:xfrm>
            <a:off x="8451441" y="2928428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9A2762-EBF6-43A4-9174-58A62EF68BA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021720" y="2170809"/>
            <a:ext cx="520215" cy="190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BB88EF7-634A-4ED4-B344-F4B2E9DF7966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>
            <a:off x="8041532" y="2912844"/>
            <a:ext cx="502608" cy="1558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0D40CF-0BD3-4D18-8FAB-1287135FCE58}"/>
              </a:ext>
            </a:extLst>
          </p:cNvPr>
          <p:cNvSpPr txBox="1"/>
          <p:nvPr/>
        </p:nvSpPr>
        <p:spPr>
          <a:xfrm>
            <a:off x="6538560" y="218985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5v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2A7A02-6F00-4135-BF15-6C7F575FC694}"/>
              </a:ext>
            </a:extLst>
          </p:cNvPr>
          <p:cNvSpPr txBox="1"/>
          <p:nvPr/>
        </p:nvSpPr>
        <p:spPr>
          <a:xfrm>
            <a:off x="9640217" y="218985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5v</a:t>
            </a:r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9C18EF-E8A6-4030-A917-BB1372D8937F}"/>
              </a:ext>
            </a:extLst>
          </p:cNvPr>
          <p:cNvSpPr/>
          <p:nvPr/>
        </p:nvSpPr>
        <p:spPr>
          <a:xfrm>
            <a:off x="3831255" y="3486598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1E66BA-B1FA-4482-980D-5306D7D0A82E}"/>
              </a:ext>
            </a:extLst>
          </p:cNvPr>
          <p:cNvSpPr/>
          <p:nvPr/>
        </p:nvSpPr>
        <p:spPr>
          <a:xfrm>
            <a:off x="4307505" y="3486597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E04EA9-4B6E-43B9-8587-5261A53CACD2}"/>
              </a:ext>
            </a:extLst>
          </p:cNvPr>
          <p:cNvSpPr/>
          <p:nvPr/>
        </p:nvSpPr>
        <p:spPr>
          <a:xfrm>
            <a:off x="4783755" y="3486596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3E33EFC-5A0F-43F5-B9A8-34CA4548D72F}"/>
              </a:ext>
            </a:extLst>
          </p:cNvPr>
          <p:cNvSpPr/>
          <p:nvPr/>
        </p:nvSpPr>
        <p:spPr>
          <a:xfrm>
            <a:off x="5260005" y="3486595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F3C24FF-2C70-4ABB-A455-EB1B9E631309}"/>
              </a:ext>
            </a:extLst>
          </p:cNvPr>
          <p:cNvCxnSpPr/>
          <p:nvPr/>
        </p:nvCxnSpPr>
        <p:spPr>
          <a:xfrm>
            <a:off x="3407745" y="4128249"/>
            <a:ext cx="2576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4406B78-5DA5-4C64-9CCC-0BA3C165B618}"/>
              </a:ext>
            </a:extLst>
          </p:cNvPr>
          <p:cNvSpPr txBox="1"/>
          <p:nvPr/>
        </p:nvSpPr>
        <p:spPr>
          <a:xfrm>
            <a:off x="3407745" y="356627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E08C16A-871C-4A54-BA54-FF13D336DB00}"/>
              </a:ext>
            </a:extLst>
          </p:cNvPr>
          <p:cNvSpPr/>
          <p:nvPr/>
        </p:nvSpPr>
        <p:spPr>
          <a:xfrm>
            <a:off x="3831255" y="4202459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A6B960-E0A8-43EC-AEE7-17B207960E2A}"/>
              </a:ext>
            </a:extLst>
          </p:cNvPr>
          <p:cNvSpPr/>
          <p:nvPr/>
        </p:nvSpPr>
        <p:spPr>
          <a:xfrm>
            <a:off x="4307505" y="4202458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8ACD166-F4BA-45FC-A9A1-12659E08A9F2}"/>
              </a:ext>
            </a:extLst>
          </p:cNvPr>
          <p:cNvSpPr/>
          <p:nvPr/>
        </p:nvSpPr>
        <p:spPr>
          <a:xfrm>
            <a:off x="4783755" y="4202457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7105C1-D97A-43EC-8D26-A2774382C9D0}"/>
              </a:ext>
            </a:extLst>
          </p:cNvPr>
          <p:cNvSpPr/>
          <p:nvPr/>
        </p:nvSpPr>
        <p:spPr>
          <a:xfrm>
            <a:off x="5260005" y="4202456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866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469900" y="2667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</a:t>
            </a:r>
            <a:r>
              <a:rPr lang="en-US" altLang="ko-KR" sz="3200">
                <a:solidFill>
                  <a:srgbClr val="FF0000"/>
                </a:solidFill>
              </a:rPr>
              <a:t>&amp; , | </a:t>
            </a:r>
            <a:r>
              <a:rPr lang="en-US" altLang="ko-KR" sz="3200"/>
              <a:t>, ~ , </a:t>
            </a:r>
            <a:r>
              <a:rPr lang="en-US" altLang="ko-KR" sz="3200">
                <a:solidFill>
                  <a:srgbClr val="FF0000"/>
                </a:solidFill>
              </a:rPr>
              <a:t>&gt;&gt; , &lt;&lt; </a:t>
            </a:r>
            <a:r>
              <a:rPr lang="en-US" altLang="ko-KR" sz="3200"/>
              <a:t>, ^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FD0D3-4735-4074-81BD-4B2B2F474364}"/>
              </a:ext>
            </a:extLst>
          </p:cNvPr>
          <p:cNvSpPr txBox="1"/>
          <p:nvPr/>
        </p:nvSpPr>
        <p:spPr>
          <a:xfrm>
            <a:off x="199489" y="989530"/>
            <a:ext cx="26682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item=0</a:t>
            </a:r>
          </a:p>
          <a:p>
            <a:r>
              <a:rPr lang="en-US" altLang="ko-KR" sz="2800"/>
              <a:t>item = item | 1</a:t>
            </a:r>
          </a:p>
          <a:p>
            <a:r>
              <a:rPr lang="en-US" altLang="ko-KR" sz="2800"/>
              <a:t>Item = item | 8</a:t>
            </a:r>
            <a:endParaRPr lang="ko-KR" altLang="en-US" sz="2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92ADB2-9C94-403C-9178-C47A5D2FD764}"/>
              </a:ext>
            </a:extLst>
          </p:cNvPr>
          <p:cNvSpPr/>
          <p:nvPr/>
        </p:nvSpPr>
        <p:spPr>
          <a:xfrm>
            <a:off x="3831255" y="217331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06484-00C5-434E-B296-A7DA08BBD577}"/>
              </a:ext>
            </a:extLst>
          </p:cNvPr>
          <p:cNvSpPr/>
          <p:nvPr/>
        </p:nvSpPr>
        <p:spPr>
          <a:xfrm>
            <a:off x="4307505" y="2173313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4ABA8-BA70-4BCA-9351-4F76071581AD}"/>
              </a:ext>
            </a:extLst>
          </p:cNvPr>
          <p:cNvSpPr/>
          <p:nvPr/>
        </p:nvSpPr>
        <p:spPr>
          <a:xfrm>
            <a:off x="4783755" y="2173312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DAEBB5-ECF8-4E08-BA57-C1BA51144AEF}"/>
              </a:ext>
            </a:extLst>
          </p:cNvPr>
          <p:cNvSpPr/>
          <p:nvPr/>
        </p:nvSpPr>
        <p:spPr>
          <a:xfrm>
            <a:off x="5260005" y="2173311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11C0C-52BE-4C91-A634-9B020198E280}"/>
              </a:ext>
            </a:extLst>
          </p:cNvPr>
          <p:cNvSpPr/>
          <p:nvPr/>
        </p:nvSpPr>
        <p:spPr>
          <a:xfrm>
            <a:off x="3831255" y="957595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7FBF63-3309-4D38-A68E-C44E9BB34F9C}"/>
              </a:ext>
            </a:extLst>
          </p:cNvPr>
          <p:cNvSpPr/>
          <p:nvPr/>
        </p:nvSpPr>
        <p:spPr>
          <a:xfrm>
            <a:off x="4307505" y="957594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B85827-E5B2-4CCD-9F6A-F27F88C64595}"/>
              </a:ext>
            </a:extLst>
          </p:cNvPr>
          <p:cNvSpPr/>
          <p:nvPr/>
        </p:nvSpPr>
        <p:spPr>
          <a:xfrm>
            <a:off x="4783755" y="957593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363F1-E92C-4664-973B-A33CE215E963}"/>
              </a:ext>
            </a:extLst>
          </p:cNvPr>
          <p:cNvSpPr/>
          <p:nvPr/>
        </p:nvSpPr>
        <p:spPr>
          <a:xfrm>
            <a:off x="5260005" y="957590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60" y="361771"/>
            <a:ext cx="4426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/>
              <a:t>메모리를 심하게 낭비 한다</a:t>
            </a:r>
            <a:r>
              <a:rPr lang="en-US" altLang="ko-KR" sz="240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CCC81-04FD-40AA-A1B6-2C8E42A4A36C}"/>
              </a:ext>
            </a:extLst>
          </p:cNvPr>
          <p:cNvSpPr/>
          <p:nvPr/>
        </p:nvSpPr>
        <p:spPr>
          <a:xfrm>
            <a:off x="3831255" y="1565450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7EAE35-D61C-488F-9CC5-256FA90C4911}"/>
              </a:ext>
            </a:extLst>
          </p:cNvPr>
          <p:cNvSpPr/>
          <p:nvPr/>
        </p:nvSpPr>
        <p:spPr>
          <a:xfrm>
            <a:off x="4307505" y="1565449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D1DBC0-3E9A-47F4-9142-69C70E38A6A4}"/>
              </a:ext>
            </a:extLst>
          </p:cNvPr>
          <p:cNvSpPr/>
          <p:nvPr/>
        </p:nvSpPr>
        <p:spPr>
          <a:xfrm>
            <a:off x="4783755" y="1565448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2B843F-704C-4AA6-8DCC-53C11ECF6B5E}"/>
              </a:ext>
            </a:extLst>
          </p:cNvPr>
          <p:cNvSpPr/>
          <p:nvPr/>
        </p:nvSpPr>
        <p:spPr>
          <a:xfrm>
            <a:off x="5260005" y="1565447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779D44B-60ED-4A50-94CA-08662D9FCB52}"/>
              </a:ext>
            </a:extLst>
          </p:cNvPr>
          <p:cNvCxnSpPr/>
          <p:nvPr/>
        </p:nvCxnSpPr>
        <p:spPr>
          <a:xfrm>
            <a:off x="3407745" y="2814965"/>
            <a:ext cx="2576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C93B7F-0940-4CEF-96F9-C2ABFDD8EF7E}"/>
              </a:ext>
            </a:extLst>
          </p:cNvPr>
          <p:cNvSpPr txBox="1"/>
          <p:nvPr/>
        </p:nvSpPr>
        <p:spPr>
          <a:xfrm>
            <a:off x="3407745" y="22529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&amp;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F49A32-12FD-4DCB-BE9E-595ECC00B7BC}"/>
              </a:ext>
            </a:extLst>
          </p:cNvPr>
          <p:cNvSpPr/>
          <p:nvPr/>
        </p:nvSpPr>
        <p:spPr>
          <a:xfrm>
            <a:off x="3831255" y="2889175"/>
            <a:ext cx="47625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7B079A-6BDA-4EAF-B95B-5B435EBAE34B}"/>
              </a:ext>
            </a:extLst>
          </p:cNvPr>
          <p:cNvSpPr/>
          <p:nvPr/>
        </p:nvSpPr>
        <p:spPr>
          <a:xfrm>
            <a:off x="4307505" y="2889174"/>
            <a:ext cx="47625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BDB0CA-20A5-439A-AB7B-AB5BE55B5CDE}"/>
              </a:ext>
            </a:extLst>
          </p:cNvPr>
          <p:cNvSpPr/>
          <p:nvPr/>
        </p:nvSpPr>
        <p:spPr>
          <a:xfrm>
            <a:off x="4783755" y="2889173"/>
            <a:ext cx="47625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0F6DCB-3CDA-42F6-9F95-194375271962}"/>
              </a:ext>
            </a:extLst>
          </p:cNvPr>
          <p:cNvSpPr/>
          <p:nvPr/>
        </p:nvSpPr>
        <p:spPr>
          <a:xfrm>
            <a:off x="5260005" y="2889172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70FF57-E0B5-49FC-92B1-FFEDDAC48816}"/>
              </a:ext>
            </a:extLst>
          </p:cNvPr>
          <p:cNvCxnSpPr/>
          <p:nvPr/>
        </p:nvCxnSpPr>
        <p:spPr>
          <a:xfrm>
            <a:off x="6685790" y="2570318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AFAFBC-EA23-4BD6-B0D2-74D048AA9E49}"/>
              </a:ext>
            </a:extLst>
          </p:cNvPr>
          <p:cNvCxnSpPr/>
          <p:nvPr/>
        </p:nvCxnSpPr>
        <p:spPr>
          <a:xfrm>
            <a:off x="7971665" y="2579843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AB46B8-CA4F-409A-BBB8-42B6C335DEAB}"/>
              </a:ext>
            </a:extLst>
          </p:cNvPr>
          <p:cNvCxnSpPr/>
          <p:nvPr/>
        </p:nvCxnSpPr>
        <p:spPr>
          <a:xfrm>
            <a:off x="9283777" y="2616354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07C76AA-01F7-49A5-AB97-446D8D502E44}"/>
              </a:ext>
            </a:extLst>
          </p:cNvPr>
          <p:cNvSpPr/>
          <p:nvPr/>
        </p:nvSpPr>
        <p:spPr>
          <a:xfrm>
            <a:off x="7315548" y="2477619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2B228D-2598-4E6A-A28A-E54013D8FDEA}"/>
              </a:ext>
            </a:extLst>
          </p:cNvPr>
          <p:cNvSpPr/>
          <p:nvPr/>
        </p:nvSpPr>
        <p:spPr>
          <a:xfrm>
            <a:off x="7818156" y="2493203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DF87839-1D02-4E1A-BC51-B5E5D40CC32D}"/>
              </a:ext>
            </a:extLst>
          </p:cNvPr>
          <p:cNvSpPr/>
          <p:nvPr/>
        </p:nvSpPr>
        <p:spPr>
          <a:xfrm>
            <a:off x="8620340" y="2490699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C72EA7-EE1F-46C0-98B2-C6548B412C08}"/>
              </a:ext>
            </a:extLst>
          </p:cNvPr>
          <p:cNvSpPr/>
          <p:nvPr/>
        </p:nvSpPr>
        <p:spPr>
          <a:xfrm>
            <a:off x="9122948" y="2506283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9A2762-EBF6-43A4-9174-58A62EF68BA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390640" y="2474154"/>
            <a:ext cx="520215" cy="1904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BB88EF7-634A-4ED4-B344-F4B2E9DF7966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>
            <a:off x="8713039" y="2490699"/>
            <a:ext cx="502608" cy="1558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0D40CF-0BD3-4D18-8FAB-1287135FCE58}"/>
              </a:ext>
            </a:extLst>
          </p:cNvPr>
          <p:cNvSpPr txBox="1"/>
          <p:nvPr/>
        </p:nvSpPr>
        <p:spPr>
          <a:xfrm>
            <a:off x="6786580" y="215463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5v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2A7A02-6F00-4135-BF15-6C7F575FC694}"/>
              </a:ext>
            </a:extLst>
          </p:cNvPr>
          <p:cNvSpPr txBox="1"/>
          <p:nvPr/>
        </p:nvSpPr>
        <p:spPr>
          <a:xfrm>
            <a:off x="9584153" y="229368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0v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203FDD-4DDE-4515-B413-0B8679756063}"/>
              </a:ext>
            </a:extLst>
          </p:cNvPr>
          <p:cNvSpPr txBox="1"/>
          <p:nvPr/>
        </p:nvSpPr>
        <p:spPr>
          <a:xfrm>
            <a:off x="256256" y="2622322"/>
            <a:ext cx="31280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if( item &amp; (1&lt;&lt;</a:t>
            </a:r>
            <a:r>
              <a:rPr lang="en-US" altLang="ko-KR" sz="2800" err="1"/>
              <a:t>i</a:t>
            </a:r>
            <a:r>
              <a:rPr lang="en-US" altLang="ko-KR" sz="2800"/>
              <a:t>) )</a:t>
            </a:r>
          </a:p>
          <a:p>
            <a:r>
              <a:rPr lang="en-US" altLang="ko-KR" sz="2800"/>
              <a:t>    print(</a:t>
            </a:r>
            <a:r>
              <a:rPr lang="en-US" altLang="ko-KR" sz="2800" err="1"/>
              <a:t>i</a:t>
            </a:r>
            <a:r>
              <a:rPr lang="en-US" altLang="ko-KR" sz="2800"/>
              <a:t>)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94906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605" y="304800"/>
            <a:ext cx="320167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5015" y="1318895"/>
            <a:ext cx="117856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2075" y="3136900"/>
            <a:ext cx="359410" cy="5848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45770" y="312674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530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0940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985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395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5ADCC-719B-42D2-89DC-D555936F1A58}"/>
              </a:ext>
            </a:extLst>
          </p:cNvPr>
          <p:cNvSpPr/>
          <p:nvPr/>
        </p:nvSpPr>
        <p:spPr>
          <a:xfrm>
            <a:off x="2249805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50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25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13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8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59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63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04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509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50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590423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26427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62368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698373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34314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770318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06259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42264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881951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17892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53897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989838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25842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61783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097788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33729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E01A6-B193-46A6-B600-A5A04DE4A30B}"/>
              </a:ext>
            </a:extLst>
          </p:cNvPr>
          <p:cNvSpPr txBox="1"/>
          <p:nvPr/>
        </p:nvSpPr>
        <p:spPr>
          <a:xfrm>
            <a:off x="3016250" y="1311910"/>
            <a:ext cx="163068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660" y="2332355"/>
            <a:ext cx="456057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부동</a:t>
            </a:r>
            <a:r>
              <a:rPr lang="en-US" altLang="ko-KR" sz="3200"/>
              <a:t>(</a:t>
            </a:r>
            <a:r>
              <a:rPr lang="ko-KR" altLang="en-US" sz="3200"/>
              <a:t>浮動</a:t>
            </a:r>
            <a:r>
              <a:rPr lang="en-US" altLang="ko-KR" sz="3200"/>
              <a:t>)</a:t>
            </a:r>
            <a:r>
              <a:rPr lang="ko-KR" altLang="en-US" sz="3200"/>
              <a:t>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581660" y="4346575"/>
            <a:ext cx="6790690" cy="1569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문제점 </a:t>
            </a:r>
            <a:r>
              <a:rPr lang="en-US" altLang="ko-KR" sz="3200"/>
              <a:t>: </a:t>
            </a:r>
          </a:p>
          <a:p>
            <a:r>
              <a:rPr lang="en-US" altLang="ko-KR" sz="3200"/>
              <a:t>1. </a:t>
            </a:r>
            <a:r>
              <a:rPr lang="ko-KR" altLang="en-US" sz="3200" strike="sngStrike" err="1"/>
              <a:t>큰수를</a:t>
            </a:r>
            <a:r>
              <a:rPr lang="ko-KR" altLang="en-US" sz="3200" strike="sngStrike"/>
              <a:t> 표현할 수 없다</a:t>
            </a:r>
            <a:r>
              <a:rPr lang="en-US" altLang="ko-KR" sz="3200"/>
              <a:t>. </a:t>
            </a:r>
          </a:p>
          <a:p>
            <a:r>
              <a:rPr lang="en-US" altLang="ko-KR" sz="3200" strike="sngStrike"/>
              <a:t>2. </a:t>
            </a:r>
            <a:r>
              <a:rPr lang="ko-KR" altLang="en-US" sz="3200" strike="sngStrike"/>
              <a:t>매우 정밀한 수를 표현할 수 없다</a:t>
            </a:r>
            <a:r>
              <a:rPr lang="en-US" altLang="ko-KR" sz="3200" strike="sngStrike"/>
              <a:t>.</a:t>
            </a:r>
            <a:endParaRPr lang="ko-KR" altLang="en-US" sz="3200" strike="sngStrik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>
                <a:spLocks/>
              </p:cNvSpPr>
              <p:nvPr/>
            </p:nvSpPr>
            <p:spPr>
              <a:xfrm rot="0">
                <a:off x="6960235" y="290195"/>
                <a:ext cx="4834255" cy="58547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l" defTabSz="508000">
                  <a:buFontTx/>
                  <a:buNone/>
                </a:pPr>
                <a:r>
                  <a:rPr lang="en-US" altLang="ko-KR" sz="3200"/>
                  <a:t>1000000000 =&gt; 0.1*</a:t>
                </a: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2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/>
                            <a:rPr sz="3200" i="1">
                              <a:solidFill>
                                <a:srgbClr val="000000"/>
                              </a:solidFill>
                            </a:rPr>
                            <m:t>1</m:t>
                          </m:r>
                          <m:r>
                            <m:rPr/>
                            <a:rPr sz="3200" i="1">
                              <a:solidFill>
                                <a:srgbClr val="000000"/>
                              </a:solidFill>
                            </a:rPr>
                            <m:t>0</m:t>
                          </m:r>
                        </m:e>
                        <m:sup>
                          <m:r>
                            <m:rPr/>
                            <a:rPr sz="2100" i="1">
                              <a:solidFill>
                                <a:srgbClr val="000000"/>
                              </a:solidFill>
                            </a:rPr>
                            <m:t>1</m:t>
                          </m:r>
                          <m:r>
                            <m:rPr/>
                            <a:rPr sz="2100" i="1">
                              <a:solidFill>
                                <a:srgbClr val="000000"/>
                              </a:solidFill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>
                <a:spLocks/>
              </p:cNvSpPr>
              <p:nvPr/>
            </p:nvSpPr>
            <p:spPr>
              <a:xfrm rot="0">
                <a:off x="4913630" y="1325245"/>
                <a:ext cx="2449830" cy="58547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l" defTabSz="508000">
                  <a:buFontTx/>
                  <a:buNone/>
                </a:pPr>
                <a:r>
                  <a:rPr lang="en-US" altLang="ko-KR" sz="3200"/>
                  <a:t>0.101001*</a:t>
                </a: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2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/>
                            <a:rPr sz="3200" i="1">
                              <a:solidFill>
                                <a:srgbClr val="000000"/>
                              </a:solidFill>
                            </a:rPr>
                            <m:t>2</m:t>
                          </m:r>
                        </m:e>
                        <m:sup>
                          <m:r>
                            <m:rPr/>
                            <a:rPr sz="2100" i="1">
                              <a:solidFill>
                                <a:srgbClr val="000000"/>
                              </a:solidFill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F183C5F-120A-4D09-A8C5-4746D516D4B4}"/>
              </a:ext>
            </a:extLst>
          </p:cNvPr>
          <p:cNvSpPr txBox="1"/>
          <p:nvPr/>
        </p:nvSpPr>
        <p:spPr>
          <a:xfrm>
            <a:off x="-115570" y="3595370"/>
            <a:ext cx="50673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s</a:t>
            </a:r>
            <a:endParaRPr lang="ko-KR" altLang="en-US" sz="3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F6E35-1238-4E97-A277-DAEAA4546E81}"/>
              </a:ext>
            </a:extLst>
          </p:cNvPr>
          <p:cNvSpPr txBox="1"/>
          <p:nvPr/>
        </p:nvSpPr>
        <p:spPr>
          <a:xfrm>
            <a:off x="1383665" y="3576955"/>
            <a:ext cx="54864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e</a:t>
            </a:r>
            <a:endParaRPr lang="ko-KR" altLang="en-US" sz="3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0A11EB-8B70-4BCA-B54F-2F28D93D6BAA}"/>
              </a:ext>
            </a:extLst>
          </p:cNvPr>
          <p:cNvSpPr txBox="1"/>
          <p:nvPr/>
        </p:nvSpPr>
        <p:spPr>
          <a:xfrm>
            <a:off x="4371975" y="3589655"/>
            <a:ext cx="54864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m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405203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469900" y="2667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</a:t>
            </a:r>
            <a:r>
              <a:rPr lang="en-US" altLang="ko-KR" sz="3200">
                <a:solidFill>
                  <a:srgbClr val="FF0000"/>
                </a:solidFill>
              </a:rPr>
              <a:t>&amp; , | , ~ , &gt;&gt; , &lt;&lt; </a:t>
            </a:r>
            <a:r>
              <a:rPr lang="en-US" altLang="ko-KR" sz="3200"/>
              <a:t>, ^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FD0D3-4735-4074-81BD-4B2B2F474364}"/>
              </a:ext>
            </a:extLst>
          </p:cNvPr>
          <p:cNvSpPr txBox="1"/>
          <p:nvPr/>
        </p:nvSpPr>
        <p:spPr>
          <a:xfrm>
            <a:off x="199489" y="989530"/>
            <a:ext cx="26682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item=0</a:t>
            </a:r>
          </a:p>
          <a:p>
            <a:r>
              <a:rPr lang="en-US" altLang="ko-KR" sz="2800"/>
              <a:t>item = item | 1</a:t>
            </a:r>
          </a:p>
          <a:p>
            <a:r>
              <a:rPr lang="en-US" altLang="ko-KR" sz="2800"/>
              <a:t>Item = item | 8</a:t>
            </a:r>
            <a:endParaRPr lang="ko-KR" altLang="en-US" sz="2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92ADB2-9C94-403C-9178-C47A5D2FD764}"/>
              </a:ext>
            </a:extLst>
          </p:cNvPr>
          <p:cNvSpPr/>
          <p:nvPr/>
        </p:nvSpPr>
        <p:spPr>
          <a:xfrm>
            <a:off x="3831255" y="217331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06484-00C5-434E-B296-A7DA08BBD577}"/>
              </a:ext>
            </a:extLst>
          </p:cNvPr>
          <p:cNvSpPr/>
          <p:nvPr/>
        </p:nvSpPr>
        <p:spPr>
          <a:xfrm>
            <a:off x="4307505" y="2173313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4ABA8-BA70-4BCA-9351-4F76071581AD}"/>
              </a:ext>
            </a:extLst>
          </p:cNvPr>
          <p:cNvSpPr/>
          <p:nvPr/>
        </p:nvSpPr>
        <p:spPr>
          <a:xfrm>
            <a:off x="4783755" y="2173312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DAEBB5-ECF8-4E08-BA57-C1BA51144AEF}"/>
              </a:ext>
            </a:extLst>
          </p:cNvPr>
          <p:cNvSpPr/>
          <p:nvPr/>
        </p:nvSpPr>
        <p:spPr>
          <a:xfrm>
            <a:off x="5260005" y="2173311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11C0C-52BE-4C91-A634-9B020198E280}"/>
              </a:ext>
            </a:extLst>
          </p:cNvPr>
          <p:cNvSpPr/>
          <p:nvPr/>
        </p:nvSpPr>
        <p:spPr>
          <a:xfrm>
            <a:off x="3831255" y="957595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7FBF63-3309-4D38-A68E-C44E9BB34F9C}"/>
              </a:ext>
            </a:extLst>
          </p:cNvPr>
          <p:cNvSpPr/>
          <p:nvPr/>
        </p:nvSpPr>
        <p:spPr>
          <a:xfrm>
            <a:off x="4307505" y="957594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B85827-E5B2-4CCD-9F6A-F27F88C64595}"/>
              </a:ext>
            </a:extLst>
          </p:cNvPr>
          <p:cNvSpPr/>
          <p:nvPr/>
        </p:nvSpPr>
        <p:spPr>
          <a:xfrm>
            <a:off x="4783755" y="957593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363F1-E92C-4664-973B-A33CE215E963}"/>
              </a:ext>
            </a:extLst>
          </p:cNvPr>
          <p:cNvSpPr/>
          <p:nvPr/>
        </p:nvSpPr>
        <p:spPr>
          <a:xfrm>
            <a:off x="5260005" y="957590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60" y="361771"/>
            <a:ext cx="4426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 strike="sngStrike"/>
              <a:t>메모리를 심하게 낭비 한다</a:t>
            </a:r>
            <a:r>
              <a:rPr lang="en-US" altLang="ko-KR" sz="240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CCC81-04FD-40AA-A1B6-2C8E42A4A36C}"/>
              </a:ext>
            </a:extLst>
          </p:cNvPr>
          <p:cNvSpPr/>
          <p:nvPr/>
        </p:nvSpPr>
        <p:spPr>
          <a:xfrm>
            <a:off x="3831255" y="1565450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7EAE35-D61C-488F-9CC5-256FA90C4911}"/>
              </a:ext>
            </a:extLst>
          </p:cNvPr>
          <p:cNvSpPr/>
          <p:nvPr/>
        </p:nvSpPr>
        <p:spPr>
          <a:xfrm>
            <a:off x="4307505" y="1565449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D1DBC0-3E9A-47F4-9142-69C70E38A6A4}"/>
              </a:ext>
            </a:extLst>
          </p:cNvPr>
          <p:cNvSpPr/>
          <p:nvPr/>
        </p:nvSpPr>
        <p:spPr>
          <a:xfrm>
            <a:off x="4783755" y="1565448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2B843F-704C-4AA6-8DCC-53C11ECF6B5E}"/>
              </a:ext>
            </a:extLst>
          </p:cNvPr>
          <p:cNvSpPr/>
          <p:nvPr/>
        </p:nvSpPr>
        <p:spPr>
          <a:xfrm>
            <a:off x="5260005" y="1565447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779D44B-60ED-4A50-94CA-08662D9FCB52}"/>
              </a:ext>
            </a:extLst>
          </p:cNvPr>
          <p:cNvCxnSpPr/>
          <p:nvPr/>
        </p:nvCxnSpPr>
        <p:spPr>
          <a:xfrm>
            <a:off x="3407745" y="2814965"/>
            <a:ext cx="2576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C93B7F-0940-4CEF-96F9-C2ABFDD8EF7E}"/>
              </a:ext>
            </a:extLst>
          </p:cNvPr>
          <p:cNvSpPr txBox="1"/>
          <p:nvPr/>
        </p:nvSpPr>
        <p:spPr>
          <a:xfrm>
            <a:off x="3407745" y="22529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&amp;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F49A32-12FD-4DCB-BE9E-595ECC00B7BC}"/>
              </a:ext>
            </a:extLst>
          </p:cNvPr>
          <p:cNvSpPr/>
          <p:nvPr/>
        </p:nvSpPr>
        <p:spPr>
          <a:xfrm>
            <a:off x="3831255" y="2889175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7B079A-6BDA-4EAF-B95B-5B435EBAE34B}"/>
              </a:ext>
            </a:extLst>
          </p:cNvPr>
          <p:cNvSpPr/>
          <p:nvPr/>
        </p:nvSpPr>
        <p:spPr>
          <a:xfrm>
            <a:off x="4307505" y="288917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BDB0CA-20A5-439A-AB7B-AB5BE55B5CDE}"/>
              </a:ext>
            </a:extLst>
          </p:cNvPr>
          <p:cNvSpPr/>
          <p:nvPr/>
        </p:nvSpPr>
        <p:spPr>
          <a:xfrm>
            <a:off x="4783755" y="2889173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0F6DCB-3CDA-42F6-9F95-194375271962}"/>
              </a:ext>
            </a:extLst>
          </p:cNvPr>
          <p:cNvSpPr/>
          <p:nvPr/>
        </p:nvSpPr>
        <p:spPr>
          <a:xfrm>
            <a:off x="5260005" y="2889172"/>
            <a:ext cx="476250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70FF57-E0B5-49FC-92B1-FFEDDAC48816}"/>
              </a:ext>
            </a:extLst>
          </p:cNvPr>
          <p:cNvCxnSpPr/>
          <p:nvPr/>
        </p:nvCxnSpPr>
        <p:spPr>
          <a:xfrm>
            <a:off x="6685790" y="2570318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AFAFBC-EA23-4BD6-B0D2-74D048AA9E49}"/>
              </a:ext>
            </a:extLst>
          </p:cNvPr>
          <p:cNvCxnSpPr/>
          <p:nvPr/>
        </p:nvCxnSpPr>
        <p:spPr>
          <a:xfrm>
            <a:off x="7971665" y="2579843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AB46B8-CA4F-409A-BBB8-42B6C335DEAB}"/>
              </a:ext>
            </a:extLst>
          </p:cNvPr>
          <p:cNvCxnSpPr/>
          <p:nvPr/>
        </p:nvCxnSpPr>
        <p:spPr>
          <a:xfrm>
            <a:off x="9283777" y="2616354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07C76AA-01F7-49A5-AB97-446D8D502E44}"/>
              </a:ext>
            </a:extLst>
          </p:cNvPr>
          <p:cNvSpPr/>
          <p:nvPr/>
        </p:nvSpPr>
        <p:spPr>
          <a:xfrm>
            <a:off x="7315548" y="2477619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2B228D-2598-4E6A-A28A-E54013D8FDEA}"/>
              </a:ext>
            </a:extLst>
          </p:cNvPr>
          <p:cNvSpPr/>
          <p:nvPr/>
        </p:nvSpPr>
        <p:spPr>
          <a:xfrm>
            <a:off x="7818156" y="2493203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DF87839-1D02-4E1A-BC51-B5E5D40CC32D}"/>
              </a:ext>
            </a:extLst>
          </p:cNvPr>
          <p:cNvSpPr/>
          <p:nvPr/>
        </p:nvSpPr>
        <p:spPr>
          <a:xfrm>
            <a:off x="8620340" y="2490699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C72EA7-EE1F-46C0-98B2-C6548B412C08}"/>
              </a:ext>
            </a:extLst>
          </p:cNvPr>
          <p:cNvSpPr/>
          <p:nvPr/>
        </p:nvSpPr>
        <p:spPr>
          <a:xfrm>
            <a:off x="9122948" y="2506283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9A2762-EBF6-43A4-9174-58A62EF68BA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390640" y="2474154"/>
            <a:ext cx="520215" cy="1904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BB88EF7-634A-4ED4-B344-F4B2E9DF7966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>
            <a:off x="8713039" y="2490699"/>
            <a:ext cx="502608" cy="1558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0D40CF-0BD3-4D18-8FAB-1287135FCE58}"/>
              </a:ext>
            </a:extLst>
          </p:cNvPr>
          <p:cNvSpPr txBox="1"/>
          <p:nvPr/>
        </p:nvSpPr>
        <p:spPr>
          <a:xfrm>
            <a:off x="6786580" y="215463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5v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2A7A02-6F00-4135-BF15-6C7F575FC694}"/>
              </a:ext>
            </a:extLst>
          </p:cNvPr>
          <p:cNvSpPr txBox="1"/>
          <p:nvPr/>
        </p:nvSpPr>
        <p:spPr>
          <a:xfrm>
            <a:off x="9584153" y="229368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0v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203FDD-4DDE-4515-B413-0B8679756063}"/>
              </a:ext>
            </a:extLst>
          </p:cNvPr>
          <p:cNvSpPr txBox="1"/>
          <p:nvPr/>
        </p:nvSpPr>
        <p:spPr>
          <a:xfrm>
            <a:off x="256256" y="2622322"/>
            <a:ext cx="31280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if( item &amp; (1&lt;&lt;</a:t>
            </a:r>
            <a:r>
              <a:rPr lang="en-US" altLang="ko-KR" sz="2800" err="1"/>
              <a:t>i</a:t>
            </a:r>
            <a:r>
              <a:rPr lang="en-US" altLang="ko-KR" sz="2800"/>
              <a:t>) )</a:t>
            </a:r>
          </a:p>
          <a:p>
            <a:r>
              <a:rPr lang="en-US" altLang="ko-KR" sz="2800"/>
              <a:t>    print(</a:t>
            </a:r>
            <a:r>
              <a:rPr lang="en-US" altLang="ko-KR" sz="2800" err="1"/>
              <a:t>i</a:t>
            </a:r>
            <a:r>
              <a:rPr lang="en-US" altLang="ko-KR" sz="2800"/>
              <a:t>)</a:t>
            </a:r>
          </a:p>
          <a:p>
            <a:endParaRPr lang="en-US" altLang="ko-KR" sz="2800"/>
          </a:p>
          <a:p>
            <a:r>
              <a:rPr lang="en-US" altLang="ko-KR" sz="2800"/>
              <a:t>item = item &amp; ~8</a:t>
            </a:r>
          </a:p>
          <a:p>
            <a:r>
              <a:rPr lang="en-US" altLang="ko-KR" sz="2800"/>
              <a:t>item = item &amp; ~1</a:t>
            </a:r>
            <a:endParaRPr lang="ko-KR" altLang="en-US" sz="2800"/>
          </a:p>
          <a:p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855159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469900" y="2667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</a:t>
            </a:r>
            <a:r>
              <a:rPr lang="en-US" altLang="ko-KR" sz="3200">
                <a:solidFill>
                  <a:srgbClr val="FF0000"/>
                </a:solidFill>
              </a:rPr>
              <a:t>&amp; , | , ~ , &gt;&gt; , &lt;&lt; </a:t>
            </a:r>
            <a:r>
              <a:rPr lang="en-US" altLang="ko-KR" sz="3200"/>
              <a:t>, ^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FD0D3-4735-4074-81BD-4B2B2F474364}"/>
              </a:ext>
            </a:extLst>
          </p:cNvPr>
          <p:cNvSpPr txBox="1"/>
          <p:nvPr/>
        </p:nvSpPr>
        <p:spPr>
          <a:xfrm>
            <a:off x="199489" y="989530"/>
            <a:ext cx="26682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item=0</a:t>
            </a:r>
          </a:p>
          <a:p>
            <a:r>
              <a:rPr lang="en-US" altLang="ko-KR" sz="2800"/>
              <a:t>item = item | 1</a:t>
            </a:r>
          </a:p>
          <a:p>
            <a:r>
              <a:rPr lang="en-US" altLang="ko-KR" sz="2800"/>
              <a:t>Item = item | 8</a:t>
            </a:r>
            <a:endParaRPr lang="ko-KR" altLang="en-US" sz="2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92ADB2-9C94-403C-9178-C47A5D2FD764}"/>
              </a:ext>
            </a:extLst>
          </p:cNvPr>
          <p:cNvSpPr/>
          <p:nvPr/>
        </p:nvSpPr>
        <p:spPr>
          <a:xfrm>
            <a:off x="3831255" y="217331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06484-00C5-434E-B296-A7DA08BBD577}"/>
              </a:ext>
            </a:extLst>
          </p:cNvPr>
          <p:cNvSpPr/>
          <p:nvPr/>
        </p:nvSpPr>
        <p:spPr>
          <a:xfrm>
            <a:off x="4307505" y="2173313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4ABA8-BA70-4BCA-9351-4F76071581AD}"/>
              </a:ext>
            </a:extLst>
          </p:cNvPr>
          <p:cNvSpPr/>
          <p:nvPr/>
        </p:nvSpPr>
        <p:spPr>
          <a:xfrm>
            <a:off x="4783755" y="2173312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DAEBB5-ECF8-4E08-BA57-C1BA51144AEF}"/>
              </a:ext>
            </a:extLst>
          </p:cNvPr>
          <p:cNvSpPr/>
          <p:nvPr/>
        </p:nvSpPr>
        <p:spPr>
          <a:xfrm>
            <a:off x="5260005" y="2173311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11C0C-52BE-4C91-A634-9B020198E280}"/>
              </a:ext>
            </a:extLst>
          </p:cNvPr>
          <p:cNvSpPr/>
          <p:nvPr/>
        </p:nvSpPr>
        <p:spPr>
          <a:xfrm>
            <a:off x="3831255" y="957595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7FBF63-3309-4D38-A68E-C44E9BB34F9C}"/>
              </a:ext>
            </a:extLst>
          </p:cNvPr>
          <p:cNvSpPr/>
          <p:nvPr/>
        </p:nvSpPr>
        <p:spPr>
          <a:xfrm>
            <a:off x="4307505" y="957594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B85827-E5B2-4CCD-9F6A-F27F88C64595}"/>
              </a:ext>
            </a:extLst>
          </p:cNvPr>
          <p:cNvSpPr/>
          <p:nvPr/>
        </p:nvSpPr>
        <p:spPr>
          <a:xfrm>
            <a:off x="4783755" y="957593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363F1-E92C-4664-973B-A33CE215E963}"/>
              </a:ext>
            </a:extLst>
          </p:cNvPr>
          <p:cNvSpPr/>
          <p:nvPr/>
        </p:nvSpPr>
        <p:spPr>
          <a:xfrm>
            <a:off x="5260005" y="957590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60" y="361771"/>
            <a:ext cx="44262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 strike="sngStrike"/>
              <a:t>메모리를 심하게 낭비 한다</a:t>
            </a:r>
            <a:r>
              <a:rPr lang="en-US" altLang="ko-KR" sz="2400"/>
              <a:t>.</a:t>
            </a:r>
          </a:p>
          <a:p>
            <a:pPr marL="457200" indent="-457200">
              <a:buAutoNum type="arabicPeriod"/>
            </a:pPr>
            <a:endParaRPr lang="en-US" altLang="ko-KR" sz="24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CCC81-04FD-40AA-A1B6-2C8E42A4A36C}"/>
              </a:ext>
            </a:extLst>
          </p:cNvPr>
          <p:cNvSpPr/>
          <p:nvPr/>
        </p:nvSpPr>
        <p:spPr>
          <a:xfrm>
            <a:off x="3831255" y="1565450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7EAE35-D61C-488F-9CC5-256FA90C4911}"/>
              </a:ext>
            </a:extLst>
          </p:cNvPr>
          <p:cNvSpPr/>
          <p:nvPr/>
        </p:nvSpPr>
        <p:spPr>
          <a:xfrm>
            <a:off x="4307505" y="1565449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D1DBC0-3E9A-47F4-9142-69C70E38A6A4}"/>
              </a:ext>
            </a:extLst>
          </p:cNvPr>
          <p:cNvSpPr/>
          <p:nvPr/>
        </p:nvSpPr>
        <p:spPr>
          <a:xfrm>
            <a:off x="4783755" y="1565448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2B843F-704C-4AA6-8DCC-53C11ECF6B5E}"/>
              </a:ext>
            </a:extLst>
          </p:cNvPr>
          <p:cNvSpPr/>
          <p:nvPr/>
        </p:nvSpPr>
        <p:spPr>
          <a:xfrm>
            <a:off x="5260005" y="1565447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779D44B-60ED-4A50-94CA-08662D9FCB52}"/>
              </a:ext>
            </a:extLst>
          </p:cNvPr>
          <p:cNvCxnSpPr/>
          <p:nvPr/>
        </p:nvCxnSpPr>
        <p:spPr>
          <a:xfrm>
            <a:off x="3407745" y="2814965"/>
            <a:ext cx="2576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C93B7F-0940-4CEF-96F9-C2ABFDD8EF7E}"/>
              </a:ext>
            </a:extLst>
          </p:cNvPr>
          <p:cNvSpPr txBox="1"/>
          <p:nvPr/>
        </p:nvSpPr>
        <p:spPr>
          <a:xfrm>
            <a:off x="3407745" y="22529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&amp;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F49A32-12FD-4DCB-BE9E-595ECC00B7BC}"/>
              </a:ext>
            </a:extLst>
          </p:cNvPr>
          <p:cNvSpPr/>
          <p:nvPr/>
        </p:nvSpPr>
        <p:spPr>
          <a:xfrm>
            <a:off x="3831255" y="2889175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7B079A-6BDA-4EAF-B95B-5B435EBAE34B}"/>
              </a:ext>
            </a:extLst>
          </p:cNvPr>
          <p:cNvSpPr/>
          <p:nvPr/>
        </p:nvSpPr>
        <p:spPr>
          <a:xfrm>
            <a:off x="4307505" y="288917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BDB0CA-20A5-439A-AB7B-AB5BE55B5CDE}"/>
              </a:ext>
            </a:extLst>
          </p:cNvPr>
          <p:cNvSpPr/>
          <p:nvPr/>
        </p:nvSpPr>
        <p:spPr>
          <a:xfrm>
            <a:off x="4783755" y="2889173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0F6DCB-3CDA-42F6-9F95-194375271962}"/>
              </a:ext>
            </a:extLst>
          </p:cNvPr>
          <p:cNvSpPr/>
          <p:nvPr/>
        </p:nvSpPr>
        <p:spPr>
          <a:xfrm>
            <a:off x="5260005" y="2889172"/>
            <a:ext cx="476250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70FF57-E0B5-49FC-92B1-FFEDDAC48816}"/>
              </a:ext>
            </a:extLst>
          </p:cNvPr>
          <p:cNvCxnSpPr/>
          <p:nvPr/>
        </p:nvCxnSpPr>
        <p:spPr>
          <a:xfrm>
            <a:off x="6685790" y="2570318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AFAFBC-EA23-4BD6-B0D2-74D048AA9E49}"/>
              </a:ext>
            </a:extLst>
          </p:cNvPr>
          <p:cNvCxnSpPr/>
          <p:nvPr/>
        </p:nvCxnSpPr>
        <p:spPr>
          <a:xfrm>
            <a:off x="7971665" y="2579843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AB46B8-CA4F-409A-BBB8-42B6C335DEAB}"/>
              </a:ext>
            </a:extLst>
          </p:cNvPr>
          <p:cNvCxnSpPr/>
          <p:nvPr/>
        </p:nvCxnSpPr>
        <p:spPr>
          <a:xfrm>
            <a:off x="9283777" y="2616354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07C76AA-01F7-49A5-AB97-446D8D502E44}"/>
              </a:ext>
            </a:extLst>
          </p:cNvPr>
          <p:cNvSpPr/>
          <p:nvPr/>
        </p:nvSpPr>
        <p:spPr>
          <a:xfrm>
            <a:off x="7315548" y="2477619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2B228D-2598-4E6A-A28A-E54013D8FDEA}"/>
              </a:ext>
            </a:extLst>
          </p:cNvPr>
          <p:cNvSpPr/>
          <p:nvPr/>
        </p:nvSpPr>
        <p:spPr>
          <a:xfrm>
            <a:off x="7818156" y="2493203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DF87839-1D02-4E1A-BC51-B5E5D40CC32D}"/>
              </a:ext>
            </a:extLst>
          </p:cNvPr>
          <p:cNvSpPr/>
          <p:nvPr/>
        </p:nvSpPr>
        <p:spPr>
          <a:xfrm>
            <a:off x="8620340" y="2490699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C72EA7-EE1F-46C0-98B2-C6548B412C08}"/>
              </a:ext>
            </a:extLst>
          </p:cNvPr>
          <p:cNvSpPr/>
          <p:nvPr/>
        </p:nvSpPr>
        <p:spPr>
          <a:xfrm>
            <a:off x="9122948" y="2506283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9A2762-EBF6-43A4-9174-58A62EF68BA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390640" y="2474154"/>
            <a:ext cx="520215" cy="1904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BB88EF7-634A-4ED4-B344-F4B2E9DF7966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>
            <a:off x="8713039" y="2490699"/>
            <a:ext cx="502608" cy="1558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0D40CF-0BD3-4D18-8FAB-1287135FCE58}"/>
              </a:ext>
            </a:extLst>
          </p:cNvPr>
          <p:cNvSpPr txBox="1"/>
          <p:nvPr/>
        </p:nvSpPr>
        <p:spPr>
          <a:xfrm>
            <a:off x="6786580" y="215463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5v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2A7A02-6F00-4135-BF15-6C7F575FC694}"/>
              </a:ext>
            </a:extLst>
          </p:cNvPr>
          <p:cNvSpPr txBox="1"/>
          <p:nvPr/>
        </p:nvSpPr>
        <p:spPr>
          <a:xfrm>
            <a:off x="9584153" y="229368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0v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203FDD-4DDE-4515-B413-0B8679756063}"/>
              </a:ext>
            </a:extLst>
          </p:cNvPr>
          <p:cNvSpPr txBox="1"/>
          <p:nvPr/>
        </p:nvSpPr>
        <p:spPr>
          <a:xfrm>
            <a:off x="256256" y="2622322"/>
            <a:ext cx="31280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if( item &amp; (1&lt;&lt;</a:t>
            </a:r>
            <a:r>
              <a:rPr lang="en-US" altLang="ko-KR" sz="2800" err="1"/>
              <a:t>i</a:t>
            </a:r>
            <a:r>
              <a:rPr lang="en-US" altLang="ko-KR" sz="2800"/>
              <a:t>) )</a:t>
            </a:r>
          </a:p>
          <a:p>
            <a:r>
              <a:rPr lang="en-US" altLang="ko-KR" sz="2800"/>
              <a:t>    print(</a:t>
            </a:r>
            <a:r>
              <a:rPr lang="en-US" altLang="ko-KR" sz="2800" err="1"/>
              <a:t>i</a:t>
            </a:r>
            <a:r>
              <a:rPr lang="en-US" altLang="ko-KR" sz="2800"/>
              <a:t>)</a:t>
            </a:r>
          </a:p>
          <a:p>
            <a:endParaRPr lang="en-US" altLang="ko-KR" sz="2800"/>
          </a:p>
          <a:p>
            <a:r>
              <a:rPr lang="en-US" altLang="ko-KR" sz="2800"/>
              <a:t>item = item &amp; ~8</a:t>
            </a:r>
          </a:p>
          <a:p>
            <a:r>
              <a:rPr lang="en-US" altLang="ko-KR" sz="2800"/>
              <a:t>item = item &amp; ~1</a:t>
            </a:r>
            <a:endParaRPr lang="ko-KR" altLang="en-US" sz="2800"/>
          </a:p>
          <a:p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467564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346075" y="1524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</a:t>
            </a:r>
            <a:r>
              <a:rPr lang="en-US" altLang="ko-KR" sz="3200">
                <a:solidFill>
                  <a:srgbClr val="FF0000"/>
                </a:solidFill>
              </a:rPr>
              <a:t>&amp; , | , ~ , &gt;&gt; , &lt;&lt; , ^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60" y="361771"/>
            <a:ext cx="44262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 strike="sngStrike"/>
              <a:t>메모리를 심하게 낭비 한다</a:t>
            </a:r>
            <a:r>
              <a:rPr lang="en-US" altLang="ko-KR" sz="2400"/>
              <a:t>.</a:t>
            </a:r>
          </a:p>
          <a:p>
            <a:pPr marL="457200" indent="-457200">
              <a:buAutoNum type="arabicPeriod"/>
            </a:pPr>
            <a:endParaRPr lang="en-US" altLang="ko-KR" sz="2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57A525-C3B5-407D-BDD2-EE9BF5E470A4}"/>
              </a:ext>
            </a:extLst>
          </p:cNvPr>
          <p:cNvSpPr/>
          <p:nvPr/>
        </p:nvSpPr>
        <p:spPr>
          <a:xfrm>
            <a:off x="704850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092301-3835-4C03-B0AC-6D12D893544E}"/>
              </a:ext>
            </a:extLst>
          </p:cNvPr>
          <p:cNvSpPr/>
          <p:nvPr/>
        </p:nvSpPr>
        <p:spPr>
          <a:xfrm>
            <a:off x="1023938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57C7F4-303E-4CE9-A2AC-410CEE9EB8B5}"/>
              </a:ext>
            </a:extLst>
          </p:cNvPr>
          <p:cNvSpPr/>
          <p:nvPr/>
        </p:nvSpPr>
        <p:spPr>
          <a:xfrm>
            <a:off x="1343025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93DA5A-7A04-4481-ADC3-A175D88AF426}"/>
              </a:ext>
            </a:extLst>
          </p:cNvPr>
          <p:cNvSpPr/>
          <p:nvPr/>
        </p:nvSpPr>
        <p:spPr>
          <a:xfrm>
            <a:off x="1662113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7116E2-66C8-44D1-938E-99BE665626DC}"/>
              </a:ext>
            </a:extLst>
          </p:cNvPr>
          <p:cNvSpPr/>
          <p:nvPr/>
        </p:nvSpPr>
        <p:spPr>
          <a:xfrm>
            <a:off x="1981200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8E600CB-51CA-4408-9B69-CA72ABA727E3}"/>
              </a:ext>
            </a:extLst>
          </p:cNvPr>
          <p:cNvSpPr/>
          <p:nvPr/>
        </p:nvSpPr>
        <p:spPr>
          <a:xfrm>
            <a:off x="2300288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D29412-A56F-4838-B565-04CB23B4B3F9}"/>
              </a:ext>
            </a:extLst>
          </p:cNvPr>
          <p:cNvSpPr/>
          <p:nvPr/>
        </p:nvSpPr>
        <p:spPr>
          <a:xfrm>
            <a:off x="2619375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62C241-E02B-4579-820C-18DD1ECC0266}"/>
              </a:ext>
            </a:extLst>
          </p:cNvPr>
          <p:cNvSpPr/>
          <p:nvPr/>
        </p:nvSpPr>
        <p:spPr>
          <a:xfrm>
            <a:off x="2938463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59A1A4-FE0C-45EE-9842-EAB691778949}"/>
              </a:ext>
            </a:extLst>
          </p:cNvPr>
          <p:cNvSpPr txBox="1"/>
          <p:nvPr/>
        </p:nvSpPr>
        <p:spPr>
          <a:xfrm>
            <a:off x="2462347" y="5229824"/>
            <a:ext cx="65387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index=100</a:t>
            </a:r>
          </a:p>
          <a:p>
            <a:r>
              <a:rPr lang="en-US" altLang="ko-KR" sz="3200"/>
              <a:t>item[index//32] |= 1&lt;&lt;(index%32)</a:t>
            </a:r>
            <a:endParaRPr lang="ko-KR" altLang="en-US" sz="3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B315239-ED5F-46A4-835F-F32F103A94A2}"/>
              </a:ext>
            </a:extLst>
          </p:cNvPr>
          <p:cNvSpPr/>
          <p:nvPr/>
        </p:nvSpPr>
        <p:spPr>
          <a:xfrm>
            <a:off x="3257550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392B823-4B00-458C-8860-879B7A3CA98F}"/>
              </a:ext>
            </a:extLst>
          </p:cNvPr>
          <p:cNvSpPr/>
          <p:nvPr/>
        </p:nvSpPr>
        <p:spPr>
          <a:xfrm>
            <a:off x="3576638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765E77F-FFB2-4200-AA1F-5EABDEA7BCCF}"/>
              </a:ext>
            </a:extLst>
          </p:cNvPr>
          <p:cNvSpPr/>
          <p:nvPr/>
        </p:nvSpPr>
        <p:spPr>
          <a:xfrm>
            <a:off x="3895725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CA513D-505A-4612-8200-BF6DA593B6E6}"/>
              </a:ext>
            </a:extLst>
          </p:cNvPr>
          <p:cNvSpPr/>
          <p:nvPr/>
        </p:nvSpPr>
        <p:spPr>
          <a:xfrm>
            <a:off x="4214813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83C5203-3309-4EB3-AF5A-2CB4CE962635}"/>
              </a:ext>
            </a:extLst>
          </p:cNvPr>
          <p:cNvSpPr/>
          <p:nvPr/>
        </p:nvSpPr>
        <p:spPr>
          <a:xfrm>
            <a:off x="4533900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3DF2DA9-9DA1-4CE3-A131-651FA0C09EE7}"/>
              </a:ext>
            </a:extLst>
          </p:cNvPr>
          <p:cNvSpPr/>
          <p:nvPr/>
        </p:nvSpPr>
        <p:spPr>
          <a:xfrm>
            <a:off x="4852988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1C17B7-859F-4F6B-8337-15A6A7A814DE}"/>
              </a:ext>
            </a:extLst>
          </p:cNvPr>
          <p:cNvSpPr/>
          <p:nvPr/>
        </p:nvSpPr>
        <p:spPr>
          <a:xfrm>
            <a:off x="5172075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C00E2E4-E79D-4564-861D-D3EEE5407D5C}"/>
              </a:ext>
            </a:extLst>
          </p:cNvPr>
          <p:cNvSpPr/>
          <p:nvPr/>
        </p:nvSpPr>
        <p:spPr>
          <a:xfrm>
            <a:off x="5491163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5D4638E-B52F-44A9-B0D3-DDAEC1F1ED4C}"/>
              </a:ext>
            </a:extLst>
          </p:cNvPr>
          <p:cNvSpPr/>
          <p:nvPr/>
        </p:nvSpPr>
        <p:spPr>
          <a:xfrm>
            <a:off x="5810250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9BE1021-1026-4122-825E-F7B1DD8F403F}"/>
              </a:ext>
            </a:extLst>
          </p:cNvPr>
          <p:cNvSpPr/>
          <p:nvPr/>
        </p:nvSpPr>
        <p:spPr>
          <a:xfrm>
            <a:off x="6129338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C032A4F-286D-4A86-A80A-3E37CD0CA1F8}"/>
              </a:ext>
            </a:extLst>
          </p:cNvPr>
          <p:cNvSpPr/>
          <p:nvPr/>
        </p:nvSpPr>
        <p:spPr>
          <a:xfrm>
            <a:off x="6448425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E486F10-668B-4028-A545-F1EEC11233B3}"/>
              </a:ext>
            </a:extLst>
          </p:cNvPr>
          <p:cNvSpPr/>
          <p:nvPr/>
        </p:nvSpPr>
        <p:spPr>
          <a:xfrm>
            <a:off x="6767513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FBE451-C063-4DBB-9B2A-58941B240C1A}"/>
              </a:ext>
            </a:extLst>
          </p:cNvPr>
          <p:cNvSpPr/>
          <p:nvPr/>
        </p:nvSpPr>
        <p:spPr>
          <a:xfrm>
            <a:off x="7086600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4E09954-8C14-45EA-82BA-CE7BED2C3F14}"/>
              </a:ext>
            </a:extLst>
          </p:cNvPr>
          <p:cNvSpPr/>
          <p:nvPr/>
        </p:nvSpPr>
        <p:spPr>
          <a:xfrm>
            <a:off x="7405688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8E14F3E-73A1-4FDD-8302-86C61B1A7A65}"/>
              </a:ext>
            </a:extLst>
          </p:cNvPr>
          <p:cNvSpPr/>
          <p:nvPr/>
        </p:nvSpPr>
        <p:spPr>
          <a:xfrm>
            <a:off x="7724775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0C0F502-5763-4A9E-8518-C42142158B0A}"/>
              </a:ext>
            </a:extLst>
          </p:cNvPr>
          <p:cNvSpPr/>
          <p:nvPr/>
        </p:nvSpPr>
        <p:spPr>
          <a:xfrm>
            <a:off x="8043863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5DF8FD4-B799-4A97-AA6C-D5442CEB4914}"/>
              </a:ext>
            </a:extLst>
          </p:cNvPr>
          <p:cNvSpPr/>
          <p:nvPr/>
        </p:nvSpPr>
        <p:spPr>
          <a:xfrm>
            <a:off x="8362950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CB949EF-6DE2-4B74-BCB9-E83A1389214C}"/>
              </a:ext>
            </a:extLst>
          </p:cNvPr>
          <p:cNvSpPr/>
          <p:nvPr/>
        </p:nvSpPr>
        <p:spPr>
          <a:xfrm>
            <a:off x="8682038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408F704-4705-472D-A928-257BA61E026F}"/>
              </a:ext>
            </a:extLst>
          </p:cNvPr>
          <p:cNvSpPr/>
          <p:nvPr/>
        </p:nvSpPr>
        <p:spPr>
          <a:xfrm>
            <a:off x="9001125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76A0785-63D1-47D7-B601-CAAFDBCEEF61}"/>
              </a:ext>
            </a:extLst>
          </p:cNvPr>
          <p:cNvSpPr/>
          <p:nvPr/>
        </p:nvSpPr>
        <p:spPr>
          <a:xfrm>
            <a:off x="9320213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71F08BD-235A-4CBE-99C1-A2121596BBDE}"/>
              </a:ext>
            </a:extLst>
          </p:cNvPr>
          <p:cNvSpPr/>
          <p:nvPr/>
        </p:nvSpPr>
        <p:spPr>
          <a:xfrm>
            <a:off x="9639300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8801457-C100-4FF6-888F-31A5310FAEC0}"/>
              </a:ext>
            </a:extLst>
          </p:cNvPr>
          <p:cNvSpPr/>
          <p:nvPr/>
        </p:nvSpPr>
        <p:spPr>
          <a:xfrm>
            <a:off x="9958388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E49D01D-F46C-4324-B9F7-ABB97728591A}"/>
              </a:ext>
            </a:extLst>
          </p:cNvPr>
          <p:cNvSpPr/>
          <p:nvPr/>
        </p:nvSpPr>
        <p:spPr>
          <a:xfrm>
            <a:off x="10277475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09E434-AD95-4F75-9F36-C73F5CAE7D38}"/>
              </a:ext>
            </a:extLst>
          </p:cNvPr>
          <p:cNvSpPr/>
          <p:nvPr/>
        </p:nvSpPr>
        <p:spPr>
          <a:xfrm>
            <a:off x="10596563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C7E6242-C384-4776-AE80-F71080B7365F}"/>
              </a:ext>
            </a:extLst>
          </p:cNvPr>
          <p:cNvSpPr/>
          <p:nvPr/>
        </p:nvSpPr>
        <p:spPr>
          <a:xfrm>
            <a:off x="704850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6AB3D1C-76A0-4F40-B727-924E99BCEFD9}"/>
              </a:ext>
            </a:extLst>
          </p:cNvPr>
          <p:cNvSpPr/>
          <p:nvPr/>
        </p:nvSpPr>
        <p:spPr>
          <a:xfrm>
            <a:off x="1023938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52D4CC4-92D8-4624-A6A2-AEC6C53C8BA5}"/>
              </a:ext>
            </a:extLst>
          </p:cNvPr>
          <p:cNvSpPr/>
          <p:nvPr/>
        </p:nvSpPr>
        <p:spPr>
          <a:xfrm>
            <a:off x="1343025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F5FFECA-0FDA-4388-B3E4-5688068BB843}"/>
              </a:ext>
            </a:extLst>
          </p:cNvPr>
          <p:cNvSpPr/>
          <p:nvPr/>
        </p:nvSpPr>
        <p:spPr>
          <a:xfrm>
            <a:off x="1662113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9ECE553-F938-40C0-A5DD-3087767F4600}"/>
              </a:ext>
            </a:extLst>
          </p:cNvPr>
          <p:cNvSpPr/>
          <p:nvPr/>
        </p:nvSpPr>
        <p:spPr>
          <a:xfrm>
            <a:off x="1981200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E37693D-6A3C-4866-9CDB-949A44556F39}"/>
              </a:ext>
            </a:extLst>
          </p:cNvPr>
          <p:cNvSpPr/>
          <p:nvPr/>
        </p:nvSpPr>
        <p:spPr>
          <a:xfrm>
            <a:off x="2300288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D588274-49E1-435E-B808-36265F08CBEF}"/>
              </a:ext>
            </a:extLst>
          </p:cNvPr>
          <p:cNvSpPr/>
          <p:nvPr/>
        </p:nvSpPr>
        <p:spPr>
          <a:xfrm>
            <a:off x="2619375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98171F2-6E37-4E64-8DE2-3367643D38DE}"/>
              </a:ext>
            </a:extLst>
          </p:cNvPr>
          <p:cNvSpPr/>
          <p:nvPr/>
        </p:nvSpPr>
        <p:spPr>
          <a:xfrm>
            <a:off x="2938463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E647590-B403-43A9-AC2E-DD8FA3523630}"/>
              </a:ext>
            </a:extLst>
          </p:cNvPr>
          <p:cNvSpPr/>
          <p:nvPr/>
        </p:nvSpPr>
        <p:spPr>
          <a:xfrm>
            <a:off x="3257550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EC761C9-EAD5-443B-B132-442CF86A6D30}"/>
              </a:ext>
            </a:extLst>
          </p:cNvPr>
          <p:cNvSpPr/>
          <p:nvPr/>
        </p:nvSpPr>
        <p:spPr>
          <a:xfrm>
            <a:off x="3576638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50782A8-C62D-4B68-BFBB-EF904B86B632}"/>
              </a:ext>
            </a:extLst>
          </p:cNvPr>
          <p:cNvSpPr/>
          <p:nvPr/>
        </p:nvSpPr>
        <p:spPr>
          <a:xfrm>
            <a:off x="3895725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07DFED0-B0BF-4975-A214-9108D870BE00}"/>
              </a:ext>
            </a:extLst>
          </p:cNvPr>
          <p:cNvSpPr/>
          <p:nvPr/>
        </p:nvSpPr>
        <p:spPr>
          <a:xfrm>
            <a:off x="4214813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58A9CCE-84E7-4B10-9C8B-F851F5E14358}"/>
              </a:ext>
            </a:extLst>
          </p:cNvPr>
          <p:cNvSpPr/>
          <p:nvPr/>
        </p:nvSpPr>
        <p:spPr>
          <a:xfrm>
            <a:off x="4533900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9AB1CA4-475A-413C-AF9F-BDF3BAABEEB4}"/>
              </a:ext>
            </a:extLst>
          </p:cNvPr>
          <p:cNvSpPr/>
          <p:nvPr/>
        </p:nvSpPr>
        <p:spPr>
          <a:xfrm>
            <a:off x="4852988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73D0904-2D9A-4D70-92D4-DA6C593DD6F6}"/>
              </a:ext>
            </a:extLst>
          </p:cNvPr>
          <p:cNvSpPr/>
          <p:nvPr/>
        </p:nvSpPr>
        <p:spPr>
          <a:xfrm>
            <a:off x="5172075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0471288-FB74-47DD-83B7-05BF87BAE74A}"/>
              </a:ext>
            </a:extLst>
          </p:cNvPr>
          <p:cNvSpPr/>
          <p:nvPr/>
        </p:nvSpPr>
        <p:spPr>
          <a:xfrm>
            <a:off x="5491163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4FB6D0B-E879-48A9-ABE8-BA618E765C02}"/>
              </a:ext>
            </a:extLst>
          </p:cNvPr>
          <p:cNvSpPr/>
          <p:nvPr/>
        </p:nvSpPr>
        <p:spPr>
          <a:xfrm>
            <a:off x="5810250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12F81B7-5D4F-479F-A966-CA96EB2CA5FC}"/>
              </a:ext>
            </a:extLst>
          </p:cNvPr>
          <p:cNvSpPr/>
          <p:nvPr/>
        </p:nvSpPr>
        <p:spPr>
          <a:xfrm>
            <a:off x="6129338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98F12B8-B658-4640-B5A1-4387AA01392A}"/>
              </a:ext>
            </a:extLst>
          </p:cNvPr>
          <p:cNvSpPr/>
          <p:nvPr/>
        </p:nvSpPr>
        <p:spPr>
          <a:xfrm>
            <a:off x="6448425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843B7E-7B44-425E-8657-82352352CFC9}"/>
              </a:ext>
            </a:extLst>
          </p:cNvPr>
          <p:cNvSpPr/>
          <p:nvPr/>
        </p:nvSpPr>
        <p:spPr>
          <a:xfrm>
            <a:off x="6767513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1DD070-AA1A-47B4-A69C-71AEC0F07FEF}"/>
              </a:ext>
            </a:extLst>
          </p:cNvPr>
          <p:cNvSpPr/>
          <p:nvPr/>
        </p:nvSpPr>
        <p:spPr>
          <a:xfrm>
            <a:off x="7086600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8C43CE-19DB-4430-9CBB-82BF12ADA121}"/>
              </a:ext>
            </a:extLst>
          </p:cNvPr>
          <p:cNvSpPr/>
          <p:nvPr/>
        </p:nvSpPr>
        <p:spPr>
          <a:xfrm>
            <a:off x="7405688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9A32009-EECC-405D-B8FA-89335AFEE965}"/>
              </a:ext>
            </a:extLst>
          </p:cNvPr>
          <p:cNvSpPr/>
          <p:nvPr/>
        </p:nvSpPr>
        <p:spPr>
          <a:xfrm>
            <a:off x="7724775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2F30947-43E8-4246-B1D5-6C7EB0AD1DB0}"/>
              </a:ext>
            </a:extLst>
          </p:cNvPr>
          <p:cNvSpPr/>
          <p:nvPr/>
        </p:nvSpPr>
        <p:spPr>
          <a:xfrm>
            <a:off x="8043863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CE2B061-2A81-45B3-83B4-D2D976301C0F}"/>
              </a:ext>
            </a:extLst>
          </p:cNvPr>
          <p:cNvSpPr/>
          <p:nvPr/>
        </p:nvSpPr>
        <p:spPr>
          <a:xfrm>
            <a:off x="8362950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0836684-06BE-4450-A2A2-09D4D87AA6C9}"/>
              </a:ext>
            </a:extLst>
          </p:cNvPr>
          <p:cNvSpPr/>
          <p:nvPr/>
        </p:nvSpPr>
        <p:spPr>
          <a:xfrm>
            <a:off x="8682038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76B309E-9DE1-43E7-9BB8-BD807AC0D1E9}"/>
              </a:ext>
            </a:extLst>
          </p:cNvPr>
          <p:cNvSpPr/>
          <p:nvPr/>
        </p:nvSpPr>
        <p:spPr>
          <a:xfrm>
            <a:off x="9001125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D318D59-CCBD-40B4-B22E-5DC846F722AD}"/>
              </a:ext>
            </a:extLst>
          </p:cNvPr>
          <p:cNvSpPr/>
          <p:nvPr/>
        </p:nvSpPr>
        <p:spPr>
          <a:xfrm>
            <a:off x="9320213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6525D63-AA77-4DCD-A3B2-19493DAE7409}"/>
              </a:ext>
            </a:extLst>
          </p:cNvPr>
          <p:cNvSpPr/>
          <p:nvPr/>
        </p:nvSpPr>
        <p:spPr>
          <a:xfrm>
            <a:off x="9639300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FE92F12-DCE7-4135-86B1-A3C2AB972C82}"/>
              </a:ext>
            </a:extLst>
          </p:cNvPr>
          <p:cNvSpPr/>
          <p:nvPr/>
        </p:nvSpPr>
        <p:spPr>
          <a:xfrm>
            <a:off x="9958388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8A1FBA7-33CA-4178-B9C7-928191E95218}"/>
              </a:ext>
            </a:extLst>
          </p:cNvPr>
          <p:cNvSpPr/>
          <p:nvPr/>
        </p:nvSpPr>
        <p:spPr>
          <a:xfrm>
            <a:off x="10277475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AF4CDE1-26A8-4BE7-969E-B9B965894F0D}"/>
              </a:ext>
            </a:extLst>
          </p:cNvPr>
          <p:cNvSpPr/>
          <p:nvPr/>
        </p:nvSpPr>
        <p:spPr>
          <a:xfrm>
            <a:off x="10596563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C570023-B49B-49B9-AEDD-15A5F01CC551}"/>
              </a:ext>
            </a:extLst>
          </p:cNvPr>
          <p:cNvSpPr/>
          <p:nvPr/>
        </p:nvSpPr>
        <p:spPr>
          <a:xfrm>
            <a:off x="704850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6257AA0-FFA7-44D6-8A10-0420D34FC91B}"/>
              </a:ext>
            </a:extLst>
          </p:cNvPr>
          <p:cNvSpPr/>
          <p:nvPr/>
        </p:nvSpPr>
        <p:spPr>
          <a:xfrm>
            <a:off x="1023938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9CEDE8E-0A30-4857-B221-5A7B643F44D3}"/>
              </a:ext>
            </a:extLst>
          </p:cNvPr>
          <p:cNvSpPr/>
          <p:nvPr/>
        </p:nvSpPr>
        <p:spPr>
          <a:xfrm>
            <a:off x="1343025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265BDB6-4887-4BBE-986E-181448876E1E}"/>
              </a:ext>
            </a:extLst>
          </p:cNvPr>
          <p:cNvSpPr/>
          <p:nvPr/>
        </p:nvSpPr>
        <p:spPr>
          <a:xfrm>
            <a:off x="1662113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64172BB-213C-4804-AACF-45CFBDCFE4A9}"/>
              </a:ext>
            </a:extLst>
          </p:cNvPr>
          <p:cNvSpPr/>
          <p:nvPr/>
        </p:nvSpPr>
        <p:spPr>
          <a:xfrm>
            <a:off x="1981200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F472705-1851-4176-9BCD-8FD4C2127FF0}"/>
              </a:ext>
            </a:extLst>
          </p:cNvPr>
          <p:cNvSpPr/>
          <p:nvPr/>
        </p:nvSpPr>
        <p:spPr>
          <a:xfrm>
            <a:off x="2300288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CDD2229-1124-4B58-9405-12F7EAF9B3C9}"/>
              </a:ext>
            </a:extLst>
          </p:cNvPr>
          <p:cNvSpPr/>
          <p:nvPr/>
        </p:nvSpPr>
        <p:spPr>
          <a:xfrm>
            <a:off x="2619375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FC47C21-2580-4FFA-93E5-AA7C288B089B}"/>
              </a:ext>
            </a:extLst>
          </p:cNvPr>
          <p:cNvSpPr/>
          <p:nvPr/>
        </p:nvSpPr>
        <p:spPr>
          <a:xfrm>
            <a:off x="2938463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D3C8DCB-9EF0-4063-8E82-ABB2A28B9537}"/>
              </a:ext>
            </a:extLst>
          </p:cNvPr>
          <p:cNvSpPr/>
          <p:nvPr/>
        </p:nvSpPr>
        <p:spPr>
          <a:xfrm>
            <a:off x="3257550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AC02A48-A97B-468C-ADEE-CB333E2E78EC}"/>
              </a:ext>
            </a:extLst>
          </p:cNvPr>
          <p:cNvSpPr/>
          <p:nvPr/>
        </p:nvSpPr>
        <p:spPr>
          <a:xfrm>
            <a:off x="3576638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FB278DA-15DC-4B2A-BE32-0BBAC9C1184F}"/>
              </a:ext>
            </a:extLst>
          </p:cNvPr>
          <p:cNvSpPr/>
          <p:nvPr/>
        </p:nvSpPr>
        <p:spPr>
          <a:xfrm>
            <a:off x="3895725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E257944-C788-4C93-9257-181B4AAADD5B}"/>
              </a:ext>
            </a:extLst>
          </p:cNvPr>
          <p:cNvSpPr/>
          <p:nvPr/>
        </p:nvSpPr>
        <p:spPr>
          <a:xfrm>
            <a:off x="4214813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2DA95AE-3512-4293-9803-35942E6AB14E}"/>
              </a:ext>
            </a:extLst>
          </p:cNvPr>
          <p:cNvSpPr/>
          <p:nvPr/>
        </p:nvSpPr>
        <p:spPr>
          <a:xfrm>
            <a:off x="4533900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E3CAE0B-E261-4022-8DEB-305B8EE6C6A9}"/>
              </a:ext>
            </a:extLst>
          </p:cNvPr>
          <p:cNvSpPr/>
          <p:nvPr/>
        </p:nvSpPr>
        <p:spPr>
          <a:xfrm>
            <a:off x="4852988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F386584-C3DB-4A54-ACCF-5F35185EEF57}"/>
              </a:ext>
            </a:extLst>
          </p:cNvPr>
          <p:cNvSpPr/>
          <p:nvPr/>
        </p:nvSpPr>
        <p:spPr>
          <a:xfrm>
            <a:off x="5172075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BC1EDEA-9F51-44D7-BB25-D0F120343178}"/>
              </a:ext>
            </a:extLst>
          </p:cNvPr>
          <p:cNvSpPr/>
          <p:nvPr/>
        </p:nvSpPr>
        <p:spPr>
          <a:xfrm>
            <a:off x="5491163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E1AAF2-7971-4FF9-BFF1-0B8B598217D7}"/>
              </a:ext>
            </a:extLst>
          </p:cNvPr>
          <p:cNvSpPr/>
          <p:nvPr/>
        </p:nvSpPr>
        <p:spPr>
          <a:xfrm>
            <a:off x="5810250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8345A7F-4F6F-4522-9658-3DC28093343A}"/>
              </a:ext>
            </a:extLst>
          </p:cNvPr>
          <p:cNvSpPr/>
          <p:nvPr/>
        </p:nvSpPr>
        <p:spPr>
          <a:xfrm>
            <a:off x="6129338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056F225-CC88-4CEF-9925-42053FD21BF2}"/>
              </a:ext>
            </a:extLst>
          </p:cNvPr>
          <p:cNvSpPr/>
          <p:nvPr/>
        </p:nvSpPr>
        <p:spPr>
          <a:xfrm>
            <a:off x="6448425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0202E89-5CFA-46F5-9105-752A5C8CB25D}"/>
              </a:ext>
            </a:extLst>
          </p:cNvPr>
          <p:cNvSpPr/>
          <p:nvPr/>
        </p:nvSpPr>
        <p:spPr>
          <a:xfrm>
            <a:off x="6767513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1EEC940-B52D-4540-BAD6-6B25EF2D5745}"/>
              </a:ext>
            </a:extLst>
          </p:cNvPr>
          <p:cNvSpPr/>
          <p:nvPr/>
        </p:nvSpPr>
        <p:spPr>
          <a:xfrm>
            <a:off x="7086600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C25DBF7-58F1-46B8-A398-713363CBE2D2}"/>
              </a:ext>
            </a:extLst>
          </p:cNvPr>
          <p:cNvSpPr/>
          <p:nvPr/>
        </p:nvSpPr>
        <p:spPr>
          <a:xfrm>
            <a:off x="7405688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F0B6FBB-1151-4B1F-B896-5FE73C452237}"/>
              </a:ext>
            </a:extLst>
          </p:cNvPr>
          <p:cNvSpPr/>
          <p:nvPr/>
        </p:nvSpPr>
        <p:spPr>
          <a:xfrm>
            <a:off x="7724775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83E4514-E098-4635-9F33-AAA1A5D04EF6}"/>
              </a:ext>
            </a:extLst>
          </p:cNvPr>
          <p:cNvSpPr/>
          <p:nvPr/>
        </p:nvSpPr>
        <p:spPr>
          <a:xfrm>
            <a:off x="8043863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7C10AA9-50B0-4871-98C7-B1CC67A8BB59}"/>
              </a:ext>
            </a:extLst>
          </p:cNvPr>
          <p:cNvSpPr/>
          <p:nvPr/>
        </p:nvSpPr>
        <p:spPr>
          <a:xfrm>
            <a:off x="8362950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9EDFAC9-E876-4C27-84D9-9B4E666831F6}"/>
              </a:ext>
            </a:extLst>
          </p:cNvPr>
          <p:cNvSpPr/>
          <p:nvPr/>
        </p:nvSpPr>
        <p:spPr>
          <a:xfrm>
            <a:off x="8682038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DDE0232-2A35-4157-8D0A-E4ED34DADFE9}"/>
              </a:ext>
            </a:extLst>
          </p:cNvPr>
          <p:cNvSpPr/>
          <p:nvPr/>
        </p:nvSpPr>
        <p:spPr>
          <a:xfrm>
            <a:off x="9001125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A1B212E-2A02-4265-B83A-811A64FD491D}"/>
              </a:ext>
            </a:extLst>
          </p:cNvPr>
          <p:cNvSpPr/>
          <p:nvPr/>
        </p:nvSpPr>
        <p:spPr>
          <a:xfrm>
            <a:off x="9320213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87CDAC1-F336-41B1-A381-80B3E7C92237}"/>
              </a:ext>
            </a:extLst>
          </p:cNvPr>
          <p:cNvSpPr/>
          <p:nvPr/>
        </p:nvSpPr>
        <p:spPr>
          <a:xfrm>
            <a:off x="9639300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B7907A3-95A7-42A9-AE63-6E5FAF6E20E1}"/>
              </a:ext>
            </a:extLst>
          </p:cNvPr>
          <p:cNvSpPr/>
          <p:nvPr/>
        </p:nvSpPr>
        <p:spPr>
          <a:xfrm>
            <a:off x="9958388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8750ABF-DAE9-4AAC-B83F-E8AFB016E48F}"/>
              </a:ext>
            </a:extLst>
          </p:cNvPr>
          <p:cNvSpPr/>
          <p:nvPr/>
        </p:nvSpPr>
        <p:spPr>
          <a:xfrm>
            <a:off x="10277475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E50D79A-6ABD-458C-8CBF-A1E27FFD3122}"/>
              </a:ext>
            </a:extLst>
          </p:cNvPr>
          <p:cNvSpPr/>
          <p:nvPr/>
        </p:nvSpPr>
        <p:spPr>
          <a:xfrm>
            <a:off x="10596563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6D343A4-4A6F-4931-A9FD-E6C49B887084}"/>
              </a:ext>
            </a:extLst>
          </p:cNvPr>
          <p:cNvSpPr/>
          <p:nvPr/>
        </p:nvSpPr>
        <p:spPr>
          <a:xfrm>
            <a:off x="704850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E74EF68-F812-4F78-BD48-17CC62F4C402}"/>
              </a:ext>
            </a:extLst>
          </p:cNvPr>
          <p:cNvSpPr/>
          <p:nvPr/>
        </p:nvSpPr>
        <p:spPr>
          <a:xfrm>
            <a:off x="1023938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AC322D4-75D1-41F2-ACD9-B31C85AF3B1D}"/>
              </a:ext>
            </a:extLst>
          </p:cNvPr>
          <p:cNvSpPr/>
          <p:nvPr/>
        </p:nvSpPr>
        <p:spPr>
          <a:xfrm>
            <a:off x="1343025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C610409-7272-4345-838B-1E6759D58D6B}"/>
              </a:ext>
            </a:extLst>
          </p:cNvPr>
          <p:cNvSpPr/>
          <p:nvPr/>
        </p:nvSpPr>
        <p:spPr>
          <a:xfrm>
            <a:off x="1662113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5DB9ACB-68ED-46FB-8B97-B8D0841AA45F}"/>
              </a:ext>
            </a:extLst>
          </p:cNvPr>
          <p:cNvSpPr/>
          <p:nvPr/>
        </p:nvSpPr>
        <p:spPr>
          <a:xfrm>
            <a:off x="1981200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22D7194-4337-4D50-8111-8C359DE821D2}"/>
              </a:ext>
            </a:extLst>
          </p:cNvPr>
          <p:cNvSpPr/>
          <p:nvPr/>
        </p:nvSpPr>
        <p:spPr>
          <a:xfrm>
            <a:off x="2300288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C9A54D6-A778-4AAB-B755-1E88C2FC6B13}"/>
              </a:ext>
            </a:extLst>
          </p:cNvPr>
          <p:cNvSpPr/>
          <p:nvPr/>
        </p:nvSpPr>
        <p:spPr>
          <a:xfrm>
            <a:off x="2619375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20C0F66-CC40-446E-AA92-4A0675F40C3A}"/>
              </a:ext>
            </a:extLst>
          </p:cNvPr>
          <p:cNvSpPr/>
          <p:nvPr/>
        </p:nvSpPr>
        <p:spPr>
          <a:xfrm>
            <a:off x="2938463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B5858C8-5E02-428F-959B-1D7AFFF96105}"/>
              </a:ext>
            </a:extLst>
          </p:cNvPr>
          <p:cNvSpPr/>
          <p:nvPr/>
        </p:nvSpPr>
        <p:spPr>
          <a:xfrm>
            <a:off x="3257550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EDB48A9-ED6E-4AD2-A4D8-851CDAF04123}"/>
              </a:ext>
            </a:extLst>
          </p:cNvPr>
          <p:cNvSpPr/>
          <p:nvPr/>
        </p:nvSpPr>
        <p:spPr>
          <a:xfrm>
            <a:off x="3576638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6295F57-68F2-4B81-A027-78F11C5A621F}"/>
              </a:ext>
            </a:extLst>
          </p:cNvPr>
          <p:cNvSpPr/>
          <p:nvPr/>
        </p:nvSpPr>
        <p:spPr>
          <a:xfrm>
            <a:off x="3895725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4C6CD6D-8FE7-4979-B2BB-AF9B41A38DC8}"/>
              </a:ext>
            </a:extLst>
          </p:cNvPr>
          <p:cNvSpPr/>
          <p:nvPr/>
        </p:nvSpPr>
        <p:spPr>
          <a:xfrm>
            <a:off x="4214813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FF3EF52-5ED7-424A-999F-E0091415B52B}"/>
              </a:ext>
            </a:extLst>
          </p:cNvPr>
          <p:cNvSpPr/>
          <p:nvPr/>
        </p:nvSpPr>
        <p:spPr>
          <a:xfrm>
            <a:off x="4533900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55E3489-C097-4273-BA20-95604CED32FE}"/>
              </a:ext>
            </a:extLst>
          </p:cNvPr>
          <p:cNvSpPr/>
          <p:nvPr/>
        </p:nvSpPr>
        <p:spPr>
          <a:xfrm>
            <a:off x="4852988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4C4E22E-282E-49E2-BAB5-CCE04C42FE02}"/>
              </a:ext>
            </a:extLst>
          </p:cNvPr>
          <p:cNvSpPr/>
          <p:nvPr/>
        </p:nvSpPr>
        <p:spPr>
          <a:xfrm>
            <a:off x="5172075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283C074-898F-40C8-909B-848C3A501C7C}"/>
              </a:ext>
            </a:extLst>
          </p:cNvPr>
          <p:cNvSpPr/>
          <p:nvPr/>
        </p:nvSpPr>
        <p:spPr>
          <a:xfrm>
            <a:off x="5491163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7891511-CA9F-4658-AFFA-95CE75ADAA7E}"/>
              </a:ext>
            </a:extLst>
          </p:cNvPr>
          <p:cNvSpPr/>
          <p:nvPr/>
        </p:nvSpPr>
        <p:spPr>
          <a:xfrm>
            <a:off x="5810250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DD80F1A5-95FD-4AD4-BBA8-9CE3AAC41C07}"/>
              </a:ext>
            </a:extLst>
          </p:cNvPr>
          <p:cNvSpPr/>
          <p:nvPr/>
        </p:nvSpPr>
        <p:spPr>
          <a:xfrm>
            <a:off x="6129338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B434219-5DF2-4C6E-8321-82ACFCA009E6}"/>
              </a:ext>
            </a:extLst>
          </p:cNvPr>
          <p:cNvSpPr/>
          <p:nvPr/>
        </p:nvSpPr>
        <p:spPr>
          <a:xfrm>
            <a:off x="6448425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9957DBB-0E13-44CC-8EC7-9E276C8D122E}"/>
              </a:ext>
            </a:extLst>
          </p:cNvPr>
          <p:cNvSpPr/>
          <p:nvPr/>
        </p:nvSpPr>
        <p:spPr>
          <a:xfrm>
            <a:off x="6767513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CE29400-16FE-4A3B-AE5B-CFA84B86456F}"/>
              </a:ext>
            </a:extLst>
          </p:cNvPr>
          <p:cNvSpPr/>
          <p:nvPr/>
        </p:nvSpPr>
        <p:spPr>
          <a:xfrm>
            <a:off x="7086600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3E09F5B6-87EA-4D82-BDB2-D2E2F9AD5A40}"/>
              </a:ext>
            </a:extLst>
          </p:cNvPr>
          <p:cNvSpPr/>
          <p:nvPr/>
        </p:nvSpPr>
        <p:spPr>
          <a:xfrm>
            <a:off x="7405688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FB469EB-DB9C-4F13-8B7B-27643490868D}"/>
              </a:ext>
            </a:extLst>
          </p:cNvPr>
          <p:cNvSpPr/>
          <p:nvPr/>
        </p:nvSpPr>
        <p:spPr>
          <a:xfrm>
            <a:off x="7724775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B4D2B5B2-00B2-4D78-9304-4D3D8A6E1070}"/>
              </a:ext>
            </a:extLst>
          </p:cNvPr>
          <p:cNvSpPr/>
          <p:nvPr/>
        </p:nvSpPr>
        <p:spPr>
          <a:xfrm>
            <a:off x="8043863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3832D37-709B-4246-8BF3-A232366992EA}"/>
              </a:ext>
            </a:extLst>
          </p:cNvPr>
          <p:cNvSpPr/>
          <p:nvPr/>
        </p:nvSpPr>
        <p:spPr>
          <a:xfrm>
            <a:off x="8362950" y="3407396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2FD5FABC-FC70-4622-B0DD-1D4108779C48}"/>
              </a:ext>
            </a:extLst>
          </p:cNvPr>
          <p:cNvSpPr/>
          <p:nvPr/>
        </p:nvSpPr>
        <p:spPr>
          <a:xfrm>
            <a:off x="8682038" y="3407396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3BE10952-D8DE-48A5-B400-739D87E70141}"/>
              </a:ext>
            </a:extLst>
          </p:cNvPr>
          <p:cNvSpPr/>
          <p:nvPr/>
        </p:nvSpPr>
        <p:spPr>
          <a:xfrm>
            <a:off x="9001125" y="3407396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1AC81EA-934C-4285-80AA-073F5084E9F6}"/>
              </a:ext>
            </a:extLst>
          </p:cNvPr>
          <p:cNvSpPr/>
          <p:nvPr/>
        </p:nvSpPr>
        <p:spPr>
          <a:xfrm>
            <a:off x="9320213" y="3407396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4D37034F-78F0-48AA-ABAF-3E4AA50D2204}"/>
              </a:ext>
            </a:extLst>
          </p:cNvPr>
          <p:cNvSpPr/>
          <p:nvPr/>
        </p:nvSpPr>
        <p:spPr>
          <a:xfrm>
            <a:off x="9639300" y="3407396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A1177A9-5D4C-46DC-9E23-4018D4B5EF19}"/>
              </a:ext>
            </a:extLst>
          </p:cNvPr>
          <p:cNvSpPr/>
          <p:nvPr/>
        </p:nvSpPr>
        <p:spPr>
          <a:xfrm>
            <a:off x="9958388" y="3407396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0133DCE-F261-4EDC-B22F-2245EE4E8200}"/>
              </a:ext>
            </a:extLst>
          </p:cNvPr>
          <p:cNvSpPr/>
          <p:nvPr/>
        </p:nvSpPr>
        <p:spPr>
          <a:xfrm>
            <a:off x="10277475" y="3407396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C9381F0-2B1E-44CF-9874-FA7895F720E8}"/>
              </a:ext>
            </a:extLst>
          </p:cNvPr>
          <p:cNvSpPr/>
          <p:nvPr/>
        </p:nvSpPr>
        <p:spPr>
          <a:xfrm>
            <a:off x="10596563" y="3407396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6E04311-69D9-4E4B-87BE-142E2F098338}"/>
              </a:ext>
            </a:extLst>
          </p:cNvPr>
          <p:cNvSpPr txBox="1"/>
          <p:nvPr/>
        </p:nvSpPr>
        <p:spPr>
          <a:xfrm>
            <a:off x="227406" y="1960491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[0]</a:t>
            </a:r>
            <a:endParaRPr lang="ko-KR" altLang="en-US" sz="240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3C3330-DA6A-4FF6-AD05-8B7FBF6DC812}"/>
              </a:ext>
            </a:extLst>
          </p:cNvPr>
          <p:cNvSpPr txBox="1"/>
          <p:nvPr/>
        </p:nvSpPr>
        <p:spPr>
          <a:xfrm>
            <a:off x="241477" y="242106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[1]</a:t>
            </a:r>
            <a:endParaRPr lang="ko-KR" altLang="en-US" sz="240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0DFB224-3AB8-4DFC-B811-2CB52C68F410}"/>
              </a:ext>
            </a:extLst>
          </p:cNvPr>
          <p:cNvSpPr txBox="1"/>
          <p:nvPr/>
        </p:nvSpPr>
        <p:spPr>
          <a:xfrm>
            <a:off x="219856" y="288973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[2]</a:t>
            </a:r>
            <a:endParaRPr lang="ko-KR" altLang="en-US" sz="240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7CD26F1-ADFE-4864-AE3F-59957203CCE1}"/>
              </a:ext>
            </a:extLst>
          </p:cNvPr>
          <p:cNvSpPr txBox="1"/>
          <p:nvPr/>
        </p:nvSpPr>
        <p:spPr>
          <a:xfrm>
            <a:off x="211102" y="331390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[3]</a:t>
            </a:r>
            <a:endParaRPr lang="ko-KR" altLang="en-US" sz="240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5BE429A-9E1F-46C2-A5D6-5F1B29D36D73}"/>
              </a:ext>
            </a:extLst>
          </p:cNvPr>
          <p:cNvSpPr txBox="1"/>
          <p:nvPr/>
        </p:nvSpPr>
        <p:spPr>
          <a:xfrm>
            <a:off x="2405064" y="3972106"/>
            <a:ext cx="74318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100 – 32 =&gt; 68 – 32 =&gt; 36 – 32 =&gt; 4</a:t>
            </a:r>
          </a:p>
          <a:p>
            <a:r>
              <a:rPr lang="ko-KR" altLang="en-US" sz="3200"/>
              <a:t>몫 </a:t>
            </a:r>
            <a:r>
              <a:rPr lang="en-US" altLang="ko-KR" sz="3200"/>
              <a:t>: 3 ,  </a:t>
            </a:r>
            <a:r>
              <a:rPr lang="ko-KR" altLang="en-US" sz="3200"/>
              <a:t>나머지 </a:t>
            </a:r>
            <a:r>
              <a:rPr lang="en-US" altLang="ko-KR" sz="3200"/>
              <a:t>: 4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662918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1337715" y="636104"/>
            <a:ext cx="19431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t = a</a:t>
            </a:r>
          </a:p>
          <a:p>
            <a:r>
              <a:rPr lang="en-US" altLang="ko-KR" sz="4000"/>
              <a:t>a = b</a:t>
            </a:r>
          </a:p>
          <a:p>
            <a:r>
              <a:rPr lang="en-US" altLang="ko-KR" sz="4000"/>
              <a:t>b = t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6262AB-2E23-44B0-B59F-6A5C3E97C880}"/>
              </a:ext>
            </a:extLst>
          </p:cNvPr>
          <p:cNvSpPr/>
          <p:nvPr/>
        </p:nvSpPr>
        <p:spPr>
          <a:xfrm>
            <a:off x="5935871" y="1877318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430290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1337715" y="636104"/>
            <a:ext cx="2847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a = </a:t>
            </a:r>
            <a:r>
              <a:rPr lang="en-US" altLang="ko-KR" sz="4000" err="1"/>
              <a:t>a+b</a:t>
            </a:r>
            <a:endParaRPr lang="en-US" altLang="ko-KR" sz="4000"/>
          </a:p>
          <a:p>
            <a:r>
              <a:rPr lang="en-US" altLang="ko-KR" sz="4000"/>
              <a:t>b = a-b</a:t>
            </a:r>
          </a:p>
          <a:p>
            <a:r>
              <a:rPr lang="en-US" altLang="ko-KR" sz="4000"/>
              <a:t>a = a-b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530794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1337715" y="636104"/>
            <a:ext cx="2847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a=100</a:t>
            </a:r>
          </a:p>
          <a:p>
            <a:r>
              <a:rPr lang="en-US" altLang="ko-KR" sz="4000"/>
              <a:t>b=101</a:t>
            </a:r>
          </a:p>
          <a:p>
            <a:r>
              <a:rPr lang="en-US" altLang="ko-KR" sz="4000"/>
              <a:t>a = </a:t>
            </a:r>
            <a:r>
              <a:rPr lang="en-US" altLang="ko-KR" sz="4000" err="1"/>
              <a:t>a+b</a:t>
            </a:r>
            <a:endParaRPr lang="en-US" altLang="ko-KR" sz="4000"/>
          </a:p>
          <a:p>
            <a:r>
              <a:rPr lang="en-US" altLang="ko-KR" sz="4000"/>
              <a:t>b = a-b</a:t>
            </a:r>
          </a:p>
          <a:p>
            <a:r>
              <a:rPr lang="en-US" altLang="ko-KR" sz="4000"/>
              <a:t>a = a-b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1099930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100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1099930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101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789257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1337715" y="636104"/>
            <a:ext cx="2847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a = a*b</a:t>
            </a:r>
          </a:p>
          <a:p>
            <a:r>
              <a:rPr lang="en-US" altLang="ko-KR" sz="4000"/>
              <a:t>b = a/b</a:t>
            </a:r>
          </a:p>
          <a:p>
            <a:r>
              <a:rPr lang="en-US" altLang="ko-KR" sz="4000"/>
              <a:t>a = a/b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097767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1337715" y="636104"/>
            <a:ext cx="2847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a = </a:t>
            </a:r>
            <a:r>
              <a:rPr lang="en-US" altLang="ko-KR" sz="4000" err="1"/>
              <a:t>a^b</a:t>
            </a:r>
            <a:endParaRPr lang="en-US" altLang="ko-KR" sz="4000"/>
          </a:p>
          <a:p>
            <a:r>
              <a:rPr lang="en-US" altLang="ko-KR" sz="4000"/>
              <a:t>b = </a:t>
            </a:r>
            <a:r>
              <a:rPr lang="en-US" altLang="ko-KR" sz="4000" err="1"/>
              <a:t>a^b</a:t>
            </a:r>
            <a:endParaRPr lang="en-US" altLang="ko-KR" sz="4000"/>
          </a:p>
          <a:p>
            <a:r>
              <a:rPr lang="en-US" altLang="ko-KR" sz="4000"/>
              <a:t>a = </a:t>
            </a:r>
            <a:r>
              <a:rPr lang="en-US" altLang="ko-KR" sz="4000" err="1"/>
              <a:t>a^b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8D21E0-7FF0-4837-93E0-5349AB709D79}"/>
              </a:ext>
            </a:extLst>
          </p:cNvPr>
          <p:cNvSpPr/>
          <p:nvPr/>
        </p:nvSpPr>
        <p:spPr>
          <a:xfrm>
            <a:off x="5404200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04FBF9-E6F2-453B-BFC8-524BFE4969FC}"/>
              </a:ext>
            </a:extLst>
          </p:cNvPr>
          <p:cNvSpPr/>
          <p:nvPr/>
        </p:nvSpPr>
        <p:spPr>
          <a:xfrm>
            <a:off x="6003235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439F52-1585-4D57-B8D4-D37F3D09AA6A}"/>
              </a:ext>
            </a:extLst>
          </p:cNvPr>
          <p:cNvSpPr/>
          <p:nvPr/>
        </p:nvSpPr>
        <p:spPr>
          <a:xfrm>
            <a:off x="6602270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066F86-52C3-4A26-B9C0-9BEC205DF54E}"/>
              </a:ext>
            </a:extLst>
          </p:cNvPr>
          <p:cNvSpPr/>
          <p:nvPr/>
        </p:nvSpPr>
        <p:spPr>
          <a:xfrm>
            <a:off x="7201305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557B9A-BD69-4074-975C-5E9D24DE96C4}"/>
              </a:ext>
            </a:extLst>
          </p:cNvPr>
          <p:cNvSpPr/>
          <p:nvPr/>
        </p:nvSpPr>
        <p:spPr>
          <a:xfrm>
            <a:off x="5404200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013D68-B962-46BC-A64A-CEA62B22EBA2}"/>
              </a:ext>
            </a:extLst>
          </p:cNvPr>
          <p:cNvSpPr/>
          <p:nvPr/>
        </p:nvSpPr>
        <p:spPr>
          <a:xfrm>
            <a:off x="6003235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FDBEF0-56D7-4887-B2DF-4C68DC1189F3}"/>
              </a:ext>
            </a:extLst>
          </p:cNvPr>
          <p:cNvSpPr/>
          <p:nvPr/>
        </p:nvSpPr>
        <p:spPr>
          <a:xfrm>
            <a:off x="6602270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A21EBC-6C73-4153-8153-4DB665949A9D}"/>
              </a:ext>
            </a:extLst>
          </p:cNvPr>
          <p:cNvSpPr/>
          <p:nvPr/>
        </p:nvSpPr>
        <p:spPr>
          <a:xfrm>
            <a:off x="7201305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EFF98C-B3C6-43BA-A5DE-F2CF14976FE1}"/>
              </a:ext>
            </a:extLst>
          </p:cNvPr>
          <p:cNvSpPr txBox="1"/>
          <p:nvPr/>
        </p:nvSpPr>
        <p:spPr>
          <a:xfrm>
            <a:off x="4909139" y="2584174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6D41A48-82BF-4BFF-9711-29CA17ECACBB}"/>
              </a:ext>
            </a:extLst>
          </p:cNvPr>
          <p:cNvCxnSpPr/>
          <p:nvPr/>
        </p:nvCxnSpPr>
        <p:spPr>
          <a:xfrm>
            <a:off x="4532243" y="3414644"/>
            <a:ext cx="372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D15E86-A38A-439C-8401-C090F6DB45C6}"/>
              </a:ext>
            </a:extLst>
          </p:cNvPr>
          <p:cNvSpPr/>
          <p:nvPr/>
        </p:nvSpPr>
        <p:spPr>
          <a:xfrm>
            <a:off x="5404200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43B020-9B30-43D1-8017-06129F8726C3}"/>
              </a:ext>
            </a:extLst>
          </p:cNvPr>
          <p:cNvSpPr/>
          <p:nvPr/>
        </p:nvSpPr>
        <p:spPr>
          <a:xfrm>
            <a:off x="6003235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6A4211-2C13-4D16-BCC8-A1BF85AD07FA}"/>
              </a:ext>
            </a:extLst>
          </p:cNvPr>
          <p:cNvSpPr/>
          <p:nvPr/>
        </p:nvSpPr>
        <p:spPr>
          <a:xfrm>
            <a:off x="6602270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F0FA31-072F-4A32-B0B9-46E551ABF0FD}"/>
              </a:ext>
            </a:extLst>
          </p:cNvPr>
          <p:cNvSpPr/>
          <p:nvPr/>
        </p:nvSpPr>
        <p:spPr>
          <a:xfrm>
            <a:off x="7201305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E7C185-E87E-40A6-BBF6-BF46B61D8EF3}"/>
              </a:ext>
            </a:extLst>
          </p:cNvPr>
          <p:cNvSpPr/>
          <p:nvPr/>
        </p:nvSpPr>
        <p:spPr>
          <a:xfrm>
            <a:off x="8783504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9D343-FEED-498D-B67B-46191AEFD446}"/>
              </a:ext>
            </a:extLst>
          </p:cNvPr>
          <p:cNvSpPr/>
          <p:nvPr/>
        </p:nvSpPr>
        <p:spPr>
          <a:xfrm>
            <a:off x="9382539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9017C1-1BB4-49AE-A7FA-DA18A9D6A4EE}"/>
              </a:ext>
            </a:extLst>
          </p:cNvPr>
          <p:cNvSpPr/>
          <p:nvPr/>
        </p:nvSpPr>
        <p:spPr>
          <a:xfrm>
            <a:off x="9981574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24AAB1-1F05-4A1D-8F51-08D34B6E1F18}"/>
              </a:ext>
            </a:extLst>
          </p:cNvPr>
          <p:cNvSpPr/>
          <p:nvPr/>
        </p:nvSpPr>
        <p:spPr>
          <a:xfrm>
            <a:off x="10580609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9E976E-2E5C-447F-AA05-B7FFF4D67568}"/>
              </a:ext>
            </a:extLst>
          </p:cNvPr>
          <p:cNvSpPr/>
          <p:nvPr/>
        </p:nvSpPr>
        <p:spPr>
          <a:xfrm>
            <a:off x="8783504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9726C0-0784-436B-BBDE-58434804E7A7}"/>
              </a:ext>
            </a:extLst>
          </p:cNvPr>
          <p:cNvSpPr/>
          <p:nvPr/>
        </p:nvSpPr>
        <p:spPr>
          <a:xfrm>
            <a:off x="9382539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696C50-EFEB-44A0-9594-06EE27C279ED}"/>
              </a:ext>
            </a:extLst>
          </p:cNvPr>
          <p:cNvSpPr/>
          <p:nvPr/>
        </p:nvSpPr>
        <p:spPr>
          <a:xfrm>
            <a:off x="9981574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4A9D14-822E-4D12-9BD3-F954813A116C}"/>
              </a:ext>
            </a:extLst>
          </p:cNvPr>
          <p:cNvSpPr/>
          <p:nvPr/>
        </p:nvSpPr>
        <p:spPr>
          <a:xfrm>
            <a:off x="10580609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95F390-2D83-4F95-8586-F58D2A06776A}"/>
              </a:ext>
            </a:extLst>
          </p:cNvPr>
          <p:cNvSpPr txBox="1"/>
          <p:nvPr/>
        </p:nvSpPr>
        <p:spPr>
          <a:xfrm>
            <a:off x="8288443" y="2584174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33DD893-1651-46C2-80D2-07724A012CF4}"/>
              </a:ext>
            </a:extLst>
          </p:cNvPr>
          <p:cNvCxnSpPr/>
          <p:nvPr/>
        </p:nvCxnSpPr>
        <p:spPr>
          <a:xfrm>
            <a:off x="7911547" y="3414644"/>
            <a:ext cx="372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0DBE2A-3819-408B-93BE-2C9C4F528360}"/>
              </a:ext>
            </a:extLst>
          </p:cNvPr>
          <p:cNvSpPr/>
          <p:nvPr/>
        </p:nvSpPr>
        <p:spPr>
          <a:xfrm>
            <a:off x="8783504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58911D-4032-4435-9617-EF3EDF8C90C8}"/>
              </a:ext>
            </a:extLst>
          </p:cNvPr>
          <p:cNvSpPr/>
          <p:nvPr/>
        </p:nvSpPr>
        <p:spPr>
          <a:xfrm>
            <a:off x="9382539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1269F2-6B24-4D5F-8186-24AFABE326D1}"/>
              </a:ext>
            </a:extLst>
          </p:cNvPr>
          <p:cNvSpPr/>
          <p:nvPr/>
        </p:nvSpPr>
        <p:spPr>
          <a:xfrm>
            <a:off x="9981574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472D32-9F0F-45E2-9A22-C9FA7BC8B993}"/>
              </a:ext>
            </a:extLst>
          </p:cNvPr>
          <p:cNvSpPr/>
          <p:nvPr/>
        </p:nvSpPr>
        <p:spPr>
          <a:xfrm>
            <a:off x="10580609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3F30015-E081-4C52-B05A-E04CD9281BCD}"/>
              </a:ext>
            </a:extLst>
          </p:cNvPr>
          <p:cNvSpPr/>
          <p:nvPr/>
        </p:nvSpPr>
        <p:spPr>
          <a:xfrm>
            <a:off x="5404200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D5A5EB-F66F-48BE-9BAE-CA28A681D5DD}"/>
              </a:ext>
            </a:extLst>
          </p:cNvPr>
          <p:cNvSpPr/>
          <p:nvPr/>
        </p:nvSpPr>
        <p:spPr>
          <a:xfrm>
            <a:off x="6003235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7CC4D8-8827-4145-B5B9-562446550A59}"/>
              </a:ext>
            </a:extLst>
          </p:cNvPr>
          <p:cNvSpPr/>
          <p:nvPr/>
        </p:nvSpPr>
        <p:spPr>
          <a:xfrm>
            <a:off x="6602270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09CCE1-3D03-48EA-BAAD-4FFFDF12F958}"/>
              </a:ext>
            </a:extLst>
          </p:cNvPr>
          <p:cNvSpPr/>
          <p:nvPr/>
        </p:nvSpPr>
        <p:spPr>
          <a:xfrm>
            <a:off x="7201305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1B7E43-788D-4F9C-AF66-4EA6BB181E08}"/>
              </a:ext>
            </a:extLst>
          </p:cNvPr>
          <p:cNvSpPr/>
          <p:nvPr/>
        </p:nvSpPr>
        <p:spPr>
          <a:xfrm>
            <a:off x="5404200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1AD872-E1A7-4F1E-9FDD-15618E62BFEB}"/>
              </a:ext>
            </a:extLst>
          </p:cNvPr>
          <p:cNvSpPr/>
          <p:nvPr/>
        </p:nvSpPr>
        <p:spPr>
          <a:xfrm>
            <a:off x="6003235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F49581B-B85F-4CB2-AAE4-D668327D81FA}"/>
              </a:ext>
            </a:extLst>
          </p:cNvPr>
          <p:cNvSpPr/>
          <p:nvPr/>
        </p:nvSpPr>
        <p:spPr>
          <a:xfrm>
            <a:off x="6602270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E6A175-D65C-4936-9A4B-289A7A784AB4}"/>
              </a:ext>
            </a:extLst>
          </p:cNvPr>
          <p:cNvSpPr/>
          <p:nvPr/>
        </p:nvSpPr>
        <p:spPr>
          <a:xfrm>
            <a:off x="7201305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1C2C06-4709-4FC4-A4C0-0F290673BF44}"/>
              </a:ext>
            </a:extLst>
          </p:cNvPr>
          <p:cNvSpPr txBox="1"/>
          <p:nvPr/>
        </p:nvSpPr>
        <p:spPr>
          <a:xfrm>
            <a:off x="4909139" y="5112025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5FBC882-CD67-4FF6-8FAB-1015F0B8E571}"/>
              </a:ext>
            </a:extLst>
          </p:cNvPr>
          <p:cNvCxnSpPr/>
          <p:nvPr/>
        </p:nvCxnSpPr>
        <p:spPr>
          <a:xfrm>
            <a:off x="4532243" y="5942495"/>
            <a:ext cx="372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2242EF-3DA5-4F44-A134-1EF3A1E36EA0}"/>
              </a:ext>
            </a:extLst>
          </p:cNvPr>
          <p:cNvSpPr/>
          <p:nvPr/>
        </p:nvSpPr>
        <p:spPr>
          <a:xfrm>
            <a:off x="5404200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D3DC713-7079-4F7C-9854-7365F6893083}"/>
              </a:ext>
            </a:extLst>
          </p:cNvPr>
          <p:cNvSpPr/>
          <p:nvPr/>
        </p:nvSpPr>
        <p:spPr>
          <a:xfrm>
            <a:off x="6003235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49E261E-5019-4645-BACD-CA5E92EF321D}"/>
              </a:ext>
            </a:extLst>
          </p:cNvPr>
          <p:cNvSpPr/>
          <p:nvPr/>
        </p:nvSpPr>
        <p:spPr>
          <a:xfrm>
            <a:off x="6602270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E368670-E1F0-45A2-A0AF-E9E5D74A363D}"/>
              </a:ext>
            </a:extLst>
          </p:cNvPr>
          <p:cNvSpPr/>
          <p:nvPr/>
        </p:nvSpPr>
        <p:spPr>
          <a:xfrm>
            <a:off x="7201305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18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858023" y="112884"/>
            <a:ext cx="2847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a = </a:t>
            </a:r>
            <a:r>
              <a:rPr lang="en-US" altLang="ko-KR" sz="4000" err="1"/>
              <a:t>a^b</a:t>
            </a:r>
            <a:endParaRPr lang="en-US" altLang="ko-KR" sz="4000"/>
          </a:p>
          <a:p>
            <a:r>
              <a:rPr lang="en-US" altLang="ko-KR" sz="4000"/>
              <a:t>b = </a:t>
            </a:r>
            <a:r>
              <a:rPr lang="en-US" altLang="ko-KR" sz="4000" err="1"/>
              <a:t>a^b</a:t>
            </a:r>
            <a:endParaRPr lang="en-US" altLang="ko-KR" sz="4000"/>
          </a:p>
          <a:p>
            <a:r>
              <a:rPr lang="en-US" altLang="ko-KR" sz="4000"/>
              <a:t>a = </a:t>
            </a:r>
            <a:r>
              <a:rPr lang="en-US" altLang="ko-KR" sz="4000" err="1"/>
              <a:t>a^b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8D21E0-7FF0-4837-93E0-5349AB709D79}"/>
              </a:ext>
            </a:extLst>
          </p:cNvPr>
          <p:cNvSpPr/>
          <p:nvPr/>
        </p:nvSpPr>
        <p:spPr>
          <a:xfrm>
            <a:off x="5404200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04FBF9-E6F2-453B-BFC8-524BFE4969FC}"/>
              </a:ext>
            </a:extLst>
          </p:cNvPr>
          <p:cNvSpPr/>
          <p:nvPr/>
        </p:nvSpPr>
        <p:spPr>
          <a:xfrm>
            <a:off x="6003235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439F52-1585-4D57-B8D4-D37F3D09AA6A}"/>
              </a:ext>
            </a:extLst>
          </p:cNvPr>
          <p:cNvSpPr/>
          <p:nvPr/>
        </p:nvSpPr>
        <p:spPr>
          <a:xfrm>
            <a:off x="6602270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066F86-52C3-4A26-B9C0-9BEC205DF54E}"/>
              </a:ext>
            </a:extLst>
          </p:cNvPr>
          <p:cNvSpPr/>
          <p:nvPr/>
        </p:nvSpPr>
        <p:spPr>
          <a:xfrm>
            <a:off x="7201305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557B9A-BD69-4074-975C-5E9D24DE96C4}"/>
              </a:ext>
            </a:extLst>
          </p:cNvPr>
          <p:cNvSpPr/>
          <p:nvPr/>
        </p:nvSpPr>
        <p:spPr>
          <a:xfrm>
            <a:off x="5404200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013D68-B962-46BC-A64A-CEA62B22EBA2}"/>
              </a:ext>
            </a:extLst>
          </p:cNvPr>
          <p:cNvSpPr/>
          <p:nvPr/>
        </p:nvSpPr>
        <p:spPr>
          <a:xfrm>
            <a:off x="6003235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FDBEF0-56D7-4887-B2DF-4C68DC1189F3}"/>
              </a:ext>
            </a:extLst>
          </p:cNvPr>
          <p:cNvSpPr/>
          <p:nvPr/>
        </p:nvSpPr>
        <p:spPr>
          <a:xfrm>
            <a:off x="6602270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A21EBC-6C73-4153-8153-4DB665949A9D}"/>
              </a:ext>
            </a:extLst>
          </p:cNvPr>
          <p:cNvSpPr/>
          <p:nvPr/>
        </p:nvSpPr>
        <p:spPr>
          <a:xfrm>
            <a:off x="7201305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EFF98C-B3C6-43BA-A5DE-F2CF14976FE1}"/>
              </a:ext>
            </a:extLst>
          </p:cNvPr>
          <p:cNvSpPr txBox="1"/>
          <p:nvPr/>
        </p:nvSpPr>
        <p:spPr>
          <a:xfrm>
            <a:off x="4909139" y="2584174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6D41A48-82BF-4BFF-9711-29CA17ECACBB}"/>
              </a:ext>
            </a:extLst>
          </p:cNvPr>
          <p:cNvCxnSpPr/>
          <p:nvPr/>
        </p:nvCxnSpPr>
        <p:spPr>
          <a:xfrm>
            <a:off x="4532243" y="3414644"/>
            <a:ext cx="372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D15E86-A38A-439C-8401-C090F6DB45C6}"/>
              </a:ext>
            </a:extLst>
          </p:cNvPr>
          <p:cNvSpPr/>
          <p:nvPr/>
        </p:nvSpPr>
        <p:spPr>
          <a:xfrm>
            <a:off x="5404200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43B020-9B30-43D1-8017-06129F8726C3}"/>
              </a:ext>
            </a:extLst>
          </p:cNvPr>
          <p:cNvSpPr/>
          <p:nvPr/>
        </p:nvSpPr>
        <p:spPr>
          <a:xfrm>
            <a:off x="6003235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6A4211-2C13-4D16-BCC8-A1BF85AD07FA}"/>
              </a:ext>
            </a:extLst>
          </p:cNvPr>
          <p:cNvSpPr/>
          <p:nvPr/>
        </p:nvSpPr>
        <p:spPr>
          <a:xfrm>
            <a:off x="6602270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F0FA31-072F-4A32-B0B9-46E551ABF0FD}"/>
              </a:ext>
            </a:extLst>
          </p:cNvPr>
          <p:cNvSpPr/>
          <p:nvPr/>
        </p:nvSpPr>
        <p:spPr>
          <a:xfrm>
            <a:off x="7201305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E7C185-E87E-40A6-BBF6-BF46B61D8EF3}"/>
              </a:ext>
            </a:extLst>
          </p:cNvPr>
          <p:cNvSpPr/>
          <p:nvPr/>
        </p:nvSpPr>
        <p:spPr>
          <a:xfrm>
            <a:off x="8783504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9D343-FEED-498D-B67B-46191AEFD446}"/>
              </a:ext>
            </a:extLst>
          </p:cNvPr>
          <p:cNvSpPr/>
          <p:nvPr/>
        </p:nvSpPr>
        <p:spPr>
          <a:xfrm>
            <a:off x="9382539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9017C1-1BB4-49AE-A7FA-DA18A9D6A4EE}"/>
              </a:ext>
            </a:extLst>
          </p:cNvPr>
          <p:cNvSpPr/>
          <p:nvPr/>
        </p:nvSpPr>
        <p:spPr>
          <a:xfrm>
            <a:off x="9981574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24AAB1-1F05-4A1D-8F51-08D34B6E1F18}"/>
              </a:ext>
            </a:extLst>
          </p:cNvPr>
          <p:cNvSpPr/>
          <p:nvPr/>
        </p:nvSpPr>
        <p:spPr>
          <a:xfrm>
            <a:off x="10580609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9E976E-2E5C-447F-AA05-B7FFF4D67568}"/>
              </a:ext>
            </a:extLst>
          </p:cNvPr>
          <p:cNvSpPr/>
          <p:nvPr/>
        </p:nvSpPr>
        <p:spPr>
          <a:xfrm>
            <a:off x="8783504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9726C0-0784-436B-BBDE-58434804E7A7}"/>
              </a:ext>
            </a:extLst>
          </p:cNvPr>
          <p:cNvSpPr/>
          <p:nvPr/>
        </p:nvSpPr>
        <p:spPr>
          <a:xfrm>
            <a:off x="9382539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696C50-EFEB-44A0-9594-06EE27C279ED}"/>
              </a:ext>
            </a:extLst>
          </p:cNvPr>
          <p:cNvSpPr/>
          <p:nvPr/>
        </p:nvSpPr>
        <p:spPr>
          <a:xfrm>
            <a:off x="9981574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4A9D14-822E-4D12-9BD3-F954813A116C}"/>
              </a:ext>
            </a:extLst>
          </p:cNvPr>
          <p:cNvSpPr/>
          <p:nvPr/>
        </p:nvSpPr>
        <p:spPr>
          <a:xfrm>
            <a:off x="10580609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95F390-2D83-4F95-8586-F58D2A06776A}"/>
              </a:ext>
            </a:extLst>
          </p:cNvPr>
          <p:cNvSpPr txBox="1"/>
          <p:nvPr/>
        </p:nvSpPr>
        <p:spPr>
          <a:xfrm>
            <a:off x="8288443" y="2584174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33DD893-1651-46C2-80D2-07724A012CF4}"/>
              </a:ext>
            </a:extLst>
          </p:cNvPr>
          <p:cNvCxnSpPr/>
          <p:nvPr/>
        </p:nvCxnSpPr>
        <p:spPr>
          <a:xfrm>
            <a:off x="7911547" y="3414644"/>
            <a:ext cx="372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0DBE2A-3819-408B-93BE-2C9C4F528360}"/>
              </a:ext>
            </a:extLst>
          </p:cNvPr>
          <p:cNvSpPr/>
          <p:nvPr/>
        </p:nvSpPr>
        <p:spPr>
          <a:xfrm>
            <a:off x="8783504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58911D-4032-4435-9617-EF3EDF8C90C8}"/>
              </a:ext>
            </a:extLst>
          </p:cNvPr>
          <p:cNvSpPr/>
          <p:nvPr/>
        </p:nvSpPr>
        <p:spPr>
          <a:xfrm>
            <a:off x="9382539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1269F2-6B24-4D5F-8186-24AFABE326D1}"/>
              </a:ext>
            </a:extLst>
          </p:cNvPr>
          <p:cNvSpPr/>
          <p:nvPr/>
        </p:nvSpPr>
        <p:spPr>
          <a:xfrm>
            <a:off x="9981574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472D32-9F0F-45E2-9A22-C9FA7BC8B993}"/>
              </a:ext>
            </a:extLst>
          </p:cNvPr>
          <p:cNvSpPr/>
          <p:nvPr/>
        </p:nvSpPr>
        <p:spPr>
          <a:xfrm>
            <a:off x="10580609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3F30015-E081-4C52-B05A-E04CD9281BCD}"/>
              </a:ext>
            </a:extLst>
          </p:cNvPr>
          <p:cNvSpPr/>
          <p:nvPr/>
        </p:nvSpPr>
        <p:spPr>
          <a:xfrm>
            <a:off x="5404200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D5A5EB-F66F-48BE-9BAE-CA28A681D5DD}"/>
              </a:ext>
            </a:extLst>
          </p:cNvPr>
          <p:cNvSpPr/>
          <p:nvPr/>
        </p:nvSpPr>
        <p:spPr>
          <a:xfrm>
            <a:off x="6003235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7CC4D8-8827-4145-B5B9-562446550A59}"/>
              </a:ext>
            </a:extLst>
          </p:cNvPr>
          <p:cNvSpPr/>
          <p:nvPr/>
        </p:nvSpPr>
        <p:spPr>
          <a:xfrm>
            <a:off x="6602270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09CCE1-3D03-48EA-BAAD-4FFFDF12F958}"/>
              </a:ext>
            </a:extLst>
          </p:cNvPr>
          <p:cNvSpPr/>
          <p:nvPr/>
        </p:nvSpPr>
        <p:spPr>
          <a:xfrm>
            <a:off x="7201305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1B7E43-788D-4F9C-AF66-4EA6BB181E08}"/>
              </a:ext>
            </a:extLst>
          </p:cNvPr>
          <p:cNvSpPr/>
          <p:nvPr/>
        </p:nvSpPr>
        <p:spPr>
          <a:xfrm>
            <a:off x="5404200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1AD872-E1A7-4F1E-9FDD-15618E62BFEB}"/>
              </a:ext>
            </a:extLst>
          </p:cNvPr>
          <p:cNvSpPr/>
          <p:nvPr/>
        </p:nvSpPr>
        <p:spPr>
          <a:xfrm>
            <a:off x="6003235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F49581B-B85F-4CB2-AAE4-D668327D81FA}"/>
              </a:ext>
            </a:extLst>
          </p:cNvPr>
          <p:cNvSpPr/>
          <p:nvPr/>
        </p:nvSpPr>
        <p:spPr>
          <a:xfrm>
            <a:off x="6602270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E6A175-D65C-4936-9A4B-289A7A784AB4}"/>
              </a:ext>
            </a:extLst>
          </p:cNvPr>
          <p:cNvSpPr/>
          <p:nvPr/>
        </p:nvSpPr>
        <p:spPr>
          <a:xfrm>
            <a:off x="7201305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1C2C06-4709-4FC4-A4C0-0F290673BF44}"/>
              </a:ext>
            </a:extLst>
          </p:cNvPr>
          <p:cNvSpPr txBox="1"/>
          <p:nvPr/>
        </p:nvSpPr>
        <p:spPr>
          <a:xfrm>
            <a:off x="4909139" y="5112025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5FBC882-CD67-4FF6-8FAB-1015F0B8E571}"/>
              </a:ext>
            </a:extLst>
          </p:cNvPr>
          <p:cNvCxnSpPr/>
          <p:nvPr/>
        </p:nvCxnSpPr>
        <p:spPr>
          <a:xfrm>
            <a:off x="4532243" y="5942495"/>
            <a:ext cx="372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2242EF-3DA5-4F44-A134-1EF3A1E36EA0}"/>
              </a:ext>
            </a:extLst>
          </p:cNvPr>
          <p:cNvSpPr/>
          <p:nvPr/>
        </p:nvSpPr>
        <p:spPr>
          <a:xfrm>
            <a:off x="5404200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D3DC713-7079-4F7C-9854-7365F6893083}"/>
              </a:ext>
            </a:extLst>
          </p:cNvPr>
          <p:cNvSpPr/>
          <p:nvPr/>
        </p:nvSpPr>
        <p:spPr>
          <a:xfrm>
            <a:off x="6003235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49E261E-5019-4645-BACD-CA5E92EF321D}"/>
              </a:ext>
            </a:extLst>
          </p:cNvPr>
          <p:cNvSpPr/>
          <p:nvPr/>
        </p:nvSpPr>
        <p:spPr>
          <a:xfrm>
            <a:off x="6602270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E368670-E1F0-45A2-A0AF-E9E5D74A363D}"/>
              </a:ext>
            </a:extLst>
          </p:cNvPr>
          <p:cNvSpPr/>
          <p:nvPr/>
        </p:nvSpPr>
        <p:spPr>
          <a:xfrm>
            <a:off x="7201305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A1AA6-1826-41B4-87D6-2A9995FE24C8}"/>
              </a:ext>
            </a:extLst>
          </p:cNvPr>
          <p:cNvSpPr txBox="1"/>
          <p:nvPr/>
        </p:nvSpPr>
        <p:spPr>
          <a:xfrm>
            <a:off x="1012356" y="3776870"/>
            <a:ext cx="25825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err="1"/>
              <a:t>암호학</a:t>
            </a:r>
            <a:r>
              <a:rPr lang="en-US" altLang="ko-KR" sz="2800"/>
              <a:t>(DES)</a:t>
            </a:r>
          </a:p>
          <a:p>
            <a:endParaRPr lang="en-US" altLang="ko-KR" sz="2800"/>
          </a:p>
          <a:p>
            <a:r>
              <a:rPr lang="en-US" altLang="ko-KR" sz="2800"/>
              <a:t>P ^ C = Key </a:t>
            </a:r>
          </a:p>
          <a:p>
            <a:r>
              <a:rPr lang="en-US" altLang="ko-KR" sz="2800"/>
              <a:t>P  ^  Key  = C</a:t>
            </a:r>
          </a:p>
          <a:p>
            <a:r>
              <a:rPr lang="en-US" altLang="ko-KR" sz="2800"/>
              <a:t>C  ^  Key  = P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229719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858023" y="112884"/>
            <a:ext cx="2847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a ^= b</a:t>
            </a:r>
          </a:p>
          <a:p>
            <a:r>
              <a:rPr lang="en-US" altLang="ko-KR" sz="4000"/>
              <a:t>b ^= a</a:t>
            </a:r>
          </a:p>
          <a:p>
            <a:r>
              <a:rPr lang="en-US" altLang="ko-KR" sz="4000"/>
              <a:t>a ^= 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2448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357" y="304800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4890" y="131858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1893" y="3136618"/>
            <a:ext cx="359704" cy="584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60115" y="3136598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300" y="3136616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1004" y="3136615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707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411" y="3136613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5ADCC-719B-42D2-89DC-D555936F1A58}"/>
              </a:ext>
            </a:extLst>
          </p:cNvPr>
          <p:cNvSpPr/>
          <p:nvPr/>
        </p:nvSpPr>
        <p:spPr>
          <a:xfrm>
            <a:off x="2250115" y="3136612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18" y="3136611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36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439" y="313661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43" y="313661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847" y="313661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55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25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4957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66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590454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26424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623948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698365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343355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7703058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062762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422466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8819383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179087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538790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9898494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258198" y="313660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617901" y="313660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0977605" y="313660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337308" y="313659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E01A6-B193-46A6-B600-A5A04DE4A30B}"/>
              </a:ext>
            </a:extLst>
          </p:cNvPr>
          <p:cNvSpPr txBox="1"/>
          <p:nvPr/>
        </p:nvSpPr>
        <p:spPr>
          <a:xfrm>
            <a:off x="3015968" y="1311958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740" y="2332376"/>
            <a:ext cx="4560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부동</a:t>
            </a:r>
            <a:r>
              <a:rPr lang="en-US" altLang="ko-KR" sz="3200"/>
              <a:t>(</a:t>
            </a:r>
            <a:r>
              <a:rPr lang="ko-KR" altLang="en-US" sz="3200"/>
              <a:t>浮動</a:t>
            </a:r>
            <a:r>
              <a:rPr lang="en-US" altLang="ko-KR" sz="3200"/>
              <a:t>)</a:t>
            </a:r>
            <a:r>
              <a:rPr lang="ko-KR" altLang="en-US" sz="3200"/>
              <a:t>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581740" y="4346692"/>
            <a:ext cx="76931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문제점 </a:t>
            </a:r>
            <a:r>
              <a:rPr lang="en-US" altLang="ko-KR" sz="3200"/>
              <a:t>: </a:t>
            </a:r>
          </a:p>
          <a:p>
            <a:r>
              <a:rPr lang="en-US" altLang="ko-KR" sz="3200"/>
              <a:t>1. </a:t>
            </a:r>
            <a:r>
              <a:rPr lang="ko-KR" altLang="en-US" sz="3200" strike="sngStrike" err="1"/>
              <a:t>큰수를</a:t>
            </a:r>
            <a:r>
              <a:rPr lang="ko-KR" altLang="en-US" sz="3200" strike="sngStrike"/>
              <a:t> 표현할 수 없다</a:t>
            </a:r>
            <a:r>
              <a:rPr lang="en-US" altLang="ko-KR" sz="3200"/>
              <a:t>. </a:t>
            </a:r>
          </a:p>
          <a:p>
            <a:r>
              <a:rPr lang="en-US" altLang="ko-KR" sz="3200" strike="sngStrike"/>
              <a:t>2. </a:t>
            </a:r>
            <a:r>
              <a:rPr lang="ko-KR" altLang="en-US" sz="3200" strike="sngStrike"/>
              <a:t>매우 정밀한 수를 표현할 수 없다</a:t>
            </a:r>
            <a:r>
              <a:rPr lang="en-US" altLang="ko-KR" sz="3200" strike="sngStrike"/>
              <a:t>.</a:t>
            </a:r>
          </a:p>
          <a:p>
            <a:r>
              <a:rPr lang="en-US" altLang="ko-KR" sz="3200"/>
              <a:t>3. </a:t>
            </a:r>
            <a:r>
              <a:rPr lang="ko-KR" altLang="en-US" sz="3200"/>
              <a:t>가수부의 첫번째 숫자는 언제나 </a:t>
            </a:r>
            <a:r>
              <a:rPr lang="en-US" altLang="ko-KR" sz="3200"/>
              <a:t>1</a:t>
            </a:r>
            <a:r>
              <a:rPr lang="ko-KR" altLang="en-US" sz="3200"/>
              <a:t>이다</a:t>
            </a:r>
            <a:r>
              <a:rPr lang="en-US" altLang="ko-KR" sz="3200"/>
              <a:t>.</a:t>
            </a:r>
          </a:p>
          <a:p>
            <a:r>
              <a:rPr lang="en-US" altLang="ko-KR" sz="3200"/>
              <a:t>4. </a:t>
            </a:r>
            <a:r>
              <a:rPr lang="ko-KR" altLang="en-US" sz="3200"/>
              <a:t>지수부에도 음수가 표현된다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/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0.00000000001 =&gt; 0.1*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blipFill>
                <a:blip r:embed="rId2"/>
                <a:stretch>
                  <a:fillRect l="-282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/>
              <p:nvPr/>
            </p:nvSpPr>
            <p:spPr>
              <a:xfrm>
                <a:off x="4913805" y="1325218"/>
                <a:ext cx="24491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0.101001*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05" y="1325218"/>
                <a:ext cx="2449132" cy="584775"/>
              </a:xfrm>
              <a:prstGeom prst="rect">
                <a:avLst/>
              </a:prstGeom>
              <a:blipFill>
                <a:blip r:embed="rId3"/>
                <a:stretch>
                  <a:fillRect l="-621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F183C5F-120A-4D09-A8C5-4746D516D4B4}"/>
              </a:ext>
            </a:extLst>
          </p:cNvPr>
          <p:cNvSpPr txBox="1"/>
          <p:nvPr/>
        </p:nvSpPr>
        <p:spPr>
          <a:xfrm>
            <a:off x="-115314" y="3595633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s</a:t>
            </a:r>
            <a:endParaRPr lang="ko-KR" altLang="en-US" sz="3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F6E35-1238-4E97-A277-DAEAA4546E81}"/>
              </a:ext>
            </a:extLst>
          </p:cNvPr>
          <p:cNvSpPr txBox="1"/>
          <p:nvPr/>
        </p:nvSpPr>
        <p:spPr>
          <a:xfrm>
            <a:off x="1383541" y="3577178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e</a:t>
            </a:r>
            <a:endParaRPr lang="ko-KR" altLang="en-US" sz="3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0A11EB-8B70-4BCA-B54F-2F28D93D6BAA}"/>
              </a:ext>
            </a:extLst>
          </p:cNvPr>
          <p:cNvSpPr txBox="1"/>
          <p:nvPr/>
        </p:nvSpPr>
        <p:spPr>
          <a:xfrm>
            <a:off x="4372269" y="3589720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m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068160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444518" y="636104"/>
            <a:ext cx="4916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a ^= b ^= a ^= b</a:t>
            </a:r>
          </a:p>
          <a:p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927394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444518" y="636104"/>
            <a:ext cx="49167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flag=3</a:t>
            </a:r>
          </a:p>
          <a:p>
            <a:r>
              <a:rPr lang="en-US" altLang="ko-KR" sz="4000"/>
              <a:t>….</a:t>
            </a:r>
          </a:p>
          <a:p>
            <a:r>
              <a:rPr lang="en-US" altLang="ko-KR" sz="4000"/>
              <a:t>for  </a:t>
            </a:r>
            <a:r>
              <a:rPr lang="en-US" altLang="ko-KR" sz="4000" err="1"/>
              <a:t>i</a:t>
            </a:r>
            <a:r>
              <a:rPr lang="en-US" altLang="ko-KR" sz="4000"/>
              <a:t> in range(5):</a:t>
            </a:r>
          </a:p>
          <a:p>
            <a:r>
              <a:rPr lang="en-US" altLang="ko-KR" sz="4000"/>
              <a:t>    if( flag==3 ):</a:t>
            </a:r>
          </a:p>
          <a:p>
            <a:r>
              <a:rPr lang="en-US" altLang="ko-KR" sz="4000"/>
              <a:t>        flag = 5</a:t>
            </a:r>
          </a:p>
          <a:p>
            <a:r>
              <a:rPr lang="en-US" altLang="ko-KR" sz="4000"/>
              <a:t>    </a:t>
            </a:r>
            <a:r>
              <a:rPr lang="en-US" altLang="ko-KR" sz="4000" err="1"/>
              <a:t>elif</a:t>
            </a:r>
            <a:r>
              <a:rPr lang="en-US" altLang="ko-KR" sz="4000"/>
              <a:t>( flag ==5 ):</a:t>
            </a:r>
          </a:p>
          <a:p>
            <a:r>
              <a:rPr lang="en-US" altLang="ko-KR" sz="4000"/>
              <a:t>        flag = 3</a:t>
            </a:r>
            <a:endParaRPr lang="ko-KR" altLang="en-US" sz="40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C7EF45-1DF6-40DD-96B3-7FF0D7D97D3A}"/>
              </a:ext>
            </a:extLst>
          </p:cNvPr>
          <p:cNvSpPr/>
          <p:nvPr/>
        </p:nvSpPr>
        <p:spPr>
          <a:xfrm>
            <a:off x="6785113" y="808383"/>
            <a:ext cx="1881809" cy="1351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468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444518" y="636104"/>
            <a:ext cx="49167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flag=3</a:t>
            </a:r>
          </a:p>
          <a:p>
            <a:r>
              <a:rPr lang="en-US" altLang="ko-KR" sz="4000"/>
              <a:t>key = flag ^ 5</a:t>
            </a:r>
          </a:p>
          <a:p>
            <a:r>
              <a:rPr lang="en-US" altLang="ko-KR" sz="4000"/>
              <a:t>….</a:t>
            </a:r>
          </a:p>
          <a:p>
            <a:r>
              <a:rPr lang="en-US" altLang="ko-KR" sz="4000"/>
              <a:t>for  </a:t>
            </a:r>
            <a:r>
              <a:rPr lang="en-US" altLang="ko-KR" sz="4000" err="1"/>
              <a:t>i</a:t>
            </a:r>
            <a:r>
              <a:rPr lang="en-US" altLang="ko-KR" sz="4000"/>
              <a:t> in range(5):</a:t>
            </a:r>
          </a:p>
          <a:p>
            <a:r>
              <a:rPr lang="en-US" altLang="ko-KR" sz="4000"/>
              <a:t>    flag ^= key</a:t>
            </a:r>
            <a:endParaRPr lang="ko-KR" altLang="en-US" sz="40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C7EF45-1DF6-40DD-96B3-7FF0D7D97D3A}"/>
              </a:ext>
            </a:extLst>
          </p:cNvPr>
          <p:cNvSpPr/>
          <p:nvPr/>
        </p:nvSpPr>
        <p:spPr>
          <a:xfrm>
            <a:off x="6785113" y="808383"/>
            <a:ext cx="1881809" cy="1351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8ED833-7591-47D6-B427-D8F0642CAA75}"/>
              </a:ext>
            </a:extLst>
          </p:cNvPr>
          <p:cNvSpPr/>
          <p:nvPr/>
        </p:nvSpPr>
        <p:spPr>
          <a:xfrm>
            <a:off x="5334806" y="2968487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D67757-AC54-455C-9010-1C38E6E8392F}"/>
              </a:ext>
            </a:extLst>
          </p:cNvPr>
          <p:cNvSpPr/>
          <p:nvPr/>
        </p:nvSpPr>
        <p:spPr>
          <a:xfrm>
            <a:off x="5917902" y="2968486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11689A-0E38-4E51-98FC-88BE291B8091}"/>
              </a:ext>
            </a:extLst>
          </p:cNvPr>
          <p:cNvSpPr/>
          <p:nvPr/>
        </p:nvSpPr>
        <p:spPr>
          <a:xfrm>
            <a:off x="6500998" y="2968485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F8AD0F-B1FE-4753-A3A9-67AA013BD1C1}"/>
              </a:ext>
            </a:extLst>
          </p:cNvPr>
          <p:cNvSpPr/>
          <p:nvPr/>
        </p:nvSpPr>
        <p:spPr>
          <a:xfrm>
            <a:off x="7084094" y="2968484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A75AC2-A752-4DB5-A926-C07A37B421A3}"/>
              </a:ext>
            </a:extLst>
          </p:cNvPr>
          <p:cNvSpPr/>
          <p:nvPr/>
        </p:nvSpPr>
        <p:spPr>
          <a:xfrm>
            <a:off x="5334806" y="3710604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3594DB-7E1D-4E20-823E-AF642BEE8627}"/>
              </a:ext>
            </a:extLst>
          </p:cNvPr>
          <p:cNvSpPr/>
          <p:nvPr/>
        </p:nvSpPr>
        <p:spPr>
          <a:xfrm>
            <a:off x="5917902" y="3710603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ECAA74-8F03-452F-9E34-D74CB42CC683}"/>
              </a:ext>
            </a:extLst>
          </p:cNvPr>
          <p:cNvSpPr/>
          <p:nvPr/>
        </p:nvSpPr>
        <p:spPr>
          <a:xfrm>
            <a:off x="6500998" y="3710602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2C3816-C987-40F5-9B89-BE71EB2E67E1}"/>
              </a:ext>
            </a:extLst>
          </p:cNvPr>
          <p:cNvSpPr/>
          <p:nvPr/>
        </p:nvSpPr>
        <p:spPr>
          <a:xfrm>
            <a:off x="7084094" y="3710601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674F81-DA8F-4B0A-ABE6-D5A67D146C74}"/>
              </a:ext>
            </a:extLst>
          </p:cNvPr>
          <p:cNvSpPr/>
          <p:nvPr/>
        </p:nvSpPr>
        <p:spPr>
          <a:xfrm>
            <a:off x="5334806" y="4571996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4CDE59-934E-441D-9BD9-B0E477275E27}"/>
              </a:ext>
            </a:extLst>
          </p:cNvPr>
          <p:cNvSpPr/>
          <p:nvPr/>
        </p:nvSpPr>
        <p:spPr>
          <a:xfrm>
            <a:off x="5917902" y="4571995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992856-177A-48D9-A120-844FF369E508}"/>
              </a:ext>
            </a:extLst>
          </p:cNvPr>
          <p:cNvSpPr/>
          <p:nvPr/>
        </p:nvSpPr>
        <p:spPr>
          <a:xfrm>
            <a:off x="6500998" y="4571994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5F1D28-CBDA-4116-AAAB-FD80C5C359EC}"/>
              </a:ext>
            </a:extLst>
          </p:cNvPr>
          <p:cNvSpPr/>
          <p:nvPr/>
        </p:nvSpPr>
        <p:spPr>
          <a:xfrm>
            <a:off x="7084094" y="4571993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DF3CBA-0D8F-449C-8BB2-101EC5761659}"/>
              </a:ext>
            </a:extLst>
          </p:cNvPr>
          <p:cNvSpPr/>
          <p:nvPr/>
        </p:nvSpPr>
        <p:spPr>
          <a:xfrm>
            <a:off x="7958738" y="2968485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465C19-3520-4655-BCA5-EE9E72F50EB1}"/>
              </a:ext>
            </a:extLst>
          </p:cNvPr>
          <p:cNvSpPr/>
          <p:nvPr/>
        </p:nvSpPr>
        <p:spPr>
          <a:xfrm>
            <a:off x="8541834" y="2968484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410943-1714-4AE1-86E8-A5CB105E1D4D}"/>
              </a:ext>
            </a:extLst>
          </p:cNvPr>
          <p:cNvSpPr/>
          <p:nvPr/>
        </p:nvSpPr>
        <p:spPr>
          <a:xfrm>
            <a:off x="9124930" y="2968483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372411-F203-404C-A81A-45A6444252E4}"/>
              </a:ext>
            </a:extLst>
          </p:cNvPr>
          <p:cNvSpPr/>
          <p:nvPr/>
        </p:nvSpPr>
        <p:spPr>
          <a:xfrm>
            <a:off x="9708026" y="2968482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64F63B-7EAA-463A-AAB7-4544351F3D53}"/>
              </a:ext>
            </a:extLst>
          </p:cNvPr>
          <p:cNvSpPr/>
          <p:nvPr/>
        </p:nvSpPr>
        <p:spPr>
          <a:xfrm>
            <a:off x="7958738" y="3710604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046620-F245-40D2-9044-FADF50898ABF}"/>
              </a:ext>
            </a:extLst>
          </p:cNvPr>
          <p:cNvSpPr/>
          <p:nvPr/>
        </p:nvSpPr>
        <p:spPr>
          <a:xfrm>
            <a:off x="8541834" y="3710603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C3F00B-ADD1-4BC5-8A9A-3980DB6BE974}"/>
              </a:ext>
            </a:extLst>
          </p:cNvPr>
          <p:cNvSpPr/>
          <p:nvPr/>
        </p:nvSpPr>
        <p:spPr>
          <a:xfrm>
            <a:off x="9124930" y="3710602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9D5A25-7765-4AC1-A37E-2BDCBA40DFC2}"/>
              </a:ext>
            </a:extLst>
          </p:cNvPr>
          <p:cNvSpPr/>
          <p:nvPr/>
        </p:nvSpPr>
        <p:spPr>
          <a:xfrm>
            <a:off x="9708026" y="3710601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2EB1A0-E1AB-4A4D-9C58-CCBCCAA88FC4}"/>
              </a:ext>
            </a:extLst>
          </p:cNvPr>
          <p:cNvSpPr/>
          <p:nvPr/>
        </p:nvSpPr>
        <p:spPr>
          <a:xfrm>
            <a:off x="7958738" y="4571993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551ECA-D50C-4FE4-A354-353A1B76E24E}"/>
              </a:ext>
            </a:extLst>
          </p:cNvPr>
          <p:cNvSpPr/>
          <p:nvPr/>
        </p:nvSpPr>
        <p:spPr>
          <a:xfrm>
            <a:off x="8541834" y="4571992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A71300-0880-4E09-8C11-FAC93AC59672}"/>
              </a:ext>
            </a:extLst>
          </p:cNvPr>
          <p:cNvSpPr/>
          <p:nvPr/>
        </p:nvSpPr>
        <p:spPr>
          <a:xfrm>
            <a:off x="9124930" y="4571991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8ED269-2F47-4C14-AF4D-49138963FA3D}"/>
              </a:ext>
            </a:extLst>
          </p:cNvPr>
          <p:cNvSpPr/>
          <p:nvPr/>
        </p:nvSpPr>
        <p:spPr>
          <a:xfrm>
            <a:off x="9708026" y="4571990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A6304A-4E1C-443D-8C4F-264F5FFDDE5F}"/>
              </a:ext>
            </a:extLst>
          </p:cNvPr>
          <p:cNvSpPr/>
          <p:nvPr/>
        </p:nvSpPr>
        <p:spPr>
          <a:xfrm>
            <a:off x="10556166" y="2968482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AE01F8-9BAB-4C03-BDA2-18BABA1FBC74}"/>
              </a:ext>
            </a:extLst>
          </p:cNvPr>
          <p:cNvSpPr/>
          <p:nvPr/>
        </p:nvSpPr>
        <p:spPr>
          <a:xfrm>
            <a:off x="11139262" y="2968481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56E8A6-524C-4547-998E-668BC5237AEA}"/>
              </a:ext>
            </a:extLst>
          </p:cNvPr>
          <p:cNvSpPr/>
          <p:nvPr/>
        </p:nvSpPr>
        <p:spPr>
          <a:xfrm>
            <a:off x="11722358" y="2968480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25A30B-EE40-474C-9A74-5B664F33DF44}"/>
              </a:ext>
            </a:extLst>
          </p:cNvPr>
          <p:cNvSpPr/>
          <p:nvPr/>
        </p:nvSpPr>
        <p:spPr>
          <a:xfrm>
            <a:off x="12305454" y="2968479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DB334F-B961-4E20-9125-B7DF1ADD2F1E}"/>
              </a:ext>
            </a:extLst>
          </p:cNvPr>
          <p:cNvSpPr/>
          <p:nvPr/>
        </p:nvSpPr>
        <p:spPr>
          <a:xfrm>
            <a:off x="10556166" y="3710601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F79BE9-38D8-4FD2-B8B3-A02BB83E4B6A}"/>
              </a:ext>
            </a:extLst>
          </p:cNvPr>
          <p:cNvSpPr/>
          <p:nvPr/>
        </p:nvSpPr>
        <p:spPr>
          <a:xfrm>
            <a:off x="11139262" y="3710600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593E02-845F-4BD4-88BC-6BD4B1084BD6}"/>
              </a:ext>
            </a:extLst>
          </p:cNvPr>
          <p:cNvSpPr/>
          <p:nvPr/>
        </p:nvSpPr>
        <p:spPr>
          <a:xfrm>
            <a:off x="11722358" y="3710599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5CB6FC-E660-4966-A524-95D3DA2D6950}"/>
              </a:ext>
            </a:extLst>
          </p:cNvPr>
          <p:cNvSpPr/>
          <p:nvPr/>
        </p:nvSpPr>
        <p:spPr>
          <a:xfrm>
            <a:off x="12305454" y="3710598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788314-1CF1-407B-B77C-C9246FA63020}"/>
              </a:ext>
            </a:extLst>
          </p:cNvPr>
          <p:cNvSpPr/>
          <p:nvPr/>
        </p:nvSpPr>
        <p:spPr>
          <a:xfrm>
            <a:off x="10556166" y="4571990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111D43-5E07-4DE9-B229-5FF2F6198F80}"/>
              </a:ext>
            </a:extLst>
          </p:cNvPr>
          <p:cNvSpPr/>
          <p:nvPr/>
        </p:nvSpPr>
        <p:spPr>
          <a:xfrm>
            <a:off x="11139262" y="4571989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2217E71-AF97-4CFD-9F98-E3B77B6D35CA}"/>
              </a:ext>
            </a:extLst>
          </p:cNvPr>
          <p:cNvSpPr/>
          <p:nvPr/>
        </p:nvSpPr>
        <p:spPr>
          <a:xfrm>
            <a:off x="11722358" y="4571988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D26A68-F69B-45AD-BAC2-5CEAE1A4BB0C}"/>
              </a:ext>
            </a:extLst>
          </p:cNvPr>
          <p:cNvSpPr/>
          <p:nvPr/>
        </p:nvSpPr>
        <p:spPr>
          <a:xfrm>
            <a:off x="12305454" y="4571987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02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CDAA8-E9C2-4044-8EC0-7906B52D7841}"/>
              </a:ext>
            </a:extLst>
          </p:cNvPr>
          <p:cNvSpPr txBox="1"/>
          <p:nvPr/>
        </p:nvSpPr>
        <p:spPr>
          <a:xfrm>
            <a:off x="675861" y="278295"/>
            <a:ext cx="42017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trike="sngStrike"/>
              <a:t>int odd[] = {1,3,5,7,9};</a:t>
            </a:r>
          </a:p>
          <a:p>
            <a:endParaRPr lang="en-US" altLang="ko-KR" sz="3200"/>
          </a:p>
          <a:p>
            <a:r>
              <a:rPr lang="en-US" altLang="ko-KR" sz="3200"/>
              <a:t>odd = [1, 3, 5, 7, 9]</a:t>
            </a:r>
            <a:endParaRPr lang="ko-KR" altLang="en-US" sz="3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40AB53-7C5B-4087-A0DE-B16FD4E39405}"/>
              </a:ext>
            </a:extLst>
          </p:cNvPr>
          <p:cNvSpPr/>
          <p:nvPr/>
        </p:nvSpPr>
        <p:spPr>
          <a:xfrm>
            <a:off x="1616765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015BC1-4937-4934-B01A-E090393C43A2}"/>
              </a:ext>
            </a:extLst>
          </p:cNvPr>
          <p:cNvSpPr/>
          <p:nvPr/>
        </p:nvSpPr>
        <p:spPr>
          <a:xfrm>
            <a:off x="2750252" y="250466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66DC55-B382-4ACD-923C-946A4F3217E7}"/>
              </a:ext>
            </a:extLst>
          </p:cNvPr>
          <p:cNvSpPr/>
          <p:nvPr/>
        </p:nvSpPr>
        <p:spPr>
          <a:xfrm>
            <a:off x="3267087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AA4322-D4F6-4B2A-8275-76026363E4A2}"/>
              </a:ext>
            </a:extLst>
          </p:cNvPr>
          <p:cNvSpPr/>
          <p:nvPr/>
        </p:nvSpPr>
        <p:spPr>
          <a:xfrm>
            <a:off x="5434244" y="250466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F5110-1AC3-4871-851B-BCF2B8865156}"/>
              </a:ext>
            </a:extLst>
          </p:cNvPr>
          <p:cNvSpPr/>
          <p:nvPr/>
        </p:nvSpPr>
        <p:spPr>
          <a:xfrm>
            <a:off x="5951079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10A68C-F0AD-472D-980B-6EFF1BA68704}"/>
              </a:ext>
            </a:extLst>
          </p:cNvPr>
          <p:cNvSpPr/>
          <p:nvPr/>
        </p:nvSpPr>
        <p:spPr>
          <a:xfrm>
            <a:off x="6991801" y="250466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E36235-E78E-4D95-8E32-8AC229514884}"/>
              </a:ext>
            </a:extLst>
          </p:cNvPr>
          <p:cNvSpPr/>
          <p:nvPr/>
        </p:nvSpPr>
        <p:spPr>
          <a:xfrm>
            <a:off x="7508636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8E2553-CB23-42C4-BBFA-51CE11A6E1C5}"/>
              </a:ext>
            </a:extLst>
          </p:cNvPr>
          <p:cNvSpPr/>
          <p:nvPr/>
        </p:nvSpPr>
        <p:spPr>
          <a:xfrm>
            <a:off x="8549358" y="250466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7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D019F8-D8ED-4A7A-98D4-EDFB92FD81EB}"/>
              </a:ext>
            </a:extLst>
          </p:cNvPr>
          <p:cNvSpPr/>
          <p:nvPr/>
        </p:nvSpPr>
        <p:spPr>
          <a:xfrm>
            <a:off x="9066193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D8D76A-B4E2-4F31-A145-A7CAE2A7295D}"/>
              </a:ext>
            </a:extLst>
          </p:cNvPr>
          <p:cNvSpPr/>
          <p:nvPr/>
        </p:nvSpPr>
        <p:spPr>
          <a:xfrm>
            <a:off x="10106915" y="250466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9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83D6E1-0173-4403-803C-64A6027F8DB9}"/>
              </a:ext>
            </a:extLst>
          </p:cNvPr>
          <p:cNvSpPr/>
          <p:nvPr/>
        </p:nvSpPr>
        <p:spPr>
          <a:xfrm>
            <a:off x="10623750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994D14-2026-4905-867A-6E513046A105}"/>
              </a:ext>
            </a:extLst>
          </p:cNvPr>
          <p:cNvSpPr txBox="1"/>
          <p:nvPr/>
        </p:nvSpPr>
        <p:spPr>
          <a:xfrm>
            <a:off x="1459042" y="1981441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odd</a:t>
            </a:r>
            <a:endParaRPr lang="ko-KR" altLang="en-US" sz="280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6019616-6457-4BC0-BDD1-D0F77C68B0D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133600" y="2763079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A52420F-7A6D-481C-B431-26025F94716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83922" y="2763079"/>
            <a:ext cx="1650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C70269-5DB1-4C5C-9D9F-001ADFD37F8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467914" y="276307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F5EC5C-2D47-4C88-A14A-A5B215FC0DF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025471" y="276307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C79AFA-7472-486E-BE20-3453CB051D2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9583028" y="276307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91C12B-B667-49A1-BF6B-75352B4A5140}"/>
              </a:ext>
            </a:extLst>
          </p:cNvPr>
          <p:cNvSpPr/>
          <p:nvPr/>
        </p:nvSpPr>
        <p:spPr>
          <a:xfrm>
            <a:off x="5606948" y="546290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34E7C5-C8C1-4A91-8821-E7221912ADCC}"/>
              </a:ext>
            </a:extLst>
          </p:cNvPr>
          <p:cNvSpPr/>
          <p:nvPr/>
        </p:nvSpPr>
        <p:spPr>
          <a:xfrm>
            <a:off x="6138315" y="546289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F30212-662C-4ABC-A75D-85E6D5946371}"/>
              </a:ext>
            </a:extLst>
          </p:cNvPr>
          <p:cNvSpPr/>
          <p:nvPr/>
        </p:nvSpPr>
        <p:spPr>
          <a:xfrm>
            <a:off x="6643176" y="54628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2ED190-D73C-422C-976E-1B0D8EB48602}"/>
              </a:ext>
            </a:extLst>
          </p:cNvPr>
          <p:cNvSpPr/>
          <p:nvPr/>
        </p:nvSpPr>
        <p:spPr>
          <a:xfrm>
            <a:off x="7148037" y="54628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7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4E3401-0241-4639-8763-A3FC62825B48}"/>
              </a:ext>
            </a:extLst>
          </p:cNvPr>
          <p:cNvSpPr/>
          <p:nvPr/>
        </p:nvSpPr>
        <p:spPr>
          <a:xfrm>
            <a:off x="7652898" y="546286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9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829390" y="4094921"/>
            <a:ext cx="5109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c = ['Life', 'is', 'too', 'short']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1632102" y="526846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2765589" y="5268462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3282424" y="526846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5449581" y="5268462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5966416" y="526846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7007138" y="5268462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7523973" y="526846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091AEE7-CFD9-4FEB-88FE-4EC83FAB8E89}"/>
              </a:ext>
            </a:extLst>
          </p:cNvPr>
          <p:cNvSpPr/>
          <p:nvPr/>
        </p:nvSpPr>
        <p:spPr>
          <a:xfrm>
            <a:off x="8564695" y="5268462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1D8085-EC5C-4B75-8E0B-7DEBC88178FD}"/>
              </a:ext>
            </a:extLst>
          </p:cNvPr>
          <p:cNvSpPr/>
          <p:nvPr/>
        </p:nvSpPr>
        <p:spPr>
          <a:xfrm>
            <a:off x="9081530" y="526846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1474379" y="4745242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c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2148937" y="5526880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3799259" y="5526880"/>
            <a:ext cx="1650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6483251" y="5526880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1536A8C-734F-41ED-876A-89D3988826FB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8040808" y="5526880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B90F514-52F1-4862-891A-10E4D681039B}"/>
              </a:ext>
            </a:extLst>
          </p:cNvPr>
          <p:cNvSpPr txBox="1"/>
          <p:nvPr/>
        </p:nvSpPr>
        <p:spPr>
          <a:xfrm>
            <a:off x="2519408" y="6081675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'Life’</a:t>
            </a:r>
            <a:endParaRPr lang="ko-KR" altLang="en-US" sz="320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4BE100F-15C5-4222-BB02-D674C63BCF28}"/>
              </a:ext>
            </a:extLst>
          </p:cNvPr>
          <p:cNvCxnSpPr>
            <a:cxnSpLocks/>
            <a:stCxn id="51" idx="2"/>
            <a:endCxn id="67" idx="0"/>
          </p:cNvCxnSpPr>
          <p:nvPr/>
        </p:nvCxnSpPr>
        <p:spPr>
          <a:xfrm>
            <a:off x="3024007" y="5785297"/>
            <a:ext cx="6118" cy="296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F980AA2-3A12-4A3A-BDF2-F8CB919F2FCD}"/>
              </a:ext>
            </a:extLst>
          </p:cNvPr>
          <p:cNvSpPr txBox="1"/>
          <p:nvPr/>
        </p:nvSpPr>
        <p:spPr>
          <a:xfrm>
            <a:off x="5188063" y="6047706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'is’</a:t>
            </a:r>
            <a:endParaRPr lang="ko-KR" altLang="en-US" sz="32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3BE2E78-E307-43D9-9BEC-5A23CF92F7E3}"/>
              </a:ext>
            </a:extLst>
          </p:cNvPr>
          <p:cNvSpPr txBox="1"/>
          <p:nvPr/>
        </p:nvSpPr>
        <p:spPr>
          <a:xfrm>
            <a:off x="6991801" y="6019324"/>
            <a:ext cx="973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'too’</a:t>
            </a:r>
            <a:endParaRPr lang="ko-KR" altLang="en-US" sz="32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336118-1024-4AB2-8097-C30EBD491FE9}"/>
              </a:ext>
            </a:extLst>
          </p:cNvPr>
          <p:cNvSpPr txBox="1"/>
          <p:nvPr/>
        </p:nvSpPr>
        <p:spPr>
          <a:xfrm>
            <a:off x="8549358" y="6019324"/>
            <a:ext cx="1317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‘short’</a:t>
            </a:r>
            <a:endParaRPr lang="ko-KR" altLang="en-US" sz="32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EA1BC93-4CA2-49DD-BB27-A3F7931A39C9}"/>
              </a:ext>
            </a:extLst>
          </p:cNvPr>
          <p:cNvCxnSpPr>
            <a:cxnSpLocks/>
            <a:stCxn id="53" idx="2"/>
            <a:endCxn id="72" idx="0"/>
          </p:cNvCxnSpPr>
          <p:nvPr/>
        </p:nvCxnSpPr>
        <p:spPr>
          <a:xfrm flipH="1">
            <a:off x="5514435" y="5785297"/>
            <a:ext cx="193564" cy="2624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365F7A7-5AC0-4C4A-B01D-D3A99CC01205}"/>
              </a:ext>
            </a:extLst>
          </p:cNvPr>
          <p:cNvCxnSpPr>
            <a:cxnSpLocks/>
            <a:stCxn id="55" idx="2"/>
            <a:endCxn id="73" idx="0"/>
          </p:cNvCxnSpPr>
          <p:nvPr/>
        </p:nvCxnSpPr>
        <p:spPr>
          <a:xfrm>
            <a:off x="7265556" y="5785297"/>
            <a:ext cx="213109" cy="234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146F19C-E616-4B0C-B97C-8FC1843DF464}"/>
              </a:ext>
            </a:extLst>
          </p:cNvPr>
          <p:cNvCxnSpPr>
            <a:cxnSpLocks/>
            <a:stCxn id="57" idx="2"/>
            <a:endCxn id="74" idx="0"/>
          </p:cNvCxnSpPr>
          <p:nvPr/>
        </p:nvCxnSpPr>
        <p:spPr>
          <a:xfrm>
            <a:off x="8823113" y="5785297"/>
            <a:ext cx="384823" cy="234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820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3693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d = [1, 2, 'Life', 'is']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2305027" y="117354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3438514" y="117354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3955349" y="117354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5353879" y="117354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5870714" y="117354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6911436" y="117354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7428271" y="117354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091AEE7-CFD9-4FEB-88FE-4EC83FAB8E89}"/>
              </a:ext>
            </a:extLst>
          </p:cNvPr>
          <p:cNvSpPr/>
          <p:nvPr/>
        </p:nvSpPr>
        <p:spPr>
          <a:xfrm>
            <a:off x="8468993" y="117354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1D8085-EC5C-4B75-8E0B-7DEBC88178FD}"/>
              </a:ext>
            </a:extLst>
          </p:cNvPr>
          <p:cNvSpPr/>
          <p:nvPr/>
        </p:nvSpPr>
        <p:spPr>
          <a:xfrm>
            <a:off x="8985828" y="117354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2147304" y="650321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d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2821862" y="1431959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4472184" y="1431959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6387549" y="143195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1536A8C-734F-41ED-876A-89D3988826FB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7945106" y="143195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B90F514-52F1-4862-891A-10E4D681039B}"/>
              </a:ext>
            </a:extLst>
          </p:cNvPr>
          <p:cNvSpPr txBox="1"/>
          <p:nvPr/>
        </p:nvSpPr>
        <p:spPr>
          <a:xfrm>
            <a:off x="6649056" y="1986754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'Life’</a:t>
            </a:r>
            <a:endParaRPr lang="ko-KR" altLang="en-US" sz="320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4BE100F-15C5-4222-BB02-D674C63BCF28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7153655" y="1690376"/>
            <a:ext cx="6118" cy="296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F980AA2-3A12-4A3A-BDF2-F8CB919F2FCD}"/>
              </a:ext>
            </a:extLst>
          </p:cNvPr>
          <p:cNvSpPr txBox="1"/>
          <p:nvPr/>
        </p:nvSpPr>
        <p:spPr>
          <a:xfrm>
            <a:off x="8304887" y="1948794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'is’</a:t>
            </a:r>
            <a:endParaRPr lang="ko-KR" altLang="en-US" sz="32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EA1BC93-4CA2-49DD-BB27-A3F7931A39C9}"/>
              </a:ext>
            </a:extLst>
          </p:cNvPr>
          <p:cNvCxnSpPr>
            <a:cxnSpLocks/>
            <a:stCxn id="57" idx="2"/>
            <a:endCxn id="72" idx="0"/>
          </p:cNvCxnSpPr>
          <p:nvPr/>
        </p:nvCxnSpPr>
        <p:spPr>
          <a:xfrm flipH="1">
            <a:off x="8631259" y="1690376"/>
            <a:ext cx="96152" cy="258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CDA751A-C3A3-4C07-B5C9-9721C9FC2CDF}"/>
              </a:ext>
            </a:extLst>
          </p:cNvPr>
          <p:cNvSpPr txBox="1"/>
          <p:nvPr/>
        </p:nvSpPr>
        <p:spPr>
          <a:xfrm>
            <a:off x="852958" y="2791987"/>
            <a:ext cx="3916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e = [1, 2, ['Life', 'is']]</a:t>
            </a:r>
            <a:endParaRPr lang="ko-KR" altLang="en-US" sz="32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0964A13-8354-4A71-9EFB-AD27AA1B60D1}"/>
              </a:ext>
            </a:extLst>
          </p:cNvPr>
          <p:cNvSpPr/>
          <p:nvPr/>
        </p:nvSpPr>
        <p:spPr>
          <a:xfrm>
            <a:off x="2424297" y="396552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D9546F9-8379-40B3-8A37-40C7AD3CB45E}"/>
              </a:ext>
            </a:extLst>
          </p:cNvPr>
          <p:cNvSpPr/>
          <p:nvPr/>
        </p:nvSpPr>
        <p:spPr>
          <a:xfrm>
            <a:off x="3557784" y="396552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3A9BC0-8286-4F41-BB0B-255CF449499A}"/>
              </a:ext>
            </a:extLst>
          </p:cNvPr>
          <p:cNvSpPr/>
          <p:nvPr/>
        </p:nvSpPr>
        <p:spPr>
          <a:xfrm>
            <a:off x="4074619" y="396552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3AEB9C8-95F0-4698-A4ED-FDBAEBD40337}"/>
              </a:ext>
            </a:extLst>
          </p:cNvPr>
          <p:cNvSpPr/>
          <p:nvPr/>
        </p:nvSpPr>
        <p:spPr>
          <a:xfrm>
            <a:off x="5473149" y="396552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851B4C6-ADBA-4F5E-8B8F-4C7BB2EA2151}"/>
              </a:ext>
            </a:extLst>
          </p:cNvPr>
          <p:cNvSpPr/>
          <p:nvPr/>
        </p:nvSpPr>
        <p:spPr>
          <a:xfrm>
            <a:off x="5989984" y="396552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EAB74E9-8ED8-41F7-9A09-133B6BB4CF47}"/>
              </a:ext>
            </a:extLst>
          </p:cNvPr>
          <p:cNvSpPr/>
          <p:nvPr/>
        </p:nvSpPr>
        <p:spPr>
          <a:xfrm>
            <a:off x="7030706" y="396552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96B25FC-1278-4B2F-B600-6B91BBFAC2C1}"/>
              </a:ext>
            </a:extLst>
          </p:cNvPr>
          <p:cNvSpPr/>
          <p:nvPr/>
        </p:nvSpPr>
        <p:spPr>
          <a:xfrm>
            <a:off x="7547541" y="396552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61F3B3-C9CD-4064-88DF-9546C8458AD9}"/>
              </a:ext>
            </a:extLst>
          </p:cNvPr>
          <p:cNvSpPr txBox="1"/>
          <p:nvPr/>
        </p:nvSpPr>
        <p:spPr>
          <a:xfrm>
            <a:off x="2266574" y="3442308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e</a:t>
            </a:r>
            <a:endParaRPr lang="ko-KR" altLang="en-US" sz="280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656EA57-C6F8-40FC-B699-CDC910E1FB1A}"/>
              </a:ext>
            </a:extLst>
          </p:cNvPr>
          <p:cNvCxnSpPr>
            <a:stCxn id="60" idx="3"/>
            <a:endCxn id="66" idx="1"/>
          </p:cNvCxnSpPr>
          <p:nvPr/>
        </p:nvCxnSpPr>
        <p:spPr>
          <a:xfrm>
            <a:off x="2941132" y="4223946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B3D727F-851A-40A5-8837-964382451E4F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4591454" y="4223946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A32D7BE-A945-4B2F-ACE3-3FACAFA6B865}"/>
              </a:ext>
            </a:extLst>
          </p:cNvPr>
          <p:cNvCxnSpPr>
            <a:cxnSpLocks/>
            <a:stCxn id="71" idx="3"/>
            <a:endCxn id="76" idx="1"/>
          </p:cNvCxnSpPr>
          <p:nvPr/>
        </p:nvCxnSpPr>
        <p:spPr>
          <a:xfrm>
            <a:off x="6506819" y="4223946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1212437-ADA1-4CF7-B639-732603A0A4C6}"/>
              </a:ext>
            </a:extLst>
          </p:cNvPr>
          <p:cNvSpPr/>
          <p:nvPr/>
        </p:nvSpPr>
        <p:spPr>
          <a:xfrm>
            <a:off x="6997576" y="50671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E6CB986-FBE7-4398-9F9C-5CB470E92DA5}"/>
              </a:ext>
            </a:extLst>
          </p:cNvPr>
          <p:cNvSpPr/>
          <p:nvPr/>
        </p:nvSpPr>
        <p:spPr>
          <a:xfrm>
            <a:off x="8131063" y="50671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15CFBDA-0837-4063-BD49-073F9B9B2097}"/>
              </a:ext>
            </a:extLst>
          </p:cNvPr>
          <p:cNvSpPr/>
          <p:nvPr/>
        </p:nvSpPr>
        <p:spPr>
          <a:xfrm>
            <a:off x="8647898" y="50671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BA8F2F7-409B-4CB9-805A-200C6E79A684}"/>
              </a:ext>
            </a:extLst>
          </p:cNvPr>
          <p:cNvSpPr/>
          <p:nvPr/>
        </p:nvSpPr>
        <p:spPr>
          <a:xfrm>
            <a:off x="10019924" y="50671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671777-9215-44D3-AC64-1301B7618756}"/>
              </a:ext>
            </a:extLst>
          </p:cNvPr>
          <p:cNvSpPr/>
          <p:nvPr/>
        </p:nvSpPr>
        <p:spPr>
          <a:xfrm>
            <a:off x="10536759" y="50671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F03F03A-82F1-44FD-9D84-B9DF6BB5B982}"/>
              </a:ext>
            </a:extLst>
          </p:cNvPr>
          <p:cNvCxnSpPr>
            <a:stCxn id="91" idx="3"/>
            <a:endCxn id="92" idx="1"/>
          </p:cNvCxnSpPr>
          <p:nvPr/>
        </p:nvCxnSpPr>
        <p:spPr>
          <a:xfrm>
            <a:off x="7514411" y="5325555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6999E2E-F240-4030-85F2-82D116C997F3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9164733" y="5325555"/>
            <a:ext cx="855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938D2A-FD45-4B64-8C42-16A03F7E1AA9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8389481" y="5583972"/>
            <a:ext cx="6118" cy="296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8617408-666A-4D5A-B3FE-0C784E6CEFF0}"/>
              </a:ext>
            </a:extLst>
          </p:cNvPr>
          <p:cNvSpPr txBox="1"/>
          <p:nvPr/>
        </p:nvSpPr>
        <p:spPr>
          <a:xfrm>
            <a:off x="9758406" y="5846381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'is’</a:t>
            </a:r>
            <a:endParaRPr lang="ko-KR" altLang="en-US" sz="32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8F70EB5-ED82-476F-9D8D-2D8ACE717246}"/>
              </a:ext>
            </a:extLst>
          </p:cNvPr>
          <p:cNvCxnSpPr>
            <a:cxnSpLocks/>
            <a:stCxn id="94" idx="2"/>
            <a:endCxn id="100" idx="0"/>
          </p:cNvCxnSpPr>
          <p:nvPr/>
        </p:nvCxnSpPr>
        <p:spPr>
          <a:xfrm flipH="1">
            <a:off x="10084778" y="5583972"/>
            <a:ext cx="193564" cy="2624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1D9ED2C-38CC-4483-81D0-E4621EA59C05}"/>
              </a:ext>
            </a:extLst>
          </p:cNvPr>
          <p:cNvSpPr txBox="1"/>
          <p:nvPr/>
        </p:nvSpPr>
        <p:spPr>
          <a:xfrm>
            <a:off x="8131063" y="5785296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'Life’</a:t>
            </a:r>
            <a:endParaRPr lang="ko-KR" altLang="en-US" sz="320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4EA270A-561C-4B47-AC94-77A0FC8A96B3}"/>
              </a:ext>
            </a:extLst>
          </p:cNvPr>
          <p:cNvCxnSpPr>
            <a:cxnSpLocks/>
            <a:stCxn id="76" idx="2"/>
            <a:endCxn id="91" idx="0"/>
          </p:cNvCxnSpPr>
          <p:nvPr/>
        </p:nvCxnSpPr>
        <p:spPr>
          <a:xfrm flipH="1">
            <a:off x="7255994" y="4482363"/>
            <a:ext cx="33130" cy="584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0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1146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</a:p>
          <a:p>
            <a:r>
              <a:rPr lang="pt-BR" altLang="ko-KR" sz="3200"/>
              <a:t>b = [4,5,6]</a:t>
            </a:r>
          </a:p>
          <a:p>
            <a:r>
              <a:rPr lang="pt-BR" altLang="ko-KR" sz="3200"/>
              <a:t>a + b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DA46FA-EF34-4136-9015-BD4D065D825C}"/>
              </a:ext>
            </a:extLst>
          </p:cNvPr>
          <p:cNvSpPr/>
          <p:nvPr/>
        </p:nvSpPr>
        <p:spPr>
          <a:xfrm>
            <a:off x="4771070" y="228420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2A75800-EDDC-4E95-9713-9B4DA0FDC0AF}"/>
              </a:ext>
            </a:extLst>
          </p:cNvPr>
          <p:cNvSpPr/>
          <p:nvPr/>
        </p:nvSpPr>
        <p:spPr>
          <a:xfrm>
            <a:off x="5904557" y="228420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E8FE03A-9CB6-46BF-B97A-E50054612C77}"/>
              </a:ext>
            </a:extLst>
          </p:cNvPr>
          <p:cNvSpPr/>
          <p:nvPr/>
        </p:nvSpPr>
        <p:spPr>
          <a:xfrm>
            <a:off x="6421392" y="228420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382783-20F4-4C7A-A646-BF6ECFC319A2}"/>
              </a:ext>
            </a:extLst>
          </p:cNvPr>
          <p:cNvSpPr/>
          <p:nvPr/>
        </p:nvSpPr>
        <p:spPr>
          <a:xfrm>
            <a:off x="7819922" y="228420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9E15EE-9DC7-4E6E-B3A9-A2FD54DF9BFE}"/>
              </a:ext>
            </a:extLst>
          </p:cNvPr>
          <p:cNvSpPr/>
          <p:nvPr/>
        </p:nvSpPr>
        <p:spPr>
          <a:xfrm>
            <a:off x="8336757" y="228420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0C0830A-ED45-4D38-8FD6-3A9A42B9F9C5}"/>
              </a:ext>
            </a:extLst>
          </p:cNvPr>
          <p:cNvSpPr/>
          <p:nvPr/>
        </p:nvSpPr>
        <p:spPr>
          <a:xfrm>
            <a:off x="9377479" y="228420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4F047DE-F1F0-44DB-85E2-B4826520BA11}"/>
              </a:ext>
            </a:extLst>
          </p:cNvPr>
          <p:cNvSpPr/>
          <p:nvPr/>
        </p:nvSpPr>
        <p:spPr>
          <a:xfrm>
            <a:off x="9894314" y="228420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CB3A82-98B2-4F81-8ADB-9CD5EA161093}"/>
              </a:ext>
            </a:extLst>
          </p:cNvPr>
          <p:cNvSpPr txBox="1"/>
          <p:nvPr/>
        </p:nvSpPr>
        <p:spPr>
          <a:xfrm>
            <a:off x="4613347" y="1760981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03394EA-DE1E-4496-8939-732E3909267F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5287905" y="2542619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658C31E-C61D-4E04-96E8-B7241D6ED8AD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6938227" y="2542619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F322608-F32B-4036-B2AD-6E1E7EBF4D56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8853592" y="254261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6A2BB8B-2EF0-41C3-A420-CC57EC3C7013}"/>
              </a:ext>
            </a:extLst>
          </p:cNvPr>
          <p:cNvSpPr/>
          <p:nvPr/>
        </p:nvSpPr>
        <p:spPr>
          <a:xfrm>
            <a:off x="939629" y="399920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17E6F71-E232-422F-9A17-6A264D5AED4D}"/>
              </a:ext>
            </a:extLst>
          </p:cNvPr>
          <p:cNvSpPr/>
          <p:nvPr/>
        </p:nvSpPr>
        <p:spPr>
          <a:xfrm>
            <a:off x="2073116" y="3999206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2E2E11F-2ACD-45A2-AB96-D3AF9E456F34}"/>
              </a:ext>
            </a:extLst>
          </p:cNvPr>
          <p:cNvSpPr/>
          <p:nvPr/>
        </p:nvSpPr>
        <p:spPr>
          <a:xfrm>
            <a:off x="2589951" y="399920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9539B11-B516-4284-A869-901652D1E158}"/>
              </a:ext>
            </a:extLst>
          </p:cNvPr>
          <p:cNvSpPr/>
          <p:nvPr/>
        </p:nvSpPr>
        <p:spPr>
          <a:xfrm>
            <a:off x="3988481" y="3999206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8DE44D8-E56F-4C6C-BA73-F6F48FA68CC4}"/>
              </a:ext>
            </a:extLst>
          </p:cNvPr>
          <p:cNvSpPr/>
          <p:nvPr/>
        </p:nvSpPr>
        <p:spPr>
          <a:xfrm>
            <a:off x="4505316" y="399920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39BBAAB-3934-4DEE-A010-A0286E40CF38}"/>
              </a:ext>
            </a:extLst>
          </p:cNvPr>
          <p:cNvSpPr/>
          <p:nvPr/>
        </p:nvSpPr>
        <p:spPr>
          <a:xfrm>
            <a:off x="5546038" y="3999206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D23B045-E1AC-481B-8587-00F53784F102}"/>
              </a:ext>
            </a:extLst>
          </p:cNvPr>
          <p:cNvSpPr/>
          <p:nvPr/>
        </p:nvSpPr>
        <p:spPr>
          <a:xfrm>
            <a:off x="6062873" y="399920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4222860-38A5-4706-B64B-A41D223B62CE}"/>
              </a:ext>
            </a:extLst>
          </p:cNvPr>
          <p:cNvCxnSpPr>
            <a:stCxn id="87" idx="3"/>
            <a:endCxn id="88" idx="1"/>
          </p:cNvCxnSpPr>
          <p:nvPr/>
        </p:nvCxnSpPr>
        <p:spPr>
          <a:xfrm>
            <a:off x="1456464" y="4257624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5D593FF-3F32-4F41-8EAB-AD23480A4E91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>
            <a:off x="3106786" y="4257624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9CB960F-8202-463F-8BD6-C42F520685B4}"/>
              </a:ext>
            </a:extLst>
          </p:cNvPr>
          <p:cNvCxnSpPr>
            <a:cxnSpLocks/>
            <a:stCxn id="96" idx="3"/>
            <a:endCxn id="104" idx="1"/>
          </p:cNvCxnSpPr>
          <p:nvPr/>
        </p:nvCxnSpPr>
        <p:spPr>
          <a:xfrm>
            <a:off x="5022151" y="4257624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22C0FC6-D5DB-4AC3-9499-593C4D50E1EB}"/>
              </a:ext>
            </a:extLst>
          </p:cNvPr>
          <p:cNvSpPr/>
          <p:nvPr/>
        </p:nvSpPr>
        <p:spPr>
          <a:xfrm>
            <a:off x="7169851" y="400058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2DD261B-3472-4745-B97A-5C69F6148A0F}"/>
              </a:ext>
            </a:extLst>
          </p:cNvPr>
          <p:cNvSpPr/>
          <p:nvPr/>
        </p:nvSpPr>
        <p:spPr>
          <a:xfrm>
            <a:off x="7686686" y="400058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FB2D883-2767-48FE-9857-2F2CD229B881}"/>
              </a:ext>
            </a:extLst>
          </p:cNvPr>
          <p:cNvSpPr/>
          <p:nvPr/>
        </p:nvSpPr>
        <p:spPr>
          <a:xfrm>
            <a:off x="9085216" y="400058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A951FBC-5DEC-479C-BBB1-938C466A7BBE}"/>
              </a:ext>
            </a:extLst>
          </p:cNvPr>
          <p:cNvSpPr/>
          <p:nvPr/>
        </p:nvSpPr>
        <p:spPr>
          <a:xfrm>
            <a:off x="9602051" y="400058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8C7935-E49D-492A-B0FE-3B5BA9E51EA1}"/>
              </a:ext>
            </a:extLst>
          </p:cNvPr>
          <p:cNvSpPr/>
          <p:nvPr/>
        </p:nvSpPr>
        <p:spPr>
          <a:xfrm>
            <a:off x="10642773" y="400058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68F23D7-4438-47D4-B986-8C51CB9E3297}"/>
              </a:ext>
            </a:extLst>
          </p:cNvPr>
          <p:cNvSpPr/>
          <p:nvPr/>
        </p:nvSpPr>
        <p:spPr>
          <a:xfrm>
            <a:off x="11159608" y="400058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F156A856-2DB4-434A-B184-E69DF4AF99AA}"/>
              </a:ext>
            </a:extLst>
          </p:cNvPr>
          <p:cNvCxnSpPr>
            <a:endCxn id="109" idx="1"/>
          </p:cNvCxnSpPr>
          <p:nvPr/>
        </p:nvCxnSpPr>
        <p:spPr>
          <a:xfrm>
            <a:off x="6553199" y="4259006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048C738B-3235-4403-A4B5-6D583D377DF8}"/>
              </a:ext>
            </a:extLst>
          </p:cNvPr>
          <p:cNvCxnSpPr>
            <a:cxnSpLocks/>
            <a:stCxn id="110" idx="3"/>
            <a:endCxn id="111" idx="1"/>
          </p:cNvCxnSpPr>
          <p:nvPr/>
        </p:nvCxnSpPr>
        <p:spPr>
          <a:xfrm>
            <a:off x="8203521" y="4259006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AD5E2CB-E5F0-4C8A-AF78-2A43166FAAEB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>
            <a:off x="10118886" y="4259006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C58173E-AFBB-4C66-9A8F-4E330EE379A2}"/>
              </a:ext>
            </a:extLst>
          </p:cNvPr>
          <p:cNvSpPr txBox="1"/>
          <p:nvPr/>
        </p:nvSpPr>
        <p:spPr>
          <a:xfrm>
            <a:off x="939629" y="3311485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800"/>
              <a:t>a + 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005190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0810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</a:p>
          <a:p>
            <a:r>
              <a:rPr lang="pt-BR" altLang="ko-KR" sz="3200"/>
              <a:t>a[2] = 4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C0C34F2-0341-406A-83C2-3BB5E0C1CC19}"/>
              </a:ext>
            </a:extLst>
          </p:cNvPr>
          <p:cNvSpPr/>
          <p:nvPr/>
        </p:nvSpPr>
        <p:spPr>
          <a:xfrm>
            <a:off x="4895540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07AB9D6-35BA-4101-8D9E-08EFA90C5AE5}"/>
              </a:ext>
            </a:extLst>
          </p:cNvPr>
          <p:cNvSpPr/>
          <p:nvPr/>
        </p:nvSpPr>
        <p:spPr>
          <a:xfrm>
            <a:off x="6029027" y="22485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5EF870-F831-4897-A709-D82BE12487EF}"/>
              </a:ext>
            </a:extLst>
          </p:cNvPr>
          <p:cNvSpPr/>
          <p:nvPr/>
        </p:nvSpPr>
        <p:spPr>
          <a:xfrm>
            <a:off x="6545862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91A3BD8-7F46-44C6-96C6-BB3C84292423}"/>
              </a:ext>
            </a:extLst>
          </p:cNvPr>
          <p:cNvSpPr/>
          <p:nvPr/>
        </p:nvSpPr>
        <p:spPr>
          <a:xfrm>
            <a:off x="7944392" y="22485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6D54499-561A-442A-B4D4-1DA9FA50768D}"/>
              </a:ext>
            </a:extLst>
          </p:cNvPr>
          <p:cNvSpPr/>
          <p:nvPr/>
        </p:nvSpPr>
        <p:spPr>
          <a:xfrm>
            <a:off x="8461227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0017580-DB3D-4D87-8BA5-D144A7F9B39E}"/>
              </a:ext>
            </a:extLst>
          </p:cNvPr>
          <p:cNvSpPr/>
          <p:nvPr/>
        </p:nvSpPr>
        <p:spPr>
          <a:xfrm>
            <a:off x="9501949" y="22485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6A9633-6815-4D1E-B76E-2ACE487C1F8D}"/>
              </a:ext>
            </a:extLst>
          </p:cNvPr>
          <p:cNvSpPr/>
          <p:nvPr/>
        </p:nvSpPr>
        <p:spPr>
          <a:xfrm>
            <a:off x="10018784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E98DC-A64C-4BD3-8B35-D43E22F5CE10}"/>
              </a:ext>
            </a:extLst>
          </p:cNvPr>
          <p:cNvSpPr txBox="1"/>
          <p:nvPr/>
        </p:nvSpPr>
        <p:spPr>
          <a:xfrm>
            <a:off x="4737817" y="17253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2EAE815-A078-4410-A055-550410DFA40F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5412375" y="2506955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D71B7E6-6157-4F9C-9851-5E06577FA028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062697" y="2506955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CB8BC31-6968-4391-9F9B-AEB2287A1C16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8978062" y="2506955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17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0810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</a:p>
          <a:p>
            <a:r>
              <a:rPr lang="pt-BR" altLang="ko-KR" sz="3200"/>
              <a:t>del a[1]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C0C34F2-0341-406A-83C2-3BB5E0C1CC19}"/>
              </a:ext>
            </a:extLst>
          </p:cNvPr>
          <p:cNvSpPr/>
          <p:nvPr/>
        </p:nvSpPr>
        <p:spPr>
          <a:xfrm>
            <a:off x="3770818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07AB9D6-35BA-4101-8D9E-08EFA90C5AE5}"/>
              </a:ext>
            </a:extLst>
          </p:cNvPr>
          <p:cNvSpPr/>
          <p:nvPr/>
        </p:nvSpPr>
        <p:spPr>
          <a:xfrm>
            <a:off x="6029027" y="22485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5EF870-F831-4897-A709-D82BE12487EF}"/>
              </a:ext>
            </a:extLst>
          </p:cNvPr>
          <p:cNvSpPr/>
          <p:nvPr/>
        </p:nvSpPr>
        <p:spPr>
          <a:xfrm>
            <a:off x="6545862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0017580-DB3D-4D87-8BA5-D144A7F9B39E}"/>
              </a:ext>
            </a:extLst>
          </p:cNvPr>
          <p:cNvSpPr/>
          <p:nvPr/>
        </p:nvSpPr>
        <p:spPr>
          <a:xfrm>
            <a:off x="9927585" y="2248536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6A9633-6815-4D1E-B76E-2ACE487C1F8D}"/>
              </a:ext>
            </a:extLst>
          </p:cNvPr>
          <p:cNvSpPr/>
          <p:nvPr/>
        </p:nvSpPr>
        <p:spPr>
          <a:xfrm>
            <a:off x="10444420" y="224853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E98DC-A64C-4BD3-8B35-D43E22F5CE10}"/>
              </a:ext>
            </a:extLst>
          </p:cNvPr>
          <p:cNvSpPr txBox="1"/>
          <p:nvPr/>
        </p:nvSpPr>
        <p:spPr>
          <a:xfrm>
            <a:off x="3613095" y="17253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69EB4A-D9F9-4B71-8793-52A392CF5A9E}"/>
              </a:ext>
            </a:extLst>
          </p:cNvPr>
          <p:cNvSpPr/>
          <p:nvPr/>
        </p:nvSpPr>
        <p:spPr>
          <a:xfrm>
            <a:off x="5512192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109801-E99B-413A-8C51-E45C64527AF3}"/>
              </a:ext>
            </a:extLst>
          </p:cNvPr>
          <p:cNvSpPr/>
          <p:nvPr/>
        </p:nvSpPr>
        <p:spPr>
          <a:xfrm>
            <a:off x="9410750" y="2248535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D5A385-CED2-4E78-83E3-DD64682B7CF5}"/>
              </a:ext>
            </a:extLst>
          </p:cNvPr>
          <p:cNvSpPr txBox="1"/>
          <p:nvPr/>
        </p:nvSpPr>
        <p:spPr>
          <a:xfrm>
            <a:off x="6054819" y="3023790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[0]</a:t>
            </a:r>
            <a:endParaRPr lang="ko-KR" altLang="en-US" sz="28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1B2A6A-05B6-4052-8DDE-94226D0BB860}"/>
              </a:ext>
            </a:extLst>
          </p:cNvPr>
          <p:cNvSpPr txBox="1"/>
          <p:nvPr/>
        </p:nvSpPr>
        <p:spPr>
          <a:xfrm>
            <a:off x="9812907" y="3073486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[2]</a:t>
            </a:r>
            <a:endParaRPr lang="ko-KR" altLang="en-US" sz="280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6F91E27-518D-496F-8D46-9EA51EAA8831}"/>
              </a:ext>
            </a:extLst>
          </p:cNvPr>
          <p:cNvSpPr/>
          <p:nvPr/>
        </p:nvSpPr>
        <p:spPr>
          <a:xfrm>
            <a:off x="7902887" y="1725317"/>
            <a:ext cx="558340" cy="40828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C2BE355B-96D1-4119-A612-5DAA3DC56585}"/>
              </a:ext>
            </a:extLst>
          </p:cNvPr>
          <p:cNvCxnSpPr>
            <a:stCxn id="57" idx="0"/>
            <a:endCxn id="25" idx="1"/>
          </p:cNvCxnSpPr>
          <p:nvPr/>
        </p:nvCxnSpPr>
        <p:spPr>
          <a:xfrm rot="16200000" flipH="1">
            <a:off x="4641505" y="1636268"/>
            <a:ext cx="258418" cy="1482956"/>
          </a:xfrm>
          <a:prstGeom prst="curvedConnector4">
            <a:avLst>
              <a:gd name="adj1" fmla="val -88461"/>
              <a:gd name="adj2" fmla="val 587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8BD4760C-6C92-4D32-AD93-52EF0D56FEDD}"/>
              </a:ext>
            </a:extLst>
          </p:cNvPr>
          <p:cNvCxnSpPr>
            <a:cxnSpLocks/>
            <a:stCxn id="59" idx="0"/>
            <a:endCxn id="27" idx="1"/>
          </p:cNvCxnSpPr>
          <p:nvPr/>
        </p:nvCxnSpPr>
        <p:spPr>
          <a:xfrm rot="16200000" flipH="1">
            <a:off x="7978307" y="1074510"/>
            <a:ext cx="258416" cy="2606470"/>
          </a:xfrm>
          <a:prstGeom prst="curvedConnector4">
            <a:avLst>
              <a:gd name="adj1" fmla="val -88462"/>
              <a:gd name="adj2" fmla="val 549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D56F50D6-DAE7-46F2-958A-5BA8D0A84D8F}"/>
              </a:ext>
            </a:extLst>
          </p:cNvPr>
          <p:cNvCxnSpPr>
            <a:cxnSpLocks/>
            <a:stCxn id="27" idx="2"/>
            <a:endCxn id="59" idx="3"/>
          </p:cNvCxnSpPr>
          <p:nvPr/>
        </p:nvCxnSpPr>
        <p:spPr>
          <a:xfrm rot="5400000" flipH="1">
            <a:off x="8236725" y="1332928"/>
            <a:ext cx="258415" cy="2606471"/>
          </a:xfrm>
          <a:prstGeom prst="curvedConnector4">
            <a:avLst>
              <a:gd name="adj1" fmla="val -88462"/>
              <a:gd name="adj2" fmla="val 549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0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3743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</a:p>
          <a:p>
            <a:r>
              <a:rPr lang="pt-BR" altLang="ko-KR" sz="3200"/>
              <a:t>a.append(4)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D2EB45-795B-4C9B-8114-6514434FD02C}"/>
              </a:ext>
            </a:extLst>
          </p:cNvPr>
          <p:cNvSpPr/>
          <p:nvPr/>
        </p:nvSpPr>
        <p:spPr>
          <a:xfrm>
            <a:off x="4771070" y="2712603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98C31E-68E1-4737-83C2-04E86232B9DC}"/>
              </a:ext>
            </a:extLst>
          </p:cNvPr>
          <p:cNvSpPr/>
          <p:nvPr/>
        </p:nvSpPr>
        <p:spPr>
          <a:xfrm>
            <a:off x="5904557" y="2712603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D2AA46-E053-4245-9074-11963141395B}"/>
              </a:ext>
            </a:extLst>
          </p:cNvPr>
          <p:cNvSpPr/>
          <p:nvPr/>
        </p:nvSpPr>
        <p:spPr>
          <a:xfrm>
            <a:off x="6421392" y="2712603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836942-089D-4F3D-9624-55C6FBF77DB1}"/>
              </a:ext>
            </a:extLst>
          </p:cNvPr>
          <p:cNvSpPr/>
          <p:nvPr/>
        </p:nvSpPr>
        <p:spPr>
          <a:xfrm>
            <a:off x="7819922" y="2712603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9FDF14-3866-401E-A3AE-8926E5EC3E77}"/>
              </a:ext>
            </a:extLst>
          </p:cNvPr>
          <p:cNvSpPr/>
          <p:nvPr/>
        </p:nvSpPr>
        <p:spPr>
          <a:xfrm>
            <a:off x="8336757" y="2712603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A84A8C-723B-40A5-9647-BDE2A67C1FFE}"/>
              </a:ext>
            </a:extLst>
          </p:cNvPr>
          <p:cNvSpPr/>
          <p:nvPr/>
        </p:nvSpPr>
        <p:spPr>
          <a:xfrm>
            <a:off x="9377479" y="2712603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78DA26-F265-44E2-A76D-E3289BE60912}"/>
              </a:ext>
            </a:extLst>
          </p:cNvPr>
          <p:cNvSpPr/>
          <p:nvPr/>
        </p:nvSpPr>
        <p:spPr>
          <a:xfrm>
            <a:off x="9894314" y="2712603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47ED2F-46E6-422B-86A8-5D29C8771FE6}"/>
              </a:ext>
            </a:extLst>
          </p:cNvPr>
          <p:cNvSpPr txBox="1"/>
          <p:nvPr/>
        </p:nvSpPr>
        <p:spPr>
          <a:xfrm>
            <a:off x="4613347" y="218938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BF47389-759E-401A-8F33-0F2E4F1EB547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5287905" y="2971021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F59C2E2-C53C-4103-89EA-93547E2F227D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938227" y="2971021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3927F8C-1C02-4BDA-88DE-86459D7D485F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8853592" y="2971021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05323E-F3AD-42AC-A49C-95B6EA9F9307}"/>
              </a:ext>
            </a:extLst>
          </p:cNvPr>
          <p:cNvSpPr/>
          <p:nvPr/>
        </p:nvSpPr>
        <p:spPr>
          <a:xfrm>
            <a:off x="10795462" y="2712603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F729284-FE48-4E19-B42F-AB6A5A0BCA3F}"/>
              </a:ext>
            </a:extLst>
          </p:cNvPr>
          <p:cNvSpPr/>
          <p:nvPr/>
        </p:nvSpPr>
        <p:spPr>
          <a:xfrm>
            <a:off x="11312297" y="2712603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D439DA0-A270-4893-B00D-0559A663584E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>
            <a:off x="10411149" y="2971021"/>
            <a:ext cx="384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547F5DCC-11E2-4800-B727-EFADB91350F9}"/>
              </a:ext>
            </a:extLst>
          </p:cNvPr>
          <p:cNvCxnSpPr>
            <a:stCxn id="56" idx="3"/>
            <a:endCxn id="50" idx="1"/>
          </p:cNvCxnSpPr>
          <p:nvPr/>
        </p:nvCxnSpPr>
        <p:spPr>
          <a:xfrm flipH="1">
            <a:off x="4771070" y="1208482"/>
            <a:ext cx="5640079" cy="12700"/>
          </a:xfrm>
          <a:prstGeom prst="curvedConnector5">
            <a:avLst>
              <a:gd name="adj1" fmla="val -4053"/>
              <a:gd name="adj2" fmla="val 5608701"/>
              <a:gd name="adj3" fmla="val 1040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65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1088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dic = {'name':'pey', 'phone':'010-1234-5678', 'birth':'1118'}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585541" y="157291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514380" y="1049696"/>
            <a:ext cx="65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/>
              <a:t>dic</a:t>
            </a:r>
            <a:endParaRPr lang="ko-KR" altLang="en-US" sz="28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71A181-F857-4C4E-8CEE-1DBB0BD0B15C}"/>
              </a:ext>
            </a:extLst>
          </p:cNvPr>
          <p:cNvSpPr/>
          <p:nvPr/>
        </p:nvSpPr>
        <p:spPr>
          <a:xfrm>
            <a:off x="4139865" y="2765372"/>
            <a:ext cx="146580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‘name’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A491C9-2FAC-4FB5-9D7D-A2F63529B34D}"/>
              </a:ext>
            </a:extLst>
          </p:cNvPr>
          <p:cNvSpPr/>
          <p:nvPr/>
        </p:nvSpPr>
        <p:spPr>
          <a:xfrm>
            <a:off x="5579165" y="276537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7B24E4-2E81-4194-9CFE-C05B17F65278}"/>
              </a:ext>
            </a:extLst>
          </p:cNvPr>
          <p:cNvSpPr/>
          <p:nvPr/>
        </p:nvSpPr>
        <p:spPr>
          <a:xfrm>
            <a:off x="3623030" y="276537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3069ED-EEF2-49A1-B659-95E2F7A52C6C}"/>
              </a:ext>
            </a:extLst>
          </p:cNvPr>
          <p:cNvSpPr/>
          <p:nvPr/>
        </p:nvSpPr>
        <p:spPr>
          <a:xfrm>
            <a:off x="4505309" y="3987479"/>
            <a:ext cx="146580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</a:t>
            </a:r>
            <a:r>
              <a:rPr lang="en-US" altLang="ko-KR" sz="3600" err="1">
                <a:solidFill>
                  <a:schemeClr val="tx1"/>
                </a:solidFill>
              </a:rPr>
              <a:t>pey</a:t>
            </a:r>
            <a:r>
              <a:rPr lang="en-US" altLang="ko-KR" sz="3600">
                <a:solidFill>
                  <a:schemeClr val="tx1"/>
                </a:solidFill>
              </a:rPr>
              <a:t>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548FC765-CD77-48FA-B532-29AD4FC19AF8}"/>
              </a:ext>
            </a:extLst>
          </p:cNvPr>
          <p:cNvCxnSpPr>
            <a:stCxn id="2" idx="2"/>
            <a:endCxn id="45" idx="0"/>
          </p:cNvCxnSpPr>
          <p:nvPr/>
        </p:nvCxnSpPr>
        <p:spPr>
          <a:xfrm rot="16200000" flipH="1">
            <a:off x="4702854" y="3452121"/>
            <a:ext cx="705272" cy="36544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FB9E10C4-86F7-4BF2-BAA7-33BB4D6C0E2A}"/>
              </a:ext>
            </a:extLst>
          </p:cNvPr>
          <p:cNvCxnSpPr>
            <a:cxnSpLocks/>
            <a:stCxn id="50" idx="2"/>
            <a:endCxn id="2" idx="0"/>
          </p:cNvCxnSpPr>
          <p:nvPr/>
        </p:nvCxnSpPr>
        <p:spPr>
          <a:xfrm rot="16200000" flipH="1">
            <a:off x="4520553" y="2413156"/>
            <a:ext cx="675621" cy="288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F0BC172-264C-4109-BC3E-2372FF1B75A1}"/>
              </a:ext>
            </a:extLst>
          </p:cNvPr>
          <p:cNvSpPr/>
          <p:nvPr/>
        </p:nvSpPr>
        <p:spPr>
          <a:xfrm>
            <a:off x="7173460" y="3987479"/>
            <a:ext cx="146580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‘phone’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A4FD554-020A-4B5E-B555-9F0596E5B9D6}"/>
              </a:ext>
            </a:extLst>
          </p:cNvPr>
          <p:cNvSpPr/>
          <p:nvPr/>
        </p:nvSpPr>
        <p:spPr>
          <a:xfrm>
            <a:off x="8612760" y="3987479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451EF5B-7BDA-4E41-BD52-5C7C5F6A352C}"/>
              </a:ext>
            </a:extLst>
          </p:cNvPr>
          <p:cNvSpPr/>
          <p:nvPr/>
        </p:nvSpPr>
        <p:spPr>
          <a:xfrm>
            <a:off x="6656625" y="3987479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E5EC65F-54B4-4BA6-BBA8-BECC7E02D168}"/>
              </a:ext>
            </a:extLst>
          </p:cNvPr>
          <p:cNvSpPr/>
          <p:nvPr/>
        </p:nvSpPr>
        <p:spPr>
          <a:xfrm>
            <a:off x="7910395" y="5209587"/>
            <a:ext cx="3897292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‘010-1234-5678’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A31CE722-F8BC-4453-AD63-8AE6A2781FAF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 rot="16200000" flipH="1">
            <a:off x="8530066" y="3880611"/>
            <a:ext cx="705273" cy="195267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F44CD4FB-FEA6-4D9D-AF25-AA6A4F3D2EC5}"/>
              </a:ext>
            </a:extLst>
          </p:cNvPr>
          <p:cNvCxnSpPr>
            <a:cxnSpLocks/>
            <a:stCxn id="3" idx="2"/>
            <a:endCxn id="47" idx="0"/>
          </p:cNvCxnSpPr>
          <p:nvPr/>
        </p:nvCxnSpPr>
        <p:spPr>
          <a:xfrm rot="16200000" flipH="1">
            <a:off x="6519337" y="2600453"/>
            <a:ext cx="705272" cy="20687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9D08217-C2A5-45D2-8B9C-95AEE46AA816}"/>
              </a:ext>
            </a:extLst>
          </p:cNvPr>
          <p:cNvSpPr/>
          <p:nvPr/>
        </p:nvSpPr>
        <p:spPr>
          <a:xfrm>
            <a:off x="1842777" y="3987479"/>
            <a:ext cx="146580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‘birth’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A93FCB-FE1F-4E4E-AF55-BBBA785BBF61}"/>
              </a:ext>
            </a:extLst>
          </p:cNvPr>
          <p:cNvSpPr/>
          <p:nvPr/>
        </p:nvSpPr>
        <p:spPr>
          <a:xfrm>
            <a:off x="3282077" y="3987479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AB64AC4-C4F4-4535-8174-92C6B1235F64}"/>
              </a:ext>
            </a:extLst>
          </p:cNvPr>
          <p:cNvSpPr/>
          <p:nvPr/>
        </p:nvSpPr>
        <p:spPr>
          <a:xfrm>
            <a:off x="1325942" y="3987479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B39D46A-285E-41A5-881F-51D27F1CCD52}"/>
              </a:ext>
            </a:extLst>
          </p:cNvPr>
          <p:cNvSpPr/>
          <p:nvPr/>
        </p:nvSpPr>
        <p:spPr>
          <a:xfrm>
            <a:off x="2579712" y="5209587"/>
            <a:ext cx="146580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‘1118’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C7A4F4EB-2EAE-4004-9EA0-F9B6B234EA8B}"/>
              </a:ext>
            </a:extLst>
          </p:cNvPr>
          <p:cNvCxnSpPr>
            <a:stCxn id="65" idx="2"/>
            <a:endCxn id="68" idx="0"/>
          </p:cNvCxnSpPr>
          <p:nvPr/>
        </p:nvCxnSpPr>
        <p:spPr>
          <a:xfrm rot="16200000" flipH="1">
            <a:off x="2591511" y="4488482"/>
            <a:ext cx="705273" cy="73693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4A036E82-CBC3-420B-8AE3-7C6180D82314}"/>
              </a:ext>
            </a:extLst>
          </p:cNvPr>
          <p:cNvCxnSpPr>
            <a:cxnSpLocks/>
            <a:stCxn id="4" idx="2"/>
            <a:endCxn id="65" idx="0"/>
          </p:cNvCxnSpPr>
          <p:nvPr/>
        </p:nvCxnSpPr>
        <p:spPr>
          <a:xfrm rot="5400000">
            <a:off x="2875928" y="2981959"/>
            <a:ext cx="705272" cy="13057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0228DC-E41C-4945-ACB5-89617D8B7617}"/>
              </a:ext>
            </a:extLst>
          </p:cNvPr>
          <p:cNvSpPr txBox="1"/>
          <p:nvPr/>
        </p:nvSpPr>
        <p:spPr>
          <a:xfrm>
            <a:off x="7906362" y="1049696"/>
            <a:ext cx="1707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RB tree</a:t>
            </a:r>
            <a:endParaRPr lang="ko-KR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5FD8A9-8D95-414C-A229-A57539E56939}"/>
                  </a:ext>
                </a:extLst>
              </p:cNvPr>
              <p:cNvSpPr txBox="1"/>
              <p:nvPr/>
            </p:nvSpPr>
            <p:spPr>
              <a:xfrm>
                <a:off x="7906362" y="2065827"/>
                <a:ext cx="221503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5FD8A9-8D95-414C-A229-A57539E56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362" y="2065827"/>
                <a:ext cx="2215030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3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357" y="304800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4890" y="131858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1893" y="3136618"/>
            <a:ext cx="359704" cy="584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60115" y="3136598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300" y="3136616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1004" y="3136615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707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411" y="3136613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5ADCC-719B-42D2-89DC-D555936F1A58}"/>
              </a:ext>
            </a:extLst>
          </p:cNvPr>
          <p:cNvSpPr/>
          <p:nvPr/>
        </p:nvSpPr>
        <p:spPr>
          <a:xfrm>
            <a:off x="2250115" y="3136612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18" y="3136611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36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439" y="313661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43" y="313661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847" y="313661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55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25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4957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66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590454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26424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623948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698365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343355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7703058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062762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422466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8819383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179087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538790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9898494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258198" y="313660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617901" y="313660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0977605" y="313660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337308" y="313659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E01A6-B193-46A6-B600-A5A04DE4A30B}"/>
              </a:ext>
            </a:extLst>
          </p:cNvPr>
          <p:cNvSpPr txBox="1"/>
          <p:nvPr/>
        </p:nvSpPr>
        <p:spPr>
          <a:xfrm>
            <a:off x="3015968" y="1311958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740" y="2332376"/>
            <a:ext cx="4560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부동</a:t>
            </a:r>
            <a:r>
              <a:rPr lang="en-US" altLang="ko-KR" sz="3200"/>
              <a:t>(</a:t>
            </a:r>
            <a:r>
              <a:rPr lang="ko-KR" altLang="en-US" sz="3200"/>
              <a:t>浮動</a:t>
            </a:r>
            <a:r>
              <a:rPr lang="en-US" altLang="ko-KR" sz="3200"/>
              <a:t>)</a:t>
            </a:r>
            <a:r>
              <a:rPr lang="ko-KR" altLang="en-US" sz="3200"/>
              <a:t>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581740" y="4346692"/>
            <a:ext cx="112357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문제점 </a:t>
            </a:r>
            <a:r>
              <a:rPr lang="en-US" altLang="ko-KR" sz="3200"/>
              <a:t>: </a:t>
            </a:r>
          </a:p>
          <a:p>
            <a:r>
              <a:rPr lang="en-US" altLang="ko-KR" sz="3200"/>
              <a:t>1. </a:t>
            </a:r>
            <a:r>
              <a:rPr lang="ko-KR" altLang="en-US" sz="3200" strike="sngStrike" err="1"/>
              <a:t>큰수를</a:t>
            </a:r>
            <a:r>
              <a:rPr lang="ko-KR" altLang="en-US" sz="3200" strike="sngStrike"/>
              <a:t> 표현할 수 없다</a:t>
            </a:r>
            <a:r>
              <a:rPr lang="en-US" altLang="ko-KR" sz="3200"/>
              <a:t>. </a:t>
            </a:r>
          </a:p>
          <a:p>
            <a:r>
              <a:rPr lang="en-US" altLang="ko-KR" sz="3200" strike="sngStrike"/>
              <a:t>2. </a:t>
            </a:r>
            <a:r>
              <a:rPr lang="ko-KR" altLang="en-US" sz="3200" strike="sngStrike"/>
              <a:t>매우 정밀한 수를 표현할 수 없다</a:t>
            </a:r>
            <a:r>
              <a:rPr lang="en-US" altLang="ko-KR" sz="3200" strike="sngStrike"/>
              <a:t>.</a:t>
            </a:r>
          </a:p>
          <a:p>
            <a:r>
              <a:rPr lang="en-US" altLang="ko-KR" sz="3200"/>
              <a:t>3. </a:t>
            </a:r>
            <a:r>
              <a:rPr lang="ko-KR" altLang="en-US" sz="3200"/>
              <a:t>가수부의 첫번째 숫자는 언제나 </a:t>
            </a:r>
            <a:r>
              <a:rPr lang="en-US" altLang="ko-KR" sz="3200"/>
              <a:t>1</a:t>
            </a:r>
            <a:r>
              <a:rPr lang="ko-KR" altLang="en-US" sz="3200"/>
              <a:t>이다</a:t>
            </a:r>
            <a:r>
              <a:rPr lang="en-US" altLang="ko-KR" sz="3200"/>
              <a:t>.</a:t>
            </a:r>
          </a:p>
          <a:p>
            <a:r>
              <a:rPr lang="en-US" altLang="ko-KR" sz="3200"/>
              <a:t>4. </a:t>
            </a:r>
            <a:r>
              <a:rPr lang="ko-KR" altLang="en-US" sz="3200"/>
              <a:t>지수부에도 음수가 표현된다</a:t>
            </a:r>
            <a:r>
              <a:rPr lang="en-US" altLang="ko-KR" sz="3200"/>
              <a:t>. ( 127 </a:t>
            </a:r>
            <a:r>
              <a:rPr lang="ko-KR" altLang="en-US" sz="3200"/>
              <a:t>바이어스를 사용한다</a:t>
            </a:r>
            <a:r>
              <a:rPr lang="en-US" altLang="ko-KR" sz="3200"/>
              <a:t>.)</a:t>
            </a:r>
            <a:endParaRPr lang="ko-KR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/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0.00000000001 =&gt; 0.1*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blipFill>
                <a:blip r:embed="rId2"/>
                <a:stretch>
                  <a:fillRect l="-282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/>
              <p:nvPr/>
            </p:nvSpPr>
            <p:spPr>
              <a:xfrm>
                <a:off x="4913805" y="1325218"/>
                <a:ext cx="22231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1.01001*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05" y="1325218"/>
                <a:ext cx="2223109" cy="584775"/>
              </a:xfrm>
              <a:prstGeom prst="rect">
                <a:avLst/>
              </a:prstGeom>
              <a:blipFill>
                <a:blip r:embed="rId3"/>
                <a:stretch>
                  <a:fillRect l="-684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F183C5F-120A-4D09-A8C5-4746D516D4B4}"/>
              </a:ext>
            </a:extLst>
          </p:cNvPr>
          <p:cNvSpPr txBox="1"/>
          <p:nvPr/>
        </p:nvSpPr>
        <p:spPr>
          <a:xfrm>
            <a:off x="-115314" y="3595633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s</a:t>
            </a:r>
            <a:endParaRPr lang="ko-KR" altLang="en-US" sz="3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F6E35-1238-4E97-A277-DAEAA4546E81}"/>
              </a:ext>
            </a:extLst>
          </p:cNvPr>
          <p:cNvSpPr txBox="1"/>
          <p:nvPr/>
        </p:nvSpPr>
        <p:spPr>
          <a:xfrm>
            <a:off x="1383541" y="3577178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e</a:t>
            </a:r>
            <a:endParaRPr lang="ko-KR" altLang="en-US" sz="3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0A11EB-8B70-4BCA-B54F-2F28D93D6BAA}"/>
              </a:ext>
            </a:extLst>
          </p:cNvPr>
          <p:cNvSpPr txBox="1"/>
          <p:nvPr/>
        </p:nvSpPr>
        <p:spPr>
          <a:xfrm>
            <a:off x="4372269" y="3589720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m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59247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0810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  <a:endParaRPr lang="en-US" altLang="ko-KR" sz="3200"/>
          </a:p>
          <a:p>
            <a:r>
              <a:rPr lang="en-US" altLang="ko-KR" sz="3200"/>
              <a:t>b = a</a:t>
            </a:r>
            <a:endParaRPr lang="pt-BR" altLang="ko-KR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2560F3-07A5-4E1A-ADB1-AAF7C9922D08}"/>
              </a:ext>
            </a:extLst>
          </p:cNvPr>
          <p:cNvSpPr txBox="1"/>
          <p:nvPr/>
        </p:nvSpPr>
        <p:spPr>
          <a:xfrm>
            <a:off x="4628415" y="14732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C88679-C5E2-48FD-84B1-35C8BE6C5FFB}"/>
              </a:ext>
            </a:extLst>
          </p:cNvPr>
          <p:cNvSpPr txBox="1"/>
          <p:nvPr/>
        </p:nvSpPr>
        <p:spPr>
          <a:xfrm>
            <a:off x="3551301" y="943679"/>
            <a:ext cx="130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Refs=2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111978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0810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  <a:endParaRPr lang="en-US" altLang="ko-KR" sz="3200"/>
          </a:p>
          <a:p>
            <a:r>
              <a:rPr lang="en-US" altLang="ko-KR" sz="3200"/>
              <a:t>b = a[:]</a:t>
            </a:r>
            <a:endParaRPr lang="pt-BR" altLang="ko-KR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2560F3-07A5-4E1A-ADB1-AAF7C9922D08}"/>
              </a:ext>
            </a:extLst>
          </p:cNvPr>
          <p:cNvSpPr txBox="1"/>
          <p:nvPr/>
        </p:nvSpPr>
        <p:spPr>
          <a:xfrm>
            <a:off x="4655849" y="2175648"/>
            <a:ext cx="366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281D02-3015-4C8F-A865-1898770DC310}"/>
              </a:ext>
            </a:extLst>
          </p:cNvPr>
          <p:cNvSpPr/>
          <p:nvPr/>
        </p:nvSpPr>
        <p:spPr>
          <a:xfrm>
            <a:off x="4771070" y="2856750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90DC8F-138F-405A-9DAB-490E195F8A63}"/>
              </a:ext>
            </a:extLst>
          </p:cNvPr>
          <p:cNvSpPr/>
          <p:nvPr/>
        </p:nvSpPr>
        <p:spPr>
          <a:xfrm>
            <a:off x="5904557" y="2856750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14955-527B-4F94-B1A1-201BBB778391}"/>
              </a:ext>
            </a:extLst>
          </p:cNvPr>
          <p:cNvSpPr/>
          <p:nvPr/>
        </p:nvSpPr>
        <p:spPr>
          <a:xfrm>
            <a:off x="6421392" y="2856750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20C3E1-CC16-4083-88F8-429712C6537D}"/>
              </a:ext>
            </a:extLst>
          </p:cNvPr>
          <p:cNvSpPr/>
          <p:nvPr/>
        </p:nvSpPr>
        <p:spPr>
          <a:xfrm>
            <a:off x="7819922" y="2856750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FF1C5B-1B45-4D8B-9296-8ECB71248CDB}"/>
              </a:ext>
            </a:extLst>
          </p:cNvPr>
          <p:cNvSpPr/>
          <p:nvPr/>
        </p:nvSpPr>
        <p:spPr>
          <a:xfrm>
            <a:off x="8336757" y="2856750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347E43-ECDE-47D1-8D79-6B9A0544F1DE}"/>
              </a:ext>
            </a:extLst>
          </p:cNvPr>
          <p:cNvSpPr/>
          <p:nvPr/>
        </p:nvSpPr>
        <p:spPr>
          <a:xfrm>
            <a:off x="9377479" y="2856750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BDA122-AD1A-4935-B82D-6E366A9EA22B}"/>
              </a:ext>
            </a:extLst>
          </p:cNvPr>
          <p:cNvSpPr/>
          <p:nvPr/>
        </p:nvSpPr>
        <p:spPr>
          <a:xfrm>
            <a:off x="9894314" y="2856750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23FAD7E-9AA4-497E-B3C6-FDAF32C33E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5287905" y="3115168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6BE496B-3F4F-4E63-BF40-411203E19669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938227" y="3115168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CBDE627-9D45-471E-982F-37071C773996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853592" y="3115168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483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2B0B6-4145-41AD-98E7-A7BA2BF52D95}"/>
              </a:ext>
            </a:extLst>
          </p:cNvPr>
          <p:cNvSpPr txBox="1"/>
          <p:nvPr/>
        </p:nvSpPr>
        <p:spPr>
          <a:xfrm>
            <a:off x="848139" y="636104"/>
            <a:ext cx="13147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01C55-6E38-4376-820F-462B9E3CBAFB}"/>
              </a:ext>
            </a:extLst>
          </p:cNvPr>
          <p:cNvSpPr txBox="1"/>
          <p:nvPr/>
        </p:nvSpPr>
        <p:spPr>
          <a:xfrm>
            <a:off x="3285806" y="676052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3193F1-262D-48CB-BEC3-EB526095A755}"/>
              </a:ext>
            </a:extLst>
          </p:cNvPr>
          <p:cNvSpPr/>
          <p:nvPr/>
        </p:nvSpPr>
        <p:spPr>
          <a:xfrm>
            <a:off x="5752178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1BABDA-5284-4D00-B780-73331C57B9F9}"/>
              </a:ext>
            </a:extLst>
          </p:cNvPr>
          <p:cNvSpPr/>
          <p:nvPr/>
        </p:nvSpPr>
        <p:spPr>
          <a:xfrm>
            <a:off x="6255760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A8B191-735F-486D-AD8F-B89EF659BF61}"/>
              </a:ext>
            </a:extLst>
          </p:cNvPr>
          <p:cNvSpPr/>
          <p:nvPr/>
        </p:nvSpPr>
        <p:spPr>
          <a:xfrm>
            <a:off x="6759342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D4244D-6F9F-4154-99D2-11DA7885468B}"/>
              </a:ext>
            </a:extLst>
          </p:cNvPr>
          <p:cNvSpPr/>
          <p:nvPr/>
        </p:nvSpPr>
        <p:spPr>
          <a:xfrm>
            <a:off x="7262924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BC9DA3-D251-428A-9215-7833BA295EB9}"/>
              </a:ext>
            </a:extLst>
          </p:cNvPr>
          <p:cNvSpPr/>
          <p:nvPr/>
        </p:nvSpPr>
        <p:spPr>
          <a:xfrm>
            <a:off x="7766506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BCD7D4-1752-4D3F-8DD6-5ECFB5128FF5}"/>
              </a:ext>
            </a:extLst>
          </p:cNvPr>
          <p:cNvSpPr/>
          <p:nvPr/>
        </p:nvSpPr>
        <p:spPr>
          <a:xfrm>
            <a:off x="5752178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8E7E1B-19D8-43BF-A4C0-2C6A39B39395}"/>
              </a:ext>
            </a:extLst>
          </p:cNvPr>
          <p:cNvSpPr/>
          <p:nvPr/>
        </p:nvSpPr>
        <p:spPr>
          <a:xfrm>
            <a:off x="6255760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B32AA5-056B-4CAD-B01E-8428F4CBC607}"/>
              </a:ext>
            </a:extLst>
          </p:cNvPr>
          <p:cNvSpPr/>
          <p:nvPr/>
        </p:nvSpPr>
        <p:spPr>
          <a:xfrm>
            <a:off x="6759342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D87E2A-5A27-46F0-B79F-8B8A5BB86112}"/>
              </a:ext>
            </a:extLst>
          </p:cNvPr>
          <p:cNvSpPr/>
          <p:nvPr/>
        </p:nvSpPr>
        <p:spPr>
          <a:xfrm>
            <a:off x="7262924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2BD21C-86DA-471C-9652-A81F0D741E1C}"/>
              </a:ext>
            </a:extLst>
          </p:cNvPr>
          <p:cNvSpPr/>
          <p:nvPr/>
        </p:nvSpPr>
        <p:spPr>
          <a:xfrm>
            <a:off x="7766506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E1230E-7E69-413E-90E7-FCF4C7B67DF1}"/>
              </a:ext>
            </a:extLst>
          </p:cNvPr>
          <p:cNvSpPr/>
          <p:nvPr/>
        </p:nvSpPr>
        <p:spPr>
          <a:xfrm>
            <a:off x="5752178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F0FF6D-5109-4912-8692-D98362A56A1B}"/>
              </a:ext>
            </a:extLst>
          </p:cNvPr>
          <p:cNvSpPr/>
          <p:nvPr/>
        </p:nvSpPr>
        <p:spPr>
          <a:xfrm>
            <a:off x="6255760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DD9201-8B27-4F1F-BC54-E8E230B441DA}"/>
              </a:ext>
            </a:extLst>
          </p:cNvPr>
          <p:cNvSpPr/>
          <p:nvPr/>
        </p:nvSpPr>
        <p:spPr>
          <a:xfrm>
            <a:off x="6759342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E6DBF7-E9AA-4631-B04B-98573599C31C}"/>
              </a:ext>
            </a:extLst>
          </p:cNvPr>
          <p:cNvSpPr/>
          <p:nvPr/>
        </p:nvSpPr>
        <p:spPr>
          <a:xfrm>
            <a:off x="7262924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16C5C1-60E2-4680-9077-F5D0FD73CD02}"/>
              </a:ext>
            </a:extLst>
          </p:cNvPr>
          <p:cNvSpPr/>
          <p:nvPr/>
        </p:nvSpPr>
        <p:spPr>
          <a:xfrm>
            <a:off x="7766506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6363B5-31D7-4C02-84A0-0FDA07E4F4CD}"/>
              </a:ext>
            </a:extLst>
          </p:cNvPr>
          <p:cNvSpPr txBox="1"/>
          <p:nvPr/>
        </p:nvSpPr>
        <p:spPr>
          <a:xfrm>
            <a:off x="622117" y="3664038"/>
            <a:ext cx="15408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  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*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4D0EE2-9490-4999-A85D-5B7E1F4A3492}"/>
              </a:ext>
            </a:extLst>
          </p:cNvPr>
          <p:cNvSpPr/>
          <p:nvPr/>
        </p:nvSpPr>
        <p:spPr>
          <a:xfrm>
            <a:off x="2782224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41DD14-0792-44D1-B84D-60BA2FAD5390}"/>
              </a:ext>
            </a:extLst>
          </p:cNvPr>
          <p:cNvSpPr/>
          <p:nvPr/>
        </p:nvSpPr>
        <p:spPr>
          <a:xfrm>
            <a:off x="3285806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AA8575-4E45-42B6-8C7B-CA56EEC263C0}"/>
              </a:ext>
            </a:extLst>
          </p:cNvPr>
          <p:cNvSpPr/>
          <p:nvPr/>
        </p:nvSpPr>
        <p:spPr>
          <a:xfrm>
            <a:off x="3789388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61EF792-1EC1-4C4F-8A20-76FCC1A1A342}"/>
              </a:ext>
            </a:extLst>
          </p:cNvPr>
          <p:cNvSpPr/>
          <p:nvPr/>
        </p:nvSpPr>
        <p:spPr>
          <a:xfrm>
            <a:off x="4292970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9E52768-EA54-4D2E-9294-5A230500D415}"/>
              </a:ext>
            </a:extLst>
          </p:cNvPr>
          <p:cNvSpPr/>
          <p:nvPr/>
        </p:nvSpPr>
        <p:spPr>
          <a:xfrm>
            <a:off x="4796552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828FEC-2AE8-4F15-B1A4-2F5086D08219}"/>
              </a:ext>
            </a:extLst>
          </p:cNvPr>
          <p:cNvSpPr/>
          <p:nvPr/>
        </p:nvSpPr>
        <p:spPr>
          <a:xfrm>
            <a:off x="2782224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E1AFD44-76FC-45EB-903B-7CF3CC4AD511}"/>
              </a:ext>
            </a:extLst>
          </p:cNvPr>
          <p:cNvSpPr/>
          <p:nvPr/>
        </p:nvSpPr>
        <p:spPr>
          <a:xfrm>
            <a:off x="3285806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042160B-02CE-48C7-95DF-C92838C630CC}"/>
              </a:ext>
            </a:extLst>
          </p:cNvPr>
          <p:cNvSpPr/>
          <p:nvPr/>
        </p:nvSpPr>
        <p:spPr>
          <a:xfrm>
            <a:off x="3789388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07551-6EE4-4147-A78F-A52592BEB70E}"/>
              </a:ext>
            </a:extLst>
          </p:cNvPr>
          <p:cNvSpPr/>
          <p:nvPr/>
        </p:nvSpPr>
        <p:spPr>
          <a:xfrm>
            <a:off x="4292970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1291D2B-98F9-4100-8F37-09C3613C65B6}"/>
              </a:ext>
            </a:extLst>
          </p:cNvPr>
          <p:cNvSpPr/>
          <p:nvPr/>
        </p:nvSpPr>
        <p:spPr>
          <a:xfrm>
            <a:off x="4796552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9E79D2-5431-4847-BE2A-17AA61D42A17}"/>
              </a:ext>
            </a:extLst>
          </p:cNvPr>
          <p:cNvSpPr/>
          <p:nvPr/>
        </p:nvSpPr>
        <p:spPr>
          <a:xfrm>
            <a:off x="2782224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EFAA79-9A30-4888-A8D8-30385876A468}"/>
              </a:ext>
            </a:extLst>
          </p:cNvPr>
          <p:cNvSpPr/>
          <p:nvPr/>
        </p:nvSpPr>
        <p:spPr>
          <a:xfrm>
            <a:off x="3285806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4DCAF0-C627-4990-A1CC-439DF3EBD5A6}"/>
              </a:ext>
            </a:extLst>
          </p:cNvPr>
          <p:cNvSpPr/>
          <p:nvPr/>
        </p:nvSpPr>
        <p:spPr>
          <a:xfrm>
            <a:off x="3789388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CBDA4D-C5A6-4223-9A0C-EEA6ED5BECDC}"/>
              </a:ext>
            </a:extLst>
          </p:cNvPr>
          <p:cNvSpPr/>
          <p:nvPr/>
        </p:nvSpPr>
        <p:spPr>
          <a:xfrm>
            <a:off x="4292970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7B1464F-1349-4855-9894-0B30586B02C0}"/>
              </a:ext>
            </a:extLst>
          </p:cNvPr>
          <p:cNvSpPr/>
          <p:nvPr/>
        </p:nvSpPr>
        <p:spPr>
          <a:xfrm>
            <a:off x="4796552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96B8137-8DA0-4FE1-A8BC-3D3D091E4148}"/>
              </a:ext>
            </a:extLst>
          </p:cNvPr>
          <p:cNvSpPr/>
          <p:nvPr/>
        </p:nvSpPr>
        <p:spPr>
          <a:xfrm>
            <a:off x="2782224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2734B4-6525-4D9E-A99B-12A9FAC5EBC6}"/>
              </a:ext>
            </a:extLst>
          </p:cNvPr>
          <p:cNvSpPr/>
          <p:nvPr/>
        </p:nvSpPr>
        <p:spPr>
          <a:xfrm>
            <a:off x="3285806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7CAD98-5EB0-4E88-8E83-F23D5F7DDF2C}"/>
              </a:ext>
            </a:extLst>
          </p:cNvPr>
          <p:cNvSpPr/>
          <p:nvPr/>
        </p:nvSpPr>
        <p:spPr>
          <a:xfrm>
            <a:off x="3789388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5FA804-C0BC-449D-AFDA-68BF04030525}"/>
              </a:ext>
            </a:extLst>
          </p:cNvPr>
          <p:cNvSpPr/>
          <p:nvPr/>
        </p:nvSpPr>
        <p:spPr>
          <a:xfrm>
            <a:off x="4292970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9A56091-449D-4BB7-9C99-8C1CF39DBB75}"/>
              </a:ext>
            </a:extLst>
          </p:cNvPr>
          <p:cNvSpPr/>
          <p:nvPr/>
        </p:nvSpPr>
        <p:spPr>
          <a:xfrm>
            <a:off x="4796552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C12D934-8868-4E93-B42D-E6D4D4DBC268}"/>
              </a:ext>
            </a:extLst>
          </p:cNvPr>
          <p:cNvSpPr/>
          <p:nvPr/>
        </p:nvSpPr>
        <p:spPr>
          <a:xfrm>
            <a:off x="2782224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5CFEF6-44FD-49BA-B6F9-E0623DB9E72E}"/>
              </a:ext>
            </a:extLst>
          </p:cNvPr>
          <p:cNvSpPr/>
          <p:nvPr/>
        </p:nvSpPr>
        <p:spPr>
          <a:xfrm>
            <a:off x="3285806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BA5465-0AF1-4975-93E8-2D412F9476A8}"/>
              </a:ext>
            </a:extLst>
          </p:cNvPr>
          <p:cNvSpPr/>
          <p:nvPr/>
        </p:nvSpPr>
        <p:spPr>
          <a:xfrm>
            <a:off x="3789388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2E4617-7168-4A59-8958-8CAD3E0BE5B2}"/>
              </a:ext>
            </a:extLst>
          </p:cNvPr>
          <p:cNvSpPr/>
          <p:nvPr/>
        </p:nvSpPr>
        <p:spPr>
          <a:xfrm>
            <a:off x="4292970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111F6B-91D8-476F-B6FF-0D892126F452}"/>
              </a:ext>
            </a:extLst>
          </p:cNvPr>
          <p:cNvSpPr/>
          <p:nvPr/>
        </p:nvSpPr>
        <p:spPr>
          <a:xfrm>
            <a:off x="4796552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E487B6-5E23-4218-A2E6-98DA5153D716}"/>
              </a:ext>
            </a:extLst>
          </p:cNvPr>
          <p:cNvSpPr txBox="1"/>
          <p:nvPr/>
        </p:nvSpPr>
        <p:spPr>
          <a:xfrm>
            <a:off x="6891868" y="3024073"/>
            <a:ext cx="20143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*******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*****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*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ED7B0-3757-4F60-8D89-5570548B2D89}"/>
              </a:ext>
            </a:extLst>
          </p:cNvPr>
          <p:cNvSpPr txBox="1"/>
          <p:nvPr/>
        </p:nvSpPr>
        <p:spPr>
          <a:xfrm>
            <a:off x="9204263" y="45108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2</a:t>
            </a:r>
          </a:p>
          <a:p>
            <a:r>
              <a:rPr lang="en-US" altLang="ko-KR" sz="2800"/>
              <a:t>1</a:t>
            </a:r>
          </a:p>
          <a:p>
            <a:r>
              <a:rPr lang="en-US" altLang="ko-KR" sz="2800"/>
              <a:t>0</a:t>
            </a:r>
            <a:endParaRPr lang="ko-KR" alt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3F7CE-D273-42EF-ABED-B09B1A6C8607}"/>
              </a:ext>
            </a:extLst>
          </p:cNvPr>
          <p:cNvSpPr txBox="1"/>
          <p:nvPr/>
        </p:nvSpPr>
        <p:spPr>
          <a:xfrm>
            <a:off x="9768785" y="137442"/>
            <a:ext cx="2408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고정수 </a:t>
            </a:r>
            <a:r>
              <a:rPr lang="en-US" altLang="ko-KR" sz="2400"/>
              <a:t>– </a:t>
            </a:r>
            <a:r>
              <a:rPr lang="ko-KR" altLang="en-US" sz="2400" err="1"/>
              <a:t>가변수</a:t>
            </a:r>
            <a:endParaRPr lang="en-US" altLang="ko-KR" sz="2400"/>
          </a:p>
          <a:p>
            <a:r>
              <a:rPr lang="en-US" altLang="ko-KR" sz="2400"/>
              <a:t>n</a:t>
            </a:r>
            <a:r>
              <a:rPr lang="ko-KR" altLang="en-US" sz="2400"/>
              <a:t> </a:t>
            </a:r>
            <a:r>
              <a:rPr lang="en-US" altLang="ko-KR" sz="2400"/>
              <a:t>–</a:t>
            </a:r>
            <a:r>
              <a:rPr lang="ko-KR" altLang="en-US" sz="2400"/>
              <a:t> </a:t>
            </a:r>
            <a:r>
              <a:rPr lang="en-US" altLang="ko-KR" sz="2400" err="1"/>
              <a:t>i</a:t>
            </a:r>
            <a:r>
              <a:rPr lang="en-US" altLang="ko-KR" sz="2400"/>
              <a:t> - 1</a:t>
            </a:r>
          </a:p>
          <a:p>
            <a:endParaRPr lang="ko-KR" altLang="en-US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FEE214-4828-460D-A164-E1EED5B1ECA6}"/>
              </a:ext>
            </a:extLst>
          </p:cNvPr>
          <p:cNvSpPr txBox="1"/>
          <p:nvPr/>
        </p:nvSpPr>
        <p:spPr>
          <a:xfrm>
            <a:off x="9739329" y="1645547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/>
              <a:t>가변수</a:t>
            </a:r>
            <a:r>
              <a:rPr lang="en-US" altLang="ko-KR" sz="2400"/>
              <a:t>*num+1</a:t>
            </a:r>
          </a:p>
          <a:p>
            <a:r>
              <a:rPr lang="en-US" altLang="ko-KR" sz="2400" err="1"/>
              <a:t>i</a:t>
            </a:r>
            <a:r>
              <a:rPr lang="en-US" altLang="ko-KR" sz="2400"/>
              <a:t>*2+1</a:t>
            </a:r>
          </a:p>
          <a:p>
            <a:endParaRPr lang="ko-KR" altLang="en-US" sz="2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B665F1-0119-4D6C-A263-20BAEB1DA1DC}"/>
              </a:ext>
            </a:extLst>
          </p:cNvPr>
          <p:cNvSpPr txBox="1"/>
          <p:nvPr/>
        </p:nvSpPr>
        <p:spPr>
          <a:xfrm>
            <a:off x="9184086" y="1645547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1</a:t>
            </a:r>
          </a:p>
          <a:p>
            <a:r>
              <a:rPr lang="en-US" altLang="ko-KR" sz="2800"/>
              <a:t>3</a:t>
            </a:r>
          </a:p>
          <a:p>
            <a:r>
              <a:rPr lang="en-US" altLang="ko-KR" sz="2800"/>
              <a:t>5</a:t>
            </a:r>
            <a:endParaRPr lang="ko-KR" altLang="en-US" sz="28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089A58-E2F8-4FF0-B955-08396FBA2514}"/>
              </a:ext>
            </a:extLst>
          </p:cNvPr>
          <p:cNvSpPr txBox="1"/>
          <p:nvPr/>
        </p:nvSpPr>
        <p:spPr>
          <a:xfrm>
            <a:off x="9233719" y="3477762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1</a:t>
            </a:r>
          </a:p>
          <a:p>
            <a:r>
              <a:rPr lang="en-US" altLang="ko-KR" sz="2800"/>
              <a:t>2</a:t>
            </a:r>
            <a:endParaRPr lang="ko-KR" altLang="en-US" sz="28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BF1666-EB7A-41C0-A02C-744FD6BBAFED}"/>
              </a:ext>
            </a:extLst>
          </p:cNvPr>
          <p:cNvSpPr txBox="1"/>
          <p:nvPr/>
        </p:nvSpPr>
        <p:spPr>
          <a:xfrm>
            <a:off x="9798241" y="3570096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err="1"/>
              <a:t>i</a:t>
            </a:r>
            <a:r>
              <a:rPr lang="en-US" altLang="ko-KR" sz="2400"/>
              <a:t> + 1</a:t>
            </a:r>
          </a:p>
          <a:p>
            <a:endParaRPr lang="ko-KR" altLang="en-US" sz="24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C9F4FC-BEDB-4ACB-AE8C-3A455F17141C}"/>
              </a:ext>
            </a:extLst>
          </p:cNvPr>
          <p:cNvSpPr txBox="1"/>
          <p:nvPr/>
        </p:nvSpPr>
        <p:spPr>
          <a:xfrm>
            <a:off x="9768785" y="5078201"/>
            <a:ext cx="2709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고정수 </a:t>
            </a:r>
            <a:r>
              <a:rPr lang="en-US" altLang="ko-KR" sz="2400"/>
              <a:t>– </a:t>
            </a:r>
            <a:r>
              <a:rPr lang="ko-KR" altLang="en-US" sz="2400" err="1"/>
              <a:t>가변수</a:t>
            </a:r>
            <a:r>
              <a:rPr lang="en-US" altLang="ko-KR" sz="2400"/>
              <a:t>*2</a:t>
            </a:r>
          </a:p>
          <a:p>
            <a:r>
              <a:rPr lang="en-US" altLang="ko-KR" sz="2400"/>
              <a:t>n – (i+1)*2</a:t>
            </a:r>
          </a:p>
          <a:p>
            <a:endParaRPr lang="ko-KR" altLang="en-US" sz="24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C181FE-0D07-4319-AAE0-FE8DE0B20377}"/>
              </a:ext>
            </a:extLst>
          </p:cNvPr>
          <p:cNvSpPr txBox="1"/>
          <p:nvPr/>
        </p:nvSpPr>
        <p:spPr>
          <a:xfrm>
            <a:off x="9213542" y="5078201"/>
            <a:ext cx="5084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3 </a:t>
            </a:r>
          </a:p>
          <a:p>
            <a:r>
              <a:rPr lang="en-US" altLang="ko-KR" sz="2800"/>
              <a:t>1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053849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2B0B6-4145-41AD-98E7-A7BA2BF52D95}"/>
              </a:ext>
            </a:extLst>
          </p:cNvPr>
          <p:cNvSpPr txBox="1"/>
          <p:nvPr/>
        </p:nvSpPr>
        <p:spPr>
          <a:xfrm>
            <a:off x="848139" y="636104"/>
            <a:ext cx="13147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01C55-6E38-4376-820F-462B9E3CBAFB}"/>
              </a:ext>
            </a:extLst>
          </p:cNvPr>
          <p:cNvSpPr txBox="1"/>
          <p:nvPr/>
        </p:nvSpPr>
        <p:spPr>
          <a:xfrm>
            <a:off x="3285806" y="676052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3193F1-262D-48CB-BEC3-EB526095A755}"/>
              </a:ext>
            </a:extLst>
          </p:cNvPr>
          <p:cNvSpPr/>
          <p:nvPr/>
        </p:nvSpPr>
        <p:spPr>
          <a:xfrm>
            <a:off x="5752178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1BABDA-5284-4D00-B780-73331C57B9F9}"/>
              </a:ext>
            </a:extLst>
          </p:cNvPr>
          <p:cNvSpPr/>
          <p:nvPr/>
        </p:nvSpPr>
        <p:spPr>
          <a:xfrm>
            <a:off x="6255760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A8B191-735F-486D-AD8F-B89EF659BF61}"/>
              </a:ext>
            </a:extLst>
          </p:cNvPr>
          <p:cNvSpPr/>
          <p:nvPr/>
        </p:nvSpPr>
        <p:spPr>
          <a:xfrm>
            <a:off x="6759342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D4244D-6F9F-4154-99D2-11DA7885468B}"/>
              </a:ext>
            </a:extLst>
          </p:cNvPr>
          <p:cNvSpPr/>
          <p:nvPr/>
        </p:nvSpPr>
        <p:spPr>
          <a:xfrm>
            <a:off x="7262924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BC9DA3-D251-428A-9215-7833BA295EB9}"/>
              </a:ext>
            </a:extLst>
          </p:cNvPr>
          <p:cNvSpPr/>
          <p:nvPr/>
        </p:nvSpPr>
        <p:spPr>
          <a:xfrm>
            <a:off x="7766506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BCD7D4-1752-4D3F-8DD6-5ECFB5128FF5}"/>
              </a:ext>
            </a:extLst>
          </p:cNvPr>
          <p:cNvSpPr/>
          <p:nvPr/>
        </p:nvSpPr>
        <p:spPr>
          <a:xfrm>
            <a:off x="5752178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8E7E1B-19D8-43BF-A4C0-2C6A39B39395}"/>
              </a:ext>
            </a:extLst>
          </p:cNvPr>
          <p:cNvSpPr/>
          <p:nvPr/>
        </p:nvSpPr>
        <p:spPr>
          <a:xfrm>
            <a:off x="6255760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B32AA5-056B-4CAD-B01E-8428F4CBC607}"/>
              </a:ext>
            </a:extLst>
          </p:cNvPr>
          <p:cNvSpPr/>
          <p:nvPr/>
        </p:nvSpPr>
        <p:spPr>
          <a:xfrm>
            <a:off x="6759342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D87E2A-5A27-46F0-B79F-8B8A5BB86112}"/>
              </a:ext>
            </a:extLst>
          </p:cNvPr>
          <p:cNvSpPr/>
          <p:nvPr/>
        </p:nvSpPr>
        <p:spPr>
          <a:xfrm>
            <a:off x="7262924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2BD21C-86DA-471C-9652-A81F0D741E1C}"/>
              </a:ext>
            </a:extLst>
          </p:cNvPr>
          <p:cNvSpPr/>
          <p:nvPr/>
        </p:nvSpPr>
        <p:spPr>
          <a:xfrm>
            <a:off x="7766506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E1230E-7E69-413E-90E7-FCF4C7B67DF1}"/>
              </a:ext>
            </a:extLst>
          </p:cNvPr>
          <p:cNvSpPr/>
          <p:nvPr/>
        </p:nvSpPr>
        <p:spPr>
          <a:xfrm>
            <a:off x="5752178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F0FF6D-5109-4912-8692-D98362A56A1B}"/>
              </a:ext>
            </a:extLst>
          </p:cNvPr>
          <p:cNvSpPr/>
          <p:nvPr/>
        </p:nvSpPr>
        <p:spPr>
          <a:xfrm>
            <a:off x="6255760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DD9201-8B27-4F1F-BC54-E8E230B441DA}"/>
              </a:ext>
            </a:extLst>
          </p:cNvPr>
          <p:cNvSpPr/>
          <p:nvPr/>
        </p:nvSpPr>
        <p:spPr>
          <a:xfrm>
            <a:off x="6759342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E6DBF7-E9AA-4631-B04B-98573599C31C}"/>
              </a:ext>
            </a:extLst>
          </p:cNvPr>
          <p:cNvSpPr/>
          <p:nvPr/>
        </p:nvSpPr>
        <p:spPr>
          <a:xfrm>
            <a:off x="7262924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16C5C1-60E2-4680-9077-F5D0FD73CD02}"/>
              </a:ext>
            </a:extLst>
          </p:cNvPr>
          <p:cNvSpPr/>
          <p:nvPr/>
        </p:nvSpPr>
        <p:spPr>
          <a:xfrm>
            <a:off x="7766506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6363B5-31D7-4C02-84A0-0FDA07E4F4CD}"/>
              </a:ext>
            </a:extLst>
          </p:cNvPr>
          <p:cNvSpPr txBox="1"/>
          <p:nvPr/>
        </p:nvSpPr>
        <p:spPr>
          <a:xfrm>
            <a:off x="622117" y="3664038"/>
            <a:ext cx="15408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  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*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4D0EE2-9490-4999-A85D-5B7E1F4A3492}"/>
              </a:ext>
            </a:extLst>
          </p:cNvPr>
          <p:cNvSpPr/>
          <p:nvPr/>
        </p:nvSpPr>
        <p:spPr>
          <a:xfrm>
            <a:off x="2782224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41DD14-0792-44D1-B84D-60BA2FAD5390}"/>
              </a:ext>
            </a:extLst>
          </p:cNvPr>
          <p:cNvSpPr/>
          <p:nvPr/>
        </p:nvSpPr>
        <p:spPr>
          <a:xfrm>
            <a:off x="3285806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AA8575-4E45-42B6-8C7B-CA56EEC263C0}"/>
              </a:ext>
            </a:extLst>
          </p:cNvPr>
          <p:cNvSpPr/>
          <p:nvPr/>
        </p:nvSpPr>
        <p:spPr>
          <a:xfrm>
            <a:off x="3789388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61EF792-1EC1-4C4F-8A20-76FCC1A1A342}"/>
              </a:ext>
            </a:extLst>
          </p:cNvPr>
          <p:cNvSpPr/>
          <p:nvPr/>
        </p:nvSpPr>
        <p:spPr>
          <a:xfrm>
            <a:off x="4292970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9E52768-EA54-4D2E-9294-5A230500D415}"/>
              </a:ext>
            </a:extLst>
          </p:cNvPr>
          <p:cNvSpPr/>
          <p:nvPr/>
        </p:nvSpPr>
        <p:spPr>
          <a:xfrm>
            <a:off x="4796552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828FEC-2AE8-4F15-B1A4-2F5086D08219}"/>
              </a:ext>
            </a:extLst>
          </p:cNvPr>
          <p:cNvSpPr/>
          <p:nvPr/>
        </p:nvSpPr>
        <p:spPr>
          <a:xfrm>
            <a:off x="2782224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E1AFD44-76FC-45EB-903B-7CF3CC4AD511}"/>
              </a:ext>
            </a:extLst>
          </p:cNvPr>
          <p:cNvSpPr/>
          <p:nvPr/>
        </p:nvSpPr>
        <p:spPr>
          <a:xfrm>
            <a:off x="3285806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042160B-02CE-48C7-95DF-C92838C630CC}"/>
              </a:ext>
            </a:extLst>
          </p:cNvPr>
          <p:cNvSpPr/>
          <p:nvPr/>
        </p:nvSpPr>
        <p:spPr>
          <a:xfrm>
            <a:off x="3789388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07551-6EE4-4147-A78F-A52592BEB70E}"/>
              </a:ext>
            </a:extLst>
          </p:cNvPr>
          <p:cNvSpPr/>
          <p:nvPr/>
        </p:nvSpPr>
        <p:spPr>
          <a:xfrm>
            <a:off x="4292970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1291D2B-98F9-4100-8F37-09C3613C65B6}"/>
              </a:ext>
            </a:extLst>
          </p:cNvPr>
          <p:cNvSpPr/>
          <p:nvPr/>
        </p:nvSpPr>
        <p:spPr>
          <a:xfrm>
            <a:off x="4796552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9E79D2-5431-4847-BE2A-17AA61D42A17}"/>
              </a:ext>
            </a:extLst>
          </p:cNvPr>
          <p:cNvSpPr/>
          <p:nvPr/>
        </p:nvSpPr>
        <p:spPr>
          <a:xfrm>
            <a:off x="2782224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EFAA79-9A30-4888-A8D8-30385876A468}"/>
              </a:ext>
            </a:extLst>
          </p:cNvPr>
          <p:cNvSpPr/>
          <p:nvPr/>
        </p:nvSpPr>
        <p:spPr>
          <a:xfrm>
            <a:off x="3285806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4DCAF0-C627-4990-A1CC-439DF3EBD5A6}"/>
              </a:ext>
            </a:extLst>
          </p:cNvPr>
          <p:cNvSpPr/>
          <p:nvPr/>
        </p:nvSpPr>
        <p:spPr>
          <a:xfrm>
            <a:off x="3789388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CBDA4D-C5A6-4223-9A0C-EEA6ED5BECDC}"/>
              </a:ext>
            </a:extLst>
          </p:cNvPr>
          <p:cNvSpPr/>
          <p:nvPr/>
        </p:nvSpPr>
        <p:spPr>
          <a:xfrm>
            <a:off x="4292970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7B1464F-1349-4855-9894-0B30586B02C0}"/>
              </a:ext>
            </a:extLst>
          </p:cNvPr>
          <p:cNvSpPr/>
          <p:nvPr/>
        </p:nvSpPr>
        <p:spPr>
          <a:xfrm>
            <a:off x="4796552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96B8137-8DA0-4FE1-A8BC-3D3D091E4148}"/>
              </a:ext>
            </a:extLst>
          </p:cNvPr>
          <p:cNvSpPr/>
          <p:nvPr/>
        </p:nvSpPr>
        <p:spPr>
          <a:xfrm>
            <a:off x="2782224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2734B4-6525-4D9E-A99B-12A9FAC5EBC6}"/>
              </a:ext>
            </a:extLst>
          </p:cNvPr>
          <p:cNvSpPr/>
          <p:nvPr/>
        </p:nvSpPr>
        <p:spPr>
          <a:xfrm>
            <a:off x="3285806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7CAD98-5EB0-4E88-8E83-F23D5F7DDF2C}"/>
              </a:ext>
            </a:extLst>
          </p:cNvPr>
          <p:cNvSpPr/>
          <p:nvPr/>
        </p:nvSpPr>
        <p:spPr>
          <a:xfrm>
            <a:off x="3789388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5FA804-C0BC-449D-AFDA-68BF04030525}"/>
              </a:ext>
            </a:extLst>
          </p:cNvPr>
          <p:cNvSpPr/>
          <p:nvPr/>
        </p:nvSpPr>
        <p:spPr>
          <a:xfrm>
            <a:off x="4292970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9A56091-449D-4BB7-9C99-8C1CF39DBB75}"/>
              </a:ext>
            </a:extLst>
          </p:cNvPr>
          <p:cNvSpPr/>
          <p:nvPr/>
        </p:nvSpPr>
        <p:spPr>
          <a:xfrm>
            <a:off x="4796552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C12D934-8868-4E93-B42D-E6D4D4DBC268}"/>
              </a:ext>
            </a:extLst>
          </p:cNvPr>
          <p:cNvSpPr/>
          <p:nvPr/>
        </p:nvSpPr>
        <p:spPr>
          <a:xfrm>
            <a:off x="2782224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5CFEF6-44FD-49BA-B6F9-E0623DB9E72E}"/>
              </a:ext>
            </a:extLst>
          </p:cNvPr>
          <p:cNvSpPr/>
          <p:nvPr/>
        </p:nvSpPr>
        <p:spPr>
          <a:xfrm>
            <a:off x="3285806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BA5465-0AF1-4975-93E8-2D412F9476A8}"/>
              </a:ext>
            </a:extLst>
          </p:cNvPr>
          <p:cNvSpPr/>
          <p:nvPr/>
        </p:nvSpPr>
        <p:spPr>
          <a:xfrm>
            <a:off x="3789388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2E4617-7168-4A59-8958-8CAD3E0BE5B2}"/>
              </a:ext>
            </a:extLst>
          </p:cNvPr>
          <p:cNvSpPr/>
          <p:nvPr/>
        </p:nvSpPr>
        <p:spPr>
          <a:xfrm>
            <a:off x="4292970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111F6B-91D8-476F-B6FF-0D892126F452}"/>
              </a:ext>
            </a:extLst>
          </p:cNvPr>
          <p:cNvSpPr/>
          <p:nvPr/>
        </p:nvSpPr>
        <p:spPr>
          <a:xfrm>
            <a:off x="4796552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E487B6-5E23-4218-A2E6-98DA5153D716}"/>
              </a:ext>
            </a:extLst>
          </p:cNvPr>
          <p:cNvSpPr txBox="1"/>
          <p:nvPr/>
        </p:nvSpPr>
        <p:spPr>
          <a:xfrm>
            <a:off x="5919318" y="3030542"/>
            <a:ext cx="20143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*******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*****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*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ED7B0-3757-4F60-8D89-5570548B2D89}"/>
              </a:ext>
            </a:extLst>
          </p:cNvPr>
          <p:cNvSpPr txBox="1"/>
          <p:nvPr/>
        </p:nvSpPr>
        <p:spPr>
          <a:xfrm>
            <a:off x="9204263" y="45108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2</a:t>
            </a:r>
          </a:p>
          <a:p>
            <a:r>
              <a:rPr lang="en-US" altLang="ko-KR" sz="2800"/>
              <a:t>1</a:t>
            </a:r>
          </a:p>
          <a:p>
            <a:r>
              <a:rPr lang="en-US" altLang="ko-KR" sz="2800"/>
              <a:t>0</a:t>
            </a:r>
            <a:endParaRPr lang="ko-KR" alt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3F7CE-D273-42EF-ABED-B09B1A6C8607}"/>
              </a:ext>
            </a:extLst>
          </p:cNvPr>
          <p:cNvSpPr txBox="1"/>
          <p:nvPr/>
        </p:nvSpPr>
        <p:spPr>
          <a:xfrm>
            <a:off x="9768785" y="137442"/>
            <a:ext cx="2408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고정수 </a:t>
            </a:r>
            <a:r>
              <a:rPr lang="en-US" altLang="ko-KR" sz="2400"/>
              <a:t>– </a:t>
            </a:r>
            <a:r>
              <a:rPr lang="ko-KR" altLang="en-US" sz="2400" err="1"/>
              <a:t>가변수</a:t>
            </a:r>
            <a:endParaRPr lang="en-US" altLang="ko-KR" sz="2400"/>
          </a:p>
          <a:p>
            <a:r>
              <a:rPr lang="en-US" altLang="ko-KR" sz="2400"/>
              <a:t>n//2</a:t>
            </a:r>
            <a:r>
              <a:rPr lang="ko-KR" altLang="en-US" sz="2400"/>
              <a:t> </a:t>
            </a:r>
            <a:r>
              <a:rPr lang="en-US" altLang="ko-KR" sz="2400"/>
              <a:t>–</a:t>
            </a:r>
            <a:r>
              <a:rPr lang="ko-KR" altLang="en-US" sz="2400"/>
              <a:t> </a:t>
            </a:r>
            <a:r>
              <a:rPr lang="en-US" altLang="ko-KR" sz="2400" err="1"/>
              <a:t>inc</a:t>
            </a:r>
            <a:r>
              <a:rPr lang="en-US" altLang="ko-KR" sz="2400"/>
              <a:t> - 1</a:t>
            </a:r>
          </a:p>
          <a:p>
            <a:endParaRPr lang="ko-KR" altLang="en-US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FEE214-4828-460D-A164-E1EED5B1ECA6}"/>
              </a:ext>
            </a:extLst>
          </p:cNvPr>
          <p:cNvSpPr txBox="1"/>
          <p:nvPr/>
        </p:nvSpPr>
        <p:spPr>
          <a:xfrm>
            <a:off x="9739329" y="1645547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/>
              <a:t>가변수</a:t>
            </a:r>
            <a:r>
              <a:rPr lang="en-US" altLang="ko-KR" sz="2400"/>
              <a:t>*num+1</a:t>
            </a:r>
          </a:p>
          <a:p>
            <a:r>
              <a:rPr lang="en-US" altLang="ko-KR" sz="2400" err="1"/>
              <a:t>inc</a:t>
            </a:r>
            <a:r>
              <a:rPr lang="en-US" altLang="ko-KR" sz="2400"/>
              <a:t>*2+1</a:t>
            </a:r>
          </a:p>
          <a:p>
            <a:endParaRPr lang="ko-KR" altLang="en-US" sz="2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B665F1-0119-4D6C-A263-20BAEB1DA1DC}"/>
              </a:ext>
            </a:extLst>
          </p:cNvPr>
          <p:cNvSpPr txBox="1"/>
          <p:nvPr/>
        </p:nvSpPr>
        <p:spPr>
          <a:xfrm>
            <a:off x="9184086" y="1645547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1</a:t>
            </a:r>
          </a:p>
          <a:p>
            <a:r>
              <a:rPr lang="en-US" altLang="ko-KR" sz="2800"/>
              <a:t>3</a:t>
            </a:r>
          </a:p>
          <a:p>
            <a:r>
              <a:rPr lang="en-US" altLang="ko-KR" sz="2800"/>
              <a:t>5</a:t>
            </a:r>
            <a:endParaRPr lang="ko-KR" altLang="en-US" sz="28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872805-5AAC-4C43-A59B-C863B9D23C7F}"/>
              </a:ext>
            </a:extLst>
          </p:cNvPr>
          <p:cNvSpPr txBox="1"/>
          <p:nvPr/>
        </p:nvSpPr>
        <p:spPr>
          <a:xfrm>
            <a:off x="9465220" y="3315664"/>
            <a:ext cx="23294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err="1"/>
              <a:t>inc</a:t>
            </a:r>
            <a:r>
              <a:rPr lang="en-US" altLang="ko-KR" sz="2400"/>
              <a:t> += flag</a:t>
            </a:r>
          </a:p>
          <a:p>
            <a:endParaRPr lang="en-US" altLang="ko-KR" sz="2400"/>
          </a:p>
          <a:p>
            <a:r>
              <a:rPr lang="en-US" altLang="ko-KR" sz="2400"/>
              <a:t>If( </a:t>
            </a:r>
            <a:r>
              <a:rPr lang="en-US" altLang="ko-KR" sz="2400" err="1"/>
              <a:t>i</a:t>
            </a:r>
            <a:r>
              <a:rPr lang="ko-KR" altLang="en-US" sz="2400"/>
              <a:t> </a:t>
            </a:r>
            <a:r>
              <a:rPr lang="en-US" altLang="ko-KR" sz="2400"/>
              <a:t>==</a:t>
            </a:r>
            <a:r>
              <a:rPr lang="ko-KR" altLang="en-US" sz="2400"/>
              <a:t> </a:t>
            </a:r>
            <a:r>
              <a:rPr lang="en-US" altLang="ko-KR" sz="2400"/>
              <a:t>n//2 )</a:t>
            </a:r>
          </a:p>
          <a:p>
            <a:r>
              <a:rPr lang="en-US" altLang="ko-KR" sz="2400"/>
              <a:t>    flag = -flag 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246246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7A41F3-0307-4839-AA0C-372E070ED092}"/>
              </a:ext>
            </a:extLst>
          </p:cNvPr>
          <p:cNvSpPr txBox="1"/>
          <p:nvPr/>
        </p:nvSpPr>
        <p:spPr>
          <a:xfrm>
            <a:off x="689113" y="278296"/>
            <a:ext cx="4786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881120-106823    </a:t>
            </a:r>
            <a:r>
              <a:rPr lang="en-US" altLang="ko-KR" sz="4000">
                <a:solidFill>
                  <a:srgbClr val="FF0000"/>
                </a:solidFill>
              </a:rPr>
              <a:t>4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5A9AA-A469-4E97-AD89-3B8016372F31}"/>
              </a:ext>
            </a:extLst>
          </p:cNvPr>
          <p:cNvSpPr txBox="1"/>
          <p:nvPr/>
        </p:nvSpPr>
        <p:spPr>
          <a:xfrm>
            <a:off x="689113" y="986182"/>
            <a:ext cx="3751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234567 892345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2D08C-0048-45A8-9610-FDBE43C75989}"/>
              </a:ext>
            </a:extLst>
          </p:cNvPr>
          <p:cNvSpPr txBox="1"/>
          <p:nvPr/>
        </p:nvSpPr>
        <p:spPr>
          <a:xfrm>
            <a:off x="689113" y="2048011"/>
            <a:ext cx="10961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Sum</a:t>
            </a:r>
            <a:r>
              <a:rPr lang="ko-KR" altLang="en-US" sz="4000"/>
              <a:t> </a:t>
            </a:r>
            <a:r>
              <a:rPr lang="en-US" altLang="ko-KR" sz="4000"/>
              <a:t>=</a:t>
            </a:r>
            <a:r>
              <a:rPr lang="ko-KR" altLang="en-US" sz="4000"/>
              <a:t> </a:t>
            </a:r>
            <a:r>
              <a:rPr lang="en-US" altLang="ko-KR" sz="4000"/>
              <a:t>16+24+4+5+12+0+8+0+12+24+8+15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B46CF-EF76-4D6F-9A61-38FE00EDF1D8}"/>
              </a:ext>
            </a:extLst>
          </p:cNvPr>
          <p:cNvSpPr txBox="1"/>
          <p:nvPr/>
        </p:nvSpPr>
        <p:spPr>
          <a:xfrm>
            <a:off x="689113" y="2781846"/>
            <a:ext cx="2779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Sum</a:t>
            </a:r>
            <a:r>
              <a:rPr lang="ko-KR" altLang="en-US" sz="4000"/>
              <a:t> </a:t>
            </a:r>
            <a:r>
              <a:rPr lang="en-US" altLang="ko-KR" sz="4000"/>
              <a:t>=</a:t>
            </a:r>
            <a:r>
              <a:rPr lang="ko-KR" altLang="en-US" sz="4000"/>
              <a:t> </a:t>
            </a:r>
            <a:r>
              <a:rPr lang="en-US" altLang="ko-KR" sz="4000"/>
              <a:t>128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6D6C9-C402-4DBE-99B2-7D03CD401FF5}"/>
              </a:ext>
            </a:extLst>
          </p:cNvPr>
          <p:cNvSpPr txBox="1"/>
          <p:nvPr/>
        </p:nvSpPr>
        <p:spPr>
          <a:xfrm>
            <a:off x="689113" y="3817726"/>
            <a:ext cx="5598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(11 - sum%11)%10 = 4</a:t>
            </a:r>
            <a:endParaRPr lang="ko-KR" altLang="en-US" sz="4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599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5CA93-F700-46E0-AC90-E5BC39A30A03}"/>
              </a:ext>
            </a:extLst>
          </p:cNvPr>
          <p:cNvSpPr/>
          <p:nvPr/>
        </p:nvSpPr>
        <p:spPr>
          <a:xfrm>
            <a:off x="1842052" y="42407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7C102B-CE66-406C-9D30-6DFACF0FCAAD}"/>
              </a:ext>
            </a:extLst>
          </p:cNvPr>
          <p:cNvSpPr/>
          <p:nvPr/>
        </p:nvSpPr>
        <p:spPr>
          <a:xfrm>
            <a:off x="2517913" y="42406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BEDC7B-5171-4F14-AE53-8D47B22A4826}"/>
              </a:ext>
            </a:extLst>
          </p:cNvPr>
          <p:cNvSpPr/>
          <p:nvPr/>
        </p:nvSpPr>
        <p:spPr>
          <a:xfrm>
            <a:off x="3193774" y="42406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6384C1-9490-4859-8B2D-42BBF2BFCDB4}"/>
              </a:ext>
            </a:extLst>
          </p:cNvPr>
          <p:cNvSpPr/>
          <p:nvPr/>
        </p:nvSpPr>
        <p:spPr>
          <a:xfrm>
            <a:off x="3869635" y="424067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F9748-A2B6-4608-B44D-1BA382937720}"/>
              </a:ext>
            </a:extLst>
          </p:cNvPr>
          <p:cNvSpPr/>
          <p:nvPr/>
        </p:nvSpPr>
        <p:spPr>
          <a:xfrm>
            <a:off x="4545496" y="424066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4A4F1D-4D9E-44F5-8908-7BA9CA187169}"/>
              </a:ext>
            </a:extLst>
          </p:cNvPr>
          <p:cNvSpPr/>
          <p:nvPr/>
        </p:nvSpPr>
        <p:spPr>
          <a:xfrm>
            <a:off x="1842052" y="109993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460782-9A91-4D05-9705-4BE605201058}"/>
              </a:ext>
            </a:extLst>
          </p:cNvPr>
          <p:cNvSpPr/>
          <p:nvPr/>
        </p:nvSpPr>
        <p:spPr>
          <a:xfrm>
            <a:off x="2517913" y="109993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A3444F-4066-45CC-B0E6-5A5BF6E7D31B}"/>
              </a:ext>
            </a:extLst>
          </p:cNvPr>
          <p:cNvSpPr/>
          <p:nvPr/>
        </p:nvSpPr>
        <p:spPr>
          <a:xfrm>
            <a:off x="3193774" y="109992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72F38A-2C9F-43DD-92D7-2330C9512228}"/>
              </a:ext>
            </a:extLst>
          </p:cNvPr>
          <p:cNvSpPr/>
          <p:nvPr/>
        </p:nvSpPr>
        <p:spPr>
          <a:xfrm>
            <a:off x="3869635" y="109992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3756F1-D5A9-4972-9873-2363677D10FE}"/>
              </a:ext>
            </a:extLst>
          </p:cNvPr>
          <p:cNvSpPr/>
          <p:nvPr/>
        </p:nvSpPr>
        <p:spPr>
          <a:xfrm>
            <a:off x="4545496" y="1099927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4235FE-A8F9-49A4-A136-F0F93641E90E}"/>
              </a:ext>
            </a:extLst>
          </p:cNvPr>
          <p:cNvSpPr/>
          <p:nvPr/>
        </p:nvSpPr>
        <p:spPr>
          <a:xfrm>
            <a:off x="1842052" y="177579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8E12C2-E5D0-4EDF-ACD8-46408DB6A047}"/>
              </a:ext>
            </a:extLst>
          </p:cNvPr>
          <p:cNvSpPr/>
          <p:nvPr/>
        </p:nvSpPr>
        <p:spPr>
          <a:xfrm>
            <a:off x="2517913" y="177579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365136-65D6-47B3-957E-B3F771478715}"/>
              </a:ext>
            </a:extLst>
          </p:cNvPr>
          <p:cNvSpPr/>
          <p:nvPr/>
        </p:nvSpPr>
        <p:spPr>
          <a:xfrm>
            <a:off x="3193774" y="177579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0D604E-8ADD-4BE7-AAD5-991BE5E104EE}"/>
              </a:ext>
            </a:extLst>
          </p:cNvPr>
          <p:cNvSpPr/>
          <p:nvPr/>
        </p:nvSpPr>
        <p:spPr>
          <a:xfrm>
            <a:off x="3869635" y="177578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F208B2-4975-46D8-92B3-4456D4D32F00}"/>
              </a:ext>
            </a:extLst>
          </p:cNvPr>
          <p:cNvSpPr/>
          <p:nvPr/>
        </p:nvSpPr>
        <p:spPr>
          <a:xfrm>
            <a:off x="4545496" y="177578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FB9791-C756-4CE8-876C-35F2BA5AB35C}"/>
              </a:ext>
            </a:extLst>
          </p:cNvPr>
          <p:cNvSpPr/>
          <p:nvPr/>
        </p:nvSpPr>
        <p:spPr>
          <a:xfrm>
            <a:off x="1842052" y="2451653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956054-4721-46AE-9565-FDEB532049B3}"/>
              </a:ext>
            </a:extLst>
          </p:cNvPr>
          <p:cNvSpPr/>
          <p:nvPr/>
        </p:nvSpPr>
        <p:spPr>
          <a:xfrm>
            <a:off x="2517913" y="245165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8E43A1-1E5D-41AD-BE99-1E6C513F3BCA}"/>
              </a:ext>
            </a:extLst>
          </p:cNvPr>
          <p:cNvSpPr/>
          <p:nvPr/>
        </p:nvSpPr>
        <p:spPr>
          <a:xfrm>
            <a:off x="3193774" y="245165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6947CC-4C43-4877-9DF1-203671313C12}"/>
              </a:ext>
            </a:extLst>
          </p:cNvPr>
          <p:cNvSpPr/>
          <p:nvPr/>
        </p:nvSpPr>
        <p:spPr>
          <a:xfrm>
            <a:off x="3869635" y="245165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C5F1F6-4D00-4820-9655-0D993EC465ED}"/>
              </a:ext>
            </a:extLst>
          </p:cNvPr>
          <p:cNvSpPr/>
          <p:nvPr/>
        </p:nvSpPr>
        <p:spPr>
          <a:xfrm>
            <a:off x="4545496" y="245164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06DEEB-738E-4A3C-9647-84ECFCA33238}"/>
              </a:ext>
            </a:extLst>
          </p:cNvPr>
          <p:cNvSpPr/>
          <p:nvPr/>
        </p:nvSpPr>
        <p:spPr>
          <a:xfrm>
            <a:off x="1842052" y="3127514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93764B-31C7-4A75-AECE-FEDE14969FCC}"/>
              </a:ext>
            </a:extLst>
          </p:cNvPr>
          <p:cNvSpPr/>
          <p:nvPr/>
        </p:nvSpPr>
        <p:spPr>
          <a:xfrm>
            <a:off x="2517913" y="3127513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07A74A-6AC7-43CB-B1CA-5434792AE3B9}"/>
              </a:ext>
            </a:extLst>
          </p:cNvPr>
          <p:cNvSpPr/>
          <p:nvPr/>
        </p:nvSpPr>
        <p:spPr>
          <a:xfrm>
            <a:off x="3193774" y="312751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D9FEDE-F140-4BD2-AB5E-F2F8E1CEB73E}"/>
              </a:ext>
            </a:extLst>
          </p:cNvPr>
          <p:cNvSpPr/>
          <p:nvPr/>
        </p:nvSpPr>
        <p:spPr>
          <a:xfrm>
            <a:off x="3869635" y="312751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79CFCE-3ACB-4F90-8594-6E3C6C5FE410}"/>
              </a:ext>
            </a:extLst>
          </p:cNvPr>
          <p:cNvSpPr/>
          <p:nvPr/>
        </p:nvSpPr>
        <p:spPr>
          <a:xfrm>
            <a:off x="4545496" y="312751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14B353-ED0A-4409-BBC0-C083180C561A}"/>
              </a:ext>
            </a:extLst>
          </p:cNvPr>
          <p:cNvSpPr txBox="1"/>
          <p:nvPr/>
        </p:nvSpPr>
        <p:spPr>
          <a:xfrm>
            <a:off x="7116416" y="329935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별규칙</a:t>
            </a:r>
            <a:r>
              <a:rPr lang="ko-KR" altLang="en-US" sz="3600"/>
              <a:t> </a:t>
            </a:r>
            <a:r>
              <a:rPr lang="en-US" altLang="ko-KR" sz="3600"/>
              <a:t>: inc+1</a:t>
            </a:r>
            <a:endParaRPr lang="ko-KR" altLang="en-US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2F4370-37A8-4752-AA86-5307D7D73202}"/>
              </a:ext>
            </a:extLst>
          </p:cNvPr>
          <p:cNvSpPr txBox="1"/>
          <p:nvPr/>
        </p:nvSpPr>
        <p:spPr>
          <a:xfrm>
            <a:off x="7116416" y="1222219"/>
            <a:ext cx="2924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공백규칙 </a:t>
            </a:r>
            <a:r>
              <a:rPr lang="en-US" altLang="ko-KR" sz="3600"/>
              <a:t>: </a:t>
            </a:r>
          </a:p>
          <a:p>
            <a:r>
              <a:rPr lang="en-US" altLang="ko-KR" sz="3600"/>
              <a:t>n</a:t>
            </a:r>
            <a:r>
              <a:rPr lang="ko-KR" altLang="en-US" sz="3600"/>
              <a:t> </a:t>
            </a:r>
            <a:r>
              <a:rPr lang="en-US" altLang="ko-KR" sz="3600"/>
              <a:t>–</a:t>
            </a:r>
            <a:r>
              <a:rPr lang="ko-KR" altLang="en-US" sz="3600"/>
              <a:t> </a:t>
            </a:r>
            <a:r>
              <a:rPr lang="en-US" altLang="ko-KR" sz="3600"/>
              <a:t>(inc+1)*2</a:t>
            </a:r>
            <a:endParaRPr lang="ko-KR" altLang="en-US" sz="36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9C1A53-8C97-40A5-965F-857C199D130B}"/>
              </a:ext>
            </a:extLst>
          </p:cNvPr>
          <p:cNvSpPr/>
          <p:nvPr/>
        </p:nvSpPr>
        <p:spPr>
          <a:xfrm>
            <a:off x="5155095" y="1775787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69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5CA93-F700-46E0-AC90-E5BC39A30A03}"/>
              </a:ext>
            </a:extLst>
          </p:cNvPr>
          <p:cNvSpPr/>
          <p:nvPr/>
        </p:nvSpPr>
        <p:spPr>
          <a:xfrm>
            <a:off x="1842052" y="42407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7C102B-CE66-406C-9D30-6DFACF0FCAAD}"/>
              </a:ext>
            </a:extLst>
          </p:cNvPr>
          <p:cNvSpPr/>
          <p:nvPr/>
        </p:nvSpPr>
        <p:spPr>
          <a:xfrm>
            <a:off x="2517913" y="42406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BEDC7B-5171-4F14-AE53-8D47B22A4826}"/>
              </a:ext>
            </a:extLst>
          </p:cNvPr>
          <p:cNvSpPr/>
          <p:nvPr/>
        </p:nvSpPr>
        <p:spPr>
          <a:xfrm>
            <a:off x="3193774" y="42406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6384C1-9490-4859-8B2D-42BBF2BFCDB4}"/>
              </a:ext>
            </a:extLst>
          </p:cNvPr>
          <p:cNvSpPr/>
          <p:nvPr/>
        </p:nvSpPr>
        <p:spPr>
          <a:xfrm>
            <a:off x="3869635" y="424067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F9748-A2B6-4608-B44D-1BA382937720}"/>
              </a:ext>
            </a:extLst>
          </p:cNvPr>
          <p:cNvSpPr/>
          <p:nvPr/>
        </p:nvSpPr>
        <p:spPr>
          <a:xfrm>
            <a:off x="4545496" y="424066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4A4F1D-4D9E-44F5-8908-7BA9CA187169}"/>
              </a:ext>
            </a:extLst>
          </p:cNvPr>
          <p:cNvSpPr/>
          <p:nvPr/>
        </p:nvSpPr>
        <p:spPr>
          <a:xfrm>
            <a:off x="1842052" y="109993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460782-9A91-4D05-9705-4BE605201058}"/>
              </a:ext>
            </a:extLst>
          </p:cNvPr>
          <p:cNvSpPr/>
          <p:nvPr/>
        </p:nvSpPr>
        <p:spPr>
          <a:xfrm>
            <a:off x="2517913" y="109993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A3444F-4066-45CC-B0E6-5A5BF6E7D31B}"/>
              </a:ext>
            </a:extLst>
          </p:cNvPr>
          <p:cNvSpPr/>
          <p:nvPr/>
        </p:nvSpPr>
        <p:spPr>
          <a:xfrm>
            <a:off x="3193774" y="109992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72F38A-2C9F-43DD-92D7-2330C9512228}"/>
              </a:ext>
            </a:extLst>
          </p:cNvPr>
          <p:cNvSpPr/>
          <p:nvPr/>
        </p:nvSpPr>
        <p:spPr>
          <a:xfrm>
            <a:off x="3869635" y="109992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3756F1-D5A9-4972-9873-2363677D10FE}"/>
              </a:ext>
            </a:extLst>
          </p:cNvPr>
          <p:cNvSpPr/>
          <p:nvPr/>
        </p:nvSpPr>
        <p:spPr>
          <a:xfrm>
            <a:off x="4545496" y="1099927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4235FE-A8F9-49A4-A136-F0F93641E90E}"/>
              </a:ext>
            </a:extLst>
          </p:cNvPr>
          <p:cNvSpPr/>
          <p:nvPr/>
        </p:nvSpPr>
        <p:spPr>
          <a:xfrm>
            <a:off x="1842052" y="177579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8E12C2-E5D0-4EDF-ACD8-46408DB6A047}"/>
              </a:ext>
            </a:extLst>
          </p:cNvPr>
          <p:cNvSpPr/>
          <p:nvPr/>
        </p:nvSpPr>
        <p:spPr>
          <a:xfrm>
            <a:off x="2517913" y="177579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365136-65D6-47B3-957E-B3F771478715}"/>
              </a:ext>
            </a:extLst>
          </p:cNvPr>
          <p:cNvSpPr/>
          <p:nvPr/>
        </p:nvSpPr>
        <p:spPr>
          <a:xfrm>
            <a:off x="3193774" y="177579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0D604E-8ADD-4BE7-AAD5-991BE5E104EE}"/>
              </a:ext>
            </a:extLst>
          </p:cNvPr>
          <p:cNvSpPr/>
          <p:nvPr/>
        </p:nvSpPr>
        <p:spPr>
          <a:xfrm>
            <a:off x="3869635" y="177578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F208B2-4975-46D8-92B3-4456D4D32F00}"/>
              </a:ext>
            </a:extLst>
          </p:cNvPr>
          <p:cNvSpPr/>
          <p:nvPr/>
        </p:nvSpPr>
        <p:spPr>
          <a:xfrm>
            <a:off x="4545496" y="177578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FB9791-C756-4CE8-876C-35F2BA5AB35C}"/>
              </a:ext>
            </a:extLst>
          </p:cNvPr>
          <p:cNvSpPr/>
          <p:nvPr/>
        </p:nvSpPr>
        <p:spPr>
          <a:xfrm>
            <a:off x="1842052" y="2451653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956054-4721-46AE-9565-FDEB532049B3}"/>
              </a:ext>
            </a:extLst>
          </p:cNvPr>
          <p:cNvSpPr/>
          <p:nvPr/>
        </p:nvSpPr>
        <p:spPr>
          <a:xfrm>
            <a:off x="2517913" y="245165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8E43A1-1E5D-41AD-BE99-1E6C513F3BCA}"/>
              </a:ext>
            </a:extLst>
          </p:cNvPr>
          <p:cNvSpPr/>
          <p:nvPr/>
        </p:nvSpPr>
        <p:spPr>
          <a:xfrm>
            <a:off x="3193774" y="245165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6947CC-4C43-4877-9DF1-203671313C12}"/>
              </a:ext>
            </a:extLst>
          </p:cNvPr>
          <p:cNvSpPr/>
          <p:nvPr/>
        </p:nvSpPr>
        <p:spPr>
          <a:xfrm>
            <a:off x="3869635" y="245165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C5F1F6-4D00-4820-9655-0D993EC465ED}"/>
              </a:ext>
            </a:extLst>
          </p:cNvPr>
          <p:cNvSpPr/>
          <p:nvPr/>
        </p:nvSpPr>
        <p:spPr>
          <a:xfrm>
            <a:off x="4545496" y="245164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06DEEB-738E-4A3C-9647-84ECFCA33238}"/>
              </a:ext>
            </a:extLst>
          </p:cNvPr>
          <p:cNvSpPr/>
          <p:nvPr/>
        </p:nvSpPr>
        <p:spPr>
          <a:xfrm>
            <a:off x="1842052" y="3127514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93764B-31C7-4A75-AECE-FEDE14969FCC}"/>
              </a:ext>
            </a:extLst>
          </p:cNvPr>
          <p:cNvSpPr/>
          <p:nvPr/>
        </p:nvSpPr>
        <p:spPr>
          <a:xfrm>
            <a:off x="2517913" y="3127513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07A74A-6AC7-43CB-B1CA-5434792AE3B9}"/>
              </a:ext>
            </a:extLst>
          </p:cNvPr>
          <p:cNvSpPr/>
          <p:nvPr/>
        </p:nvSpPr>
        <p:spPr>
          <a:xfrm>
            <a:off x="3193774" y="312751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D9FEDE-F140-4BD2-AB5E-F2F8E1CEB73E}"/>
              </a:ext>
            </a:extLst>
          </p:cNvPr>
          <p:cNvSpPr/>
          <p:nvPr/>
        </p:nvSpPr>
        <p:spPr>
          <a:xfrm>
            <a:off x="3869635" y="312751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79CFCE-3ACB-4F90-8594-6E3C6C5FE410}"/>
              </a:ext>
            </a:extLst>
          </p:cNvPr>
          <p:cNvSpPr/>
          <p:nvPr/>
        </p:nvSpPr>
        <p:spPr>
          <a:xfrm>
            <a:off x="4545496" y="312751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14B353-ED0A-4409-BBC0-C083180C561A}"/>
              </a:ext>
            </a:extLst>
          </p:cNvPr>
          <p:cNvSpPr txBox="1"/>
          <p:nvPr/>
        </p:nvSpPr>
        <p:spPr>
          <a:xfrm>
            <a:off x="6162549" y="0"/>
            <a:ext cx="7023076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n=11</a:t>
            </a:r>
          </a:p>
          <a:p>
            <a:r>
              <a:rPr lang="en-US" altLang="ko-KR" sz="3200" err="1"/>
              <a:t>inc</a:t>
            </a:r>
            <a:r>
              <a:rPr lang="en-US" altLang="ko-KR" sz="3200"/>
              <a:t> = 0 </a:t>
            </a:r>
          </a:p>
          <a:p>
            <a:r>
              <a:rPr lang="en-US" altLang="ko-KR" sz="3200"/>
              <a:t>flag = 1</a:t>
            </a:r>
          </a:p>
          <a:p>
            <a:r>
              <a:rPr lang="en-US" altLang="ko-KR" sz="3200"/>
              <a:t>for </a:t>
            </a:r>
            <a:r>
              <a:rPr lang="en-US" altLang="ko-KR" sz="3200" err="1"/>
              <a:t>i</a:t>
            </a:r>
            <a:r>
              <a:rPr lang="en-US" altLang="ko-KR" sz="3200"/>
              <a:t> in range(n):</a:t>
            </a:r>
          </a:p>
          <a:p>
            <a:r>
              <a:rPr lang="en-US" altLang="ko-KR" sz="3200"/>
              <a:t>    print('*'*(inc+1) , end='')</a:t>
            </a:r>
          </a:p>
          <a:p>
            <a:r>
              <a:rPr lang="en-US" altLang="ko-KR" sz="3200"/>
              <a:t>    if((n - (inc+1)*2)&gt;0):</a:t>
            </a:r>
          </a:p>
          <a:p>
            <a:r>
              <a:rPr lang="en-US" altLang="ko-KR" sz="3200"/>
              <a:t>        print(' '*(n - (inc+1)*2), end='')</a:t>
            </a:r>
          </a:p>
          <a:p>
            <a:r>
              <a:rPr lang="en-US" altLang="ko-KR" sz="3200"/>
              <a:t>    if( </a:t>
            </a:r>
            <a:r>
              <a:rPr lang="en-US" altLang="ko-KR" sz="3200" err="1"/>
              <a:t>i</a:t>
            </a:r>
            <a:r>
              <a:rPr lang="en-US" altLang="ko-KR" sz="3200"/>
              <a:t> == n//2 ):</a:t>
            </a:r>
          </a:p>
          <a:p>
            <a:r>
              <a:rPr lang="en-US" altLang="ko-KR" sz="3200"/>
              <a:t>        print('*'*</a:t>
            </a:r>
            <a:r>
              <a:rPr lang="en-US" altLang="ko-KR" sz="3200" err="1"/>
              <a:t>inc</a:t>
            </a:r>
            <a:r>
              <a:rPr lang="en-US" altLang="ko-KR" sz="3200"/>
              <a:t>)</a:t>
            </a:r>
          </a:p>
          <a:p>
            <a:r>
              <a:rPr lang="en-US" altLang="ko-KR" sz="3200"/>
              <a:t>    else:</a:t>
            </a:r>
          </a:p>
          <a:p>
            <a:r>
              <a:rPr lang="en-US" altLang="ko-KR" sz="3200"/>
              <a:t>        print('*'*(inc+1))</a:t>
            </a:r>
          </a:p>
          <a:p>
            <a:r>
              <a:rPr lang="en-US" altLang="ko-KR" sz="3200"/>
              <a:t>    if( </a:t>
            </a:r>
            <a:r>
              <a:rPr lang="en-US" altLang="ko-KR" sz="3200" err="1"/>
              <a:t>i</a:t>
            </a:r>
            <a:r>
              <a:rPr lang="en-US" altLang="ko-KR" sz="3200"/>
              <a:t> == n//2 ):</a:t>
            </a:r>
          </a:p>
          <a:p>
            <a:r>
              <a:rPr lang="en-US" altLang="ko-KR" sz="3200"/>
              <a:t>        flag = -flag</a:t>
            </a:r>
          </a:p>
          <a:p>
            <a:r>
              <a:rPr lang="en-US" altLang="ko-KR" sz="3200"/>
              <a:t>    </a:t>
            </a:r>
            <a:r>
              <a:rPr lang="en-US" altLang="ko-KR" sz="3200" err="1"/>
              <a:t>inc</a:t>
            </a:r>
            <a:r>
              <a:rPr lang="en-US" altLang="ko-KR" sz="3200"/>
              <a:t> += flag</a:t>
            </a:r>
            <a:endParaRPr lang="ko-KR" altLang="en-US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51D76-B897-4841-A40C-69CAD71EA457}"/>
              </a:ext>
            </a:extLst>
          </p:cNvPr>
          <p:cNvSpPr txBox="1"/>
          <p:nvPr/>
        </p:nvSpPr>
        <p:spPr>
          <a:xfrm>
            <a:off x="1842052" y="4067049"/>
            <a:ext cx="3334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별 규칙 </a:t>
            </a:r>
            <a:r>
              <a:rPr lang="en-US" altLang="ko-KR" sz="3600"/>
              <a:t>: inc+1</a:t>
            </a:r>
            <a:endParaRPr lang="ko-KR" altLang="en-US" sz="3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27C15-C0D9-4A73-BDF6-6E9A220573FA}"/>
              </a:ext>
            </a:extLst>
          </p:cNvPr>
          <p:cNvSpPr txBox="1"/>
          <p:nvPr/>
        </p:nvSpPr>
        <p:spPr>
          <a:xfrm>
            <a:off x="1842052" y="4959333"/>
            <a:ext cx="2924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공백규칙 </a:t>
            </a:r>
            <a:r>
              <a:rPr lang="en-US" altLang="ko-KR" sz="3600"/>
              <a:t>: </a:t>
            </a:r>
          </a:p>
          <a:p>
            <a:r>
              <a:rPr lang="en-US" altLang="ko-KR" sz="3600"/>
              <a:t>n</a:t>
            </a:r>
            <a:r>
              <a:rPr lang="ko-KR" altLang="en-US" sz="3600"/>
              <a:t> </a:t>
            </a:r>
            <a:r>
              <a:rPr lang="en-US" altLang="ko-KR" sz="3600"/>
              <a:t>–</a:t>
            </a:r>
            <a:r>
              <a:rPr lang="ko-KR" altLang="en-US" sz="3600"/>
              <a:t> </a:t>
            </a:r>
            <a:r>
              <a:rPr lang="en-US" altLang="ko-KR" sz="3600"/>
              <a:t>(inc+1)*2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490159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F7560F-4B3F-4433-A2CB-9574C7327B4D}"/>
              </a:ext>
            </a:extLst>
          </p:cNvPr>
          <p:cNvSpPr/>
          <p:nvPr/>
        </p:nvSpPr>
        <p:spPr>
          <a:xfrm>
            <a:off x="1709530" y="649357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75A49-D650-45AD-A551-DD223AA5F661}"/>
              </a:ext>
            </a:extLst>
          </p:cNvPr>
          <p:cNvSpPr/>
          <p:nvPr/>
        </p:nvSpPr>
        <p:spPr>
          <a:xfrm>
            <a:off x="2385391" y="649356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31951-5E6B-42AA-8FC7-1FA93C01A36F}"/>
              </a:ext>
            </a:extLst>
          </p:cNvPr>
          <p:cNvSpPr/>
          <p:nvPr/>
        </p:nvSpPr>
        <p:spPr>
          <a:xfrm>
            <a:off x="3061252" y="649355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650E4A-D270-44EF-8043-CDFF4ACF2A94}"/>
              </a:ext>
            </a:extLst>
          </p:cNvPr>
          <p:cNvSpPr/>
          <p:nvPr/>
        </p:nvSpPr>
        <p:spPr>
          <a:xfrm>
            <a:off x="3737113" y="649354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FCAE4-6E52-4C02-9DA4-5A5004FB71EF}"/>
              </a:ext>
            </a:extLst>
          </p:cNvPr>
          <p:cNvSpPr/>
          <p:nvPr/>
        </p:nvSpPr>
        <p:spPr>
          <a:xfrm>
            <a:off x="4412974" y="649353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DBE46-CBFB-4303-841D-8043E7B4A985}"/>
              </a:ext>
            </a:extLst>
          </p:cNvPr>
          <p:cNvSpPr/>
          <p:nvPr/>
        </p:nvSpPr>
        <p:spPr>
          <a:xfrm>
            <a:off x="1709530" y="1325216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22E4C6-B458-4C2E-A68D-314FF3CDB166}"/>
              </a:ext>
            </a:extLst>
          </p:cNvPr>
          <p:cNvSpPr/>
          <p:nvPr/>
        </p:nvSpPr>
        <p:spPr>
          <a:xfrm>
            <a:off x="2385391" y="1325215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430D5-DB03-46D2-BE02-EF0DEE44BCF1}"/>
              </a:ext>
            </a:extLst>
          </p:cNvPr>
          <p:cNvSpPr/>
          <p:nvPr/>
        </p:nvSpPr>
        <p:spPr>
          <a:xfrm>
            <a:off x="3061252" y="1325214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39EF8-3ADB-4EED-9B53-A8FD4A2465BA}"/>
              </a:ext>
            </a:extLst>
          </p:cNvPr>
          <p:cNvSpPr/>
          <p:nvPr/>
        </p:nvSpPr>
        <p:spPr>
          <a:xfrm>
            <a:off x="3737113" y="1325213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AE04C-7ACF-47DE-AE0B-C3068F197760}"/>
              </a:ext>
            </a:extLst>
          </p:cNvPr>
          <p:cNvSpPr/>
          <p:nvPr/>
        </p:nvSpPr>
        <p:spPr>
          <a:xfrm>
            <a:off x="4412974" y="1325212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E13D2-836C-41A1-90D5-B6C0F130BA98}"/>
              </a:ext>
            </a:extLst>
          </p:cNvPr>
          <p:cNvSpPr/>
          <p:nvPr/>
        </p:nvSpPr>
        <p:spPr>
          <a:xfrm>
            <a:off x="1709530" y="2001075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AD31C9-7619-4803-A907-8281F836BA34}"/>
              </a:ext>
            </a:extLst>
          </p:cNvPr>
          <p:cNvSpPr/>
          <p:nvPr/>
        </p:nvSpPr>
        <p:spPr>
          <a:xfrm>
            <a:off x="2385391" y="2001074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5C7DC-1743-4178-B8F2-3E78FC3A81B3}"/>
              </a:ext>
            </a:extLst>
          </p:cNvPr>
          <p:cNvSpPr/>
          <p:nvPr/>
        </p:nvSpPr>
        <p:spPr>
          <a:xfrm>
            <a:off x="3061252" y="2001073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A8757F-7264-4971-B5B1-63F28822653D}"/>
              </a:ext>
            </a:extLst>
          </p:cNvPr>
          <p:cNvSpPr/>
          <p:nvPr/>
        </p:nvSpPr>
        <p:spPr>
          <a:xfrm>
            <a:off x="3737113" y="2001072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8F3DCC-15AF-4E3F-B69A-8896A75EE246}"/>
              </a:ext>
            </a:extLst>
          </p:cNvPr>
          <p:cNvSpPr/>
          <p:nvPr/>
        </p:nvSpPr>
        <p:spPr>
          <a:xfrm>
            <a:off x="4412974" y="2001071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674F17-77F5-42A3-ACA0-9FF70375A65A}"/>
              </a:ext>
            </a:extLst>
          </p:cNvPr>
          <p:cNvSpPr/>
          <p:nvPr/>
        </p:nvSpPr>
        <p:spPr>
          <a:xfrm>
            <a:off x="1709530" y="2676934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566C58-D2A2-4C6F-A483-F46C98E91726}"/>
              </a:ext>
            </a:extLst>
          </p:cNvPr>
          <p:cNvSpPr/>
          <p:nvPr/>
        </p:nvSpPr>
        <p:spPr>
          <a:xfrm>
            <a:off x="2385391" y="2676933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E0B7F5-FB23-487D-98E7-244213A21CF9}"/>
              </a:ext>
            </a:extLst>
          </p:cNvPr>
          <p:cNvSpPr/>
          <p:nvPr/>
        </p:nvSpPr>
        <p:spPr>
          <a:xfrm>
            <a:off x="3061252" y="2676932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4ADAD9-32C7-4F07-8451-7DDC0F56BA2E}"/>
              </a:ext>
            </a:extLst>
          </p:cNvPr>
          <p:cNvSpPr/>
          <p:nvPr/>
        </p:nvSpPr>
        <p:spPr>
          <a:xfrm>
            <a:off x="3737113" y="2676931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87FC27-7E32-4903-85D3-38C757B6702A}"/>
              </a:ext>
            </a:extLst>
          </p:cNvPr>
          <p:cNvSpPr/>
          <p:nvPr/>
        </p:nvSpPr>
        <p:spPr>
          <a:xfrm>
            <a:off x="4412974" y="2676930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A19FBF-100C-42B2-ADA5-84B56508A642}"/>
              </a:ext>
            </a:extLst>
          </p:cNvPr>
          <p:cNvSpPr/>
          <p:nvPr/>
        </p:nvSpPr>
        <p:spPr>
          <a:xfrm>
            <a:off x="1709530" y="3352793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755B2-9F61-49AE-A59A-FCF731AE1326}"/>
              </a:ext>
            </a:extLst>
          </p:cNvPr>
          <p:cNvSpPr/>
          <p:nvPr/>
        </p:nvSpPr>
        <p:spPr>
          <a:xfrm>
            <a:off x="2385391" y="3352792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16049-1181-45B9-8076-51E2A2DD5A4D}"/>
              </a:ext>
            </a:extLst>
          </p:cNvPr>
          <p:cNvSpPr/>
          <p:nvPr/>
        </p:nvSpPr>
        <p:spPr>
          <a:xfrm>
            <a:off x="3061252" y="3352791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493915-7D12-4892-A6F9-959C794BF0E0}"/>
              </a:ext>
            </a:extLst>
          </p:cNvPr>
          <p:cNvSpPr/>
          <p:nvPr/>
        </p:nvSpPr>
        <p:spPr>
          <a:xfrm>
            <a:off x="3737113" y="3352790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266500-774E-4E4C-AD8E-C3E429ABC493}"/>
              </a:ext>
            </a:extLst>
          </p:cNvPr>
          <p:cNvSpPr/>
          <p:nvPr/>
        </p:nvSpPr>
        <p:spPr>
          <a:xfrm>
            <a:off x="4412974" y="3352789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847136" y="344557"/>
            <a:ext cx="8687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temp = [[1,2,3,4,5], [16,17,18,19,6],…]</a:t>
            </a:r>
            <a:endParaRPr lang="ko-KR" altLang="en-US" sz="4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E652F3-2B9F-4E94-9B96-C36956C260F7}"/>
              </a:ext>
            </a:extLst>
          </p:cNvPr>
          <p:cNvSpPr txBox="1"/>
          <p:nvPr/>
        </p:nvSpPr>
        <p:spPr>
          <a:xfrm>
            <a:off x="5847136" y="1198490"/>
            <a:ext cx="2818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temp[4][4]</a:t>
            </a:r>
            <a:endParaRPr lang="ko-KR" altLang="en-US" sz="440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770D40-86D3-4E0E-BD05-BF37E5B6E991}"/>
              </a:ext>
            </a:extLst>
          </p:cNvPr>
          <p:cNvCxnSpPr/>
          <p:nvPr/>
        </p:nvCxnSpPr>
        <p:spPr>
          <a:xfrm>
            <a:off x="2001078" y="344557"/>
            <a:ext cx="2796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7C0C5-FD21-4B97-9345-DE97C0F46BA6}"/>
              </a:ext>
            </a:extLst>
          </p:cNvPr>
          <p:cNvCxnSpPr>
            <a:cxnSpLocks/>
          </p:cNvCxnSpPr>
          <p:nvPr/>
        </p:nvCxnSpPr>
        <p:spPr>
          <a:xfrm>
            <a:off x="5327374" y="1616756"/>
            <a:ext cx="0" cy="212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A30545-C6F8-4176-B213-234B61013EB6}"/>
              </a:ext>
            </a:extLst>
          </p:cNvPr>
          <p:cNvCxnSpPr>
            <a:cxnSpLocks/>
          </p:cNvCxnSpPr>
          <p:nvPr/>
        </p:nvCxnSpPr>
        <p:spPr>
          <a:xfrm flipH="1">
            <a:off x="2001078" y="4214182"/>
            <a:ext cx="20540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0DA88D-89F6-475B-8B77-BA3B8BB627D1}"/>
              </a:ext>
            </a:extLst>
          </p:cNvPr>
          <p:cNvCxnSpPr>
            <a:cxnSpLocks/>
          </p:cNvCxnSpPr>
          <p:nvPr/>
        </p:nvCxnSpPr>
        <p:spPr>
          <a:xfrm flipV="1">
            <a:off x="1404731" y="1616756"/>
            <a:ext cx="0" cy="1523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05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6903C8-6D35-4F3E-A49D-2883F5FF7C26}"/>
              </a:ext>
            </a:extLst>
          </p:cNvPr>
          <p:cNvSpPr txBox="1"/>
          <p:nvPr/>
        </p:nvSpPr>
        <p:spPr>
          <a:xfrm>
            <a:off x="145774" y="0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객체지향의 흐름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702365" y="874644"/>
            <a:ext cx="1261595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scanf( "%d %d", &amp;kor, &amp;eng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total = kor +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aver = total / 2.;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%5.2lf\n", kor, eng,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9476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295965" y="0"/>
            <a:ext cx="12615954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input(int *kor, int *eng)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scanf( "%d %d", kor, eng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calc(int kor, int eng, int *total, double *aver)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*total = kor +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*aver = total / 2.;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output(int kor, int eng, int total, double aver 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%5.2lf\n", kor, eng,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60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605" y="304800"/>
            <a:ext cx="320167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5015" y="1318895"/>
            <a:ext cx="117856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2075" y="3136900"/>
            <a:ext cx="359410" cy="5848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60375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530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0940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985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395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 rot="0">
            <a:off x="2221230" y="3136900"/>
            <a:ext cx="388620" cy="585470"/>
          </a:xfrm>
          <a:prstGeom prst="rect"/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50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25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13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8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59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63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04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509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50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590423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26427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62368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698373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34314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770318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06259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42264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881951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17892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53897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989838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25842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61783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097788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33729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E01A6-B193-46A6-B600-A5A04DE4A30B}"/>
              </a:ext>
            </a:extLst>
          </p:cNvPr>
          <p:cNvSpPr txBox="1"/>
          <p:nvPr/>
        </p:nvSpPr>
        <p:spPr>
          <a:xfrm>
            <a:off x="3016250" y="1311910"/>
            <a:ext cx="163068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660" y="2332355"/>
            <a:ext cx="456057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부동</a:t>
            </a:r>
            <a:r>
              <a:rPr lang="en-US" altLang="ko-KR" sz="3200"/>
              <a:t>(</a:t>
            </a:r>
            <a:r>
              <a:rPr lang="ko-KR" altLang="en-US" sz="3200"/>
              <a:t>浮動</a:t>
            </a:r>
            <a:r>
              <a:rPr lang="en-US" altLang="ko-KR" sz="3200"/>
              <a:t>)</a:t>
            </a:r>
            <a:r>
              <a:rPr lang="ko-KR" altLang="en-US" sz="3200"/>
              <a:t>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711835" y="4602480"/>
            <a:ext cx="271716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IEEE 754 </a:t>
            </a:r>
            <a:r>
              <a:rPr lang="ko-KR" altLang="en-US" sz="3200"/>
              <a:t>표준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>
                <a:spLocks/>
              </p:cNvSpPr>
              <p:nvPr/>
            </p:nvSpPr>
            <p:spPr>
              <a:xfrm rot="0">
                <a:off x="6960235" y="290195"/>
                <a:ext cx="5602605" cy="58547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l" defTabSz="508000">
                  <a:buFontTx/>
                  <a:buNone/>
                </a:pPr>
                <a:r>
                  <a:rPr lang="en-US" altLang="ko-KR" sz="3200"/>
                  <a:t>0.00000000001 =&gt; 0.1*</a:t>
                </a: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2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/>
                            <a:rPr sz="3200" i="1">
                              <a:solidFill>
                                <a:srgbClr val="000000"/>
                              </a:solidFill>
                            </a:rPr>
                            <m:t>1</m:t>
                          </m:r>
                          <m:r>
                            <m:rPr/>
                            <a:rPr sz="3200" i="1">
                              <a:solidFill>
                                <a:srgbClr val="000000"/>
                              </a:solidFill>
                            </a:rPr>
                            <m:t>0</m:t>
                          </m:r>
                        </m:e>
                        <m:sup>
                          <m:r>
                            <m:rPr/>
                            <a:rPr sz="2100" i="1">
                              <a:solidFill>
                                <a:srgbClr val="000000"/>
                              </a:solidFill>
                            </a:rPr>
                            <m:t>−</m:t>
                          </m:r>
                          <m:r>
                            <m:rPr/>
                            <a:rPr sz="2100" i="1">
                              <a:solidFill>
                                <a:srgbClr val="000000"/>
                              </a:solidFill>
                            </a:rPr>
                            <m:t>1</m:t>
                          </m:r>
                          <m:r>
                            <m:rPr/>
                            <a:rPr sz="2100" i="1">
                              <a:solidFill>
                                <a:srgbClr val="000000"/>
                              </a:solidFill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>
                <a:spLocks/>
              </p:cNvSpPr>
              <p:nvPr/>
            </p:nvSpPr>
            <p:spPr>
              <a:xfrm rot="0">
                <a:off x="4913630" y="1325245"/>
                <a:ext cx="2223770" cy="58547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l" defTabSz="508000">
                  <a:buFontTx/>
                  <a:buNone/>
                </a:pPr>
                <a:r>
                  <a:rPr lang="en-US" altLang="ko-KR" sz="3200"/>
                  <a:t>1.01001*</a:t>
                </a: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2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/>
                            <a:rPr sz="3200" i="1">
                              <a:solidFill>
                                <a:srgbClr val="000000"/>
                              </a:solidFill>
                            </a:rPr>
                            <m:t>2</m:t>
                          </m:r>
                        </m:e>
                        <m:sup>
                          <m:r>
                            <m:rPr/>
                            <a:rPr sz="2100" i="1">
                              <a:solidFill>
                                <a:srgbClr val="000000"/>
                              </a:solidFill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F183C5F-120A-4D09-A8C5-4746D516D4B4}"/>
              </a:ext>
            </a:extLst>
          </p:cNvPr>
          <p:cNvSpPr txBox="1"/>
          <p:nvPr/>
        </p:nvSpPr>
        <p:spPr>
          <a:xfrm>
            <a:off x="-115570" y="3595370"/>
            <a:ext cx="50673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s</a:t>
            </a:r>
            <a:endParaRPr lang="ko-KR" altLang="en-US" sz="3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F6E35-1238-4E97-A277-DAEAA4546E81}"/>
              </a:ext>
            </a:extLst>
          </p:cNvPr>
          <p:cNvSpPr txBox="1"/>
          <p:nvPr/>
        </p:nvSpPr>
        <p:spPr>
          <a:xfrm>
            <a:off x="1383665" y="3576955"/>
            <a:ext cx="54864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e</a:t>
            </a:r>
            <a:endParaRPr lang="ko-KR" altLang="en-US" sz="3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0A11EB-8B70-4BCA-B54F-2F28D93D6BAA}"/>
              </a:ext>
            </a:extLst>
          </p:cNvPr>
          <p:cNvSpPr txBox="1"/>
          <p:nvPr/>
        </p:nvSpPr>
        <p:spPr>
          <a:xfrm>
            <a:off x="4371975" y="3589655"/>
            <a:ext cx="54864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m</a:t>
            </a:r>
            <a:endParaRPr lang="ko-KR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>
                <a:spLocks/>
              </p:cNvSpPr>
              <p:nvPr/>
            </p:nvSpPr>
            <p:spPr>
              <a:xfrm rot="0">
                <a:off x="4229735" y="4510405"/>
                <a:ext cx="5461635" cy="77025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l" defTabSz="50800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4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endChr m:val=")"/>
                              <m:sepChr m:val="|"/>
                              <m:shp m:val="centered"/>
                              <m:ctrlPr>
                                <a:rPr sz="4400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dPr>
                            <m:e>
                              <m:r>
                                <m:rPr/>
                                <a:rPr sz="4400" i="1">
                                  <a:solidFill>
                                    <a:srgbClr val="000000"/>
                                  </a:solidFill>
                                </a:rPr>
                                <m:t>−</m:t>
                              </m:r>
                              <m:r>
                                <m:rPr/>
                                <a:rPr sz="4400" i="1">
                                  <a:solidFill>
                                    <a:srgbClr val="000000"/>
                                  </a:solidFill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m:rPr/>
                            <a:rPr sz="2900" i="1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p>
                      </m:sSup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∗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1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.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m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∗</m:t>
                      </m:r>
                      <m:sSup>
                        <m:sSupPr>
                          <m:ctrlPr>
                            <a:rPr sz="44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/>
                            <a:rPr sz="4400" i="1">
                              <a:solidFill>
                                <a:srgbClr val="000000"/>
                              </a:solidFill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sz="2900">
                              <a:solidFill>
                                <a:srgbClr val="000000"/>
                              </a:solidFill>
                            </a:rPr>
                            <m:t>e</m:t>
                          </m:r>
                          <m:r>
                            <m:rPr/>
                            <a:rPr sz="2900" i="1">
                              <a:solidFill>
                                <a:srgbClr val="000000"/>
                              </a:solidFill>
                            </a:rPr>
                            <m:t>−</m:t>
                          </m:r>
                          <m:r>
                            <m:rPr/>
                            <a:rPr sz="2900" i="1">
                              <a:solidFill>
                                <a:srgbClr val="000000"/>
                              </a:solidFill>
                            </a:rPr>
                            <m:t>1</m:t>
                          </m:r>
                          <m:r>
                            <m:rPr/>
                            <a:rPr sz="2900" i="1">
                              <a:solidFill>
                                <a:srgbClr val="000000"/>
                              </a:solidFill>
                            </a:rPr>
                            <m:t>2</m:t>
                          </m:r>
                          <m:r>
                            <m:rPr/>
                            <a:rPr sz="2900" i="1">
                              <a:solidFill>
                                <a:srgbClr val="000000"/>
                              </a:solidFill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r>
                  <a:rPr lang="en-US" altLang="ko-KR" sz="4400"/>
                  <a:t> </a:t>
                </a:r>
                <a:endParaRPr lang="ko-KR" altLang="en-US" sz="4400"/>
              </a:p>
            </p:txBody>
          </p:sp>
        </mc:Choice>
      </mc:AlternateContent>
    </p:spTree>
    <p:extLst>
      <p:ext uri="{BB962C8B-B14F-4D97-AF65-F5344CB8AC3E}">
        <p14:creationId xmlns:p14="http://schemas.microsoft.com/office/powerpoint/2010/main" val="3549113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702365" y="874644"/>
            <a:ext cx="809548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input( &amp;kor, &amp;eng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calc( kor, eng, &amp;total, &amp;aver);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output( kor, eng,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603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702365" y="874644"/>
            <a:ext cx="12615954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input(int *kor, int *eng);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calc(int kor, int eng, int *total, double *aver);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output(int kor, int eng, int total, double aver );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input( &amp;kor, &amp;eng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calc( kor, eng, &amp;total, &amp;aver);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output( kor, eng,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586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295965" y="0"/>
            <a:ext cx="12615954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input(int *kor, int *eng)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scanf( "%d %d", kor, eng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calc(int kor, int eng, int *total, double *aver)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*total = kor +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*aver = total / 2.;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output(int kor, int eng, int total, double aver 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%5.2lf\n", kor, eng,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305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702365" y="874644"/>
            <a:ext cx="14876188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input(int *kor, int *eng, int *math);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calc(int kor, int eng, int math, int *total, double *aver);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output(int kor, int eng, int math, int total, double aver );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eng,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input( &amp;kor, &amp;eng, &amp;math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calc( kor, eng, math , &amp;total, &amp;aver);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output( kor, eng, math,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74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295965" y="0"/>
            <a:ext cx="14650164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input(int *kor, int *eng, int *math)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scanf( "%d %d %d", kor, eng ,math);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calc(int kor, int eng, int math, int *total, double *aver)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*total = kor + eng+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*aver = total / 3.;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output(int kor, int eng, int math, int total, double aver 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%d %5.2lf\n", kor, eng, math,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349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702365" y="874644"/>
            <a:ext cx="5383205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typedef struct _st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eng,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 ST;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input(ST *s);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calc(ST *s);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output(ST *s);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ST s;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input( &amp;s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calc( &amp;s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output( &amp;s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D8FDCD-470E-4579-B34F-0A5A4C67DE7A}"/>
              </a:ext>
            </a:extLst>
          </p:cNvPr>
          <p:cNvSpPr txBox="1"/>
          <p:nvPr/>
        </p:nvSpPr>
        <p:spPr>
          <a:xfrm>
            <a:off x="7141029" y="1422400"/>
            <a:ext cx="3776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1. </a:t>
            </a:r>
            <a:r>
              <a:rPr lang="ko-KR" altLang="en-US" sz="3200">
                <a:latin typeface="Consolas" panose="020B0609020204030204" pitchFamily="49" charset="0"/>
              </a:rPr>
              <a:t>데이터 캡슐화 </a:t>
            </a:r>
          </a:p>
        </p:txBody>
      </p:sp>
    </p:spTree>
    <p:extLst>
      <p:ext uri="{BB962C8B-B14F-4D97-AF65-F5344CB8AC3E}">
        <p14:creationId xmlns:p14="http://schemas.microsoft.com/office/powerpoint/2010/main" val="7282132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295965" y="0"/>
            <a:ext cx="18944610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input(ST *s)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scanf( "%d %d %d", &amp;s-&gt;kor, &amp;s-&gt; eng , &amp;s-&gt;math);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calc(ST *s)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	s-&gt; total = s-&gt; kor + s-&gt; eng+ s-&gt;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	s-&gt; aver = s-&gt; total / 3.;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output(ST *s)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%d %5.2lf\n", s-&gt;kor, s-&gt; eng, s-&gt; math, s-&gt; total, s-&gt;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930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480566" y="279559"/>
            <a:ext cx="5383205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struct ST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eng,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void input();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void calc();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void output();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};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ST s;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s.input();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s.calc();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s.output();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D8FDCD-470E-4579-B34F-0A5A4C67DE7A}"/>
              </a:ext>
            </a:extLst>
          </p:cNvPr>
          <p:cNvSpPr txBox="1"/>
          <p:nvPr/>
        </p:nvSpPr>
        <p:spPr>
          <a:xfrm>
            <a:off x="7141029" y="1422400"/>
            <a:ext cx="35926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1. </a:t>
            </a:r>
            <a:r>
              <a:rPr lang="ko-KR" altLang="en-US" sz="3200">
                <a:latin typeface="Consolas" panose="020B0609020204030204" pitchFamily="49" charset="0"/>
              </a:rPr>
              <a:t>데이터 캡슐화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2. </a:t>
            </a:r>
            <a:r>
              <a:rPr lang="ko-KR" altLang="en-US" sz="3200">
                <a:latin typeface="Consolas" panose="020B0609020204030204" pitchFamily="49" charset="0"/>
              </a:rPr>
              <a:t>함수 캡슐화  </a:t>
            </a:r>
          </a:p>
        </p:txBody>
      </p:sp>
    </p:spTree>
    <p:extLst>
      <p:ext uri="{BB962C8B-B14F-4D97-AF65-F5344CB8AC3E}">
        <p14:creationId xmlns:p14="http://schemas.microsoft.com/office/powerpoint/2010/main" val="3477804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295965" y="0"/>
            <a:ext cx="14650164" cy="7971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ST::input(ST *this)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scanf( "%d %d %d", &amp;this-&gt;kor, &amp; this-&gt;eng , &amp;this-&gt;math);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ST::calc()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 	total = kor + eng+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	aver = total / 3.;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ST::output()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%d %5.2lf\n", kor, eng, math,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3351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378966" y="0"/>
            <a:ext cx="6513322" cy="7971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struct ST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eng,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}; void input();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void calc();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void output()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ST s;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s.input();  // input(&amp;s)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D261B3-9BF0-4C12-B176-F83CDDA4ABA6}"/>
              </a:ext>
            </a:extLst>
          </p:cNvPr>
          <p:cNvSpPr/>
          <p:nvPr/>
        </p:nvSpPr>
        <p:spPr>
          <a:xfrm>
            <a:off x="6879771" y="0"/>
            <a:ext cx="2583543" cy="628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A71A94-B901-49AF-BA85-F7D59B52E54A}"/>
              </a:ext>
            </a:extLst>
          </p:cNvPr>
          <p:cNvSpPr/>
          <p:nvPr/>
        </p:nvSpPr>
        <p:spPr>
          <a:xfrm>
            <a:off x="6879771" y="3470971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B5C309-2027-456D-8E03-BA034FDA9AE1}"/>
              </a:ext>
            </a:extLst>
          </p:cNvPr>
          <p:cNvSpPr/>
          <p:nvPr/>
        </p:nvSpPr>
        <p:spPr>
          <a:xfrm>
            <a:off x="6879771" y="4007999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18F06B-8596-4264-827C-C551EA52DA38}"/>
              </a:ext>
            </a:extLst>
          </p:cNvPr>
          <p:cNvSpPr/>
          <p:nvPr/>
        </p:nvSpPr>
        <p:spPr>
          <a:xfrm>
            <a:off x="6879771" y="4545027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4D3C1C-56AC-4884-A6FE-74BA7746385D}"/>
              </a:ext>
            </a:extLst>
          </p:cNvPr>
          <p:cNvSpPr/>
          <p:nvPr/>
        </p:nvSpPr>
        <p:spPr>
          <a:xfrm>
            <a:off x="6879771" y="5082055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0366A-DEEA-4410-B530-2CA7B0003ECF}"/>
              </a:ext>
            </a:extLst>
          </p:cNvPr>
          <p:cNvSpPr txBox="1"/>
          <p:nvPr/>
        </p:nvSpPr>
        <p:spPr>
          <a:xfrm>
            <a:off x="6224486" y="422876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3541E-38DD-4158-9392-79314844237F}"/>
              </a:ext>
            </a:extLst>
          </p:cNvPr>
          <p:cNvSpPr txBox="1"/>
          <p:nvPr/>
        </p:nvSpPr>
        <p:spPr>
          <a:xfrm>
            <a:off x="9463314" y="3429000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s.kor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4BC50-62EF-4833-8B82-58F6A803F75E}"/>
              </a:ext>
            </a:extLst>
          </p:cNvPr>
          <p:cNvSpPr txBox="1"/>
          <p:nvPr/>
        </p:nvSpPr>
        <p:spPr>
          <a:xfrm>
            <a:off x="9463314" y="3984125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s.eng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AA7B8-6DA8-4F0B-9EBC-5C8546A44771}"/>
              </a:ext>
            </a:extLst>
          </p:cNvPr>
          <p:cNvSpPr txBox="1"/>
          <p:nvPr/>
        </p:nvSpPr>
        <p:spPr>
          <a:xfrm>
            <a:off x="9463314" y="4473407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s.math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77B30-67D3-4782-8F24-DD6643AE74DE}"/>
              </a:ext>
            </a:extLst>
          </p:cNvPr>
          <p:cNvSpPr txBox="1"/>
          <p:nvPr/>
        </p:nvSpPr>
        <p:spPr>
          <a:xfrm>
            <a:off x="9463314" y="4969900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s.total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A61D4C-7644-48C0-B6DF-3B2FD2086E33}"/>
              </a:ext>
            </a:extLst>
          </p:cNvPr>
          <p:cNvSpPr/>
          <p:nvPr/>
        </p:nvSpPr>
        <p:spPr>
          <a:xfrm>
            <a:off x="6879771" y="5619083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7BFBA-A65A-43CD-918A-C34ADA1BA472}"/>
              </a:ext>
            </a:extLst>
          </p:cNvPr>
          <p:cNvSpPr txBox="1"/>
          <p:nvPr/>
        </p:nvSpPr>
        <p:spPr>
          <a:xfrm>
            <a:off x="9463314" y="5506928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s.aver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CB681F-EA0B-4652-BD42-834226343C16}"/>
              </a:ext>
            </a:extLst>
          </p:cNvPr>
          <p:cNvSpPr txBox="1"/>
          <p:nvPr/>
        </p:nvSpPr>
        <p:spPr>
          <a:xfrm>
            <a:off x="12003314" y="4228766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STACK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69D24-E2D9-428A-AF32-776D5205848A}"/>
              </a:ext>
            </a:extLst>
          </p:cNvPr>
          <p:cNvSpPr txBox="1"/>
          <p:nvPr/>
        </p:nvSpPr>
        <p:spPr>
          <a:xfrm>
            <a:off x="12003314" y="251852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TEXT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799B60-B68A-406E-A58D-8C45C6FD888B}"/>
              </a:ext>
            </a:extLst>
          </p:cNvPr>
          <p:cNvSpPr/>
          <p:nvPr/>
        </p:nvSpPr>
        <p:spPr>
          <a:xfrm>
            <a:off x="6879771" y="229269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B0AED4-F3D8-44A7-9638-5FAF87F0A207}"/>
              </a:ext>
            </a:extLst>
          </p:cNvPr>
          <p:cNvSpPr txBox="1"/>
          <p:nvPr/>
        </p:nvSpPr>
        <p:spPr>
          <a:xfrm>
            <a:off x="9594157" y="18152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input(){}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356AA76-719D-41A7-9654-D712D8FB3D6E}"/>
              </a:ext>
            </a:extLst>
          </p:cNvPr>
          <p:cNvCxnSpPr>
            <a:stCxn id="18" idx="1"/>
            <a:endCxn id="5" idx="1"/>
          </p:cNvCxnSpPr>
          <p:nvPr/>
        </p:nvCxnSpPr>
        <p:spPr>
          <a:xfrm rot="10800000" flipV="1">
            <a:off x="6879771" y="497783"/>
            <a:ext cx="12700" cy="3241702"/>
          </a:xfrm>
          <a:prstGeom prst="bentConnector3">
            <a:avLst>
              <a:gd name="adj1" fmla="val 37428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E14E9D-6C6E-465B-B885-4AA655C35099}"/>
              </a:ext>
            </a:extLst>
          </p:cNvPr>
          <p:cNvSpPr txBox="1"/>
          <p:nvPr/>
        </p:nvSpPr>
        <p:spPr>
          <a:xfrm>
            <a:off x="5849257" y="0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this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1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357" y="304800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4890" y="131858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1893" y="3136618"/>
            <a:ext cx="359704" cy="584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60115" y="3136598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300" y="3136616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1004" y="3136615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707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411" y="3136613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5ADCC-719B-42D2-89DC-D555936F1A58}"/>
              </a:ext>
            </a:extLst>
          </p:cNvPr>
          <p:cNvSpPr/>
          <p:nvPr/>
        </p:nvSpPr>
        <p:spPr>
          <a:xfrm>
            <a:off x="2250115" y="3136612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18" y="3136611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36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439" y="3136613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43" y="3136612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847" y="3136611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55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25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4957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66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590454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26424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623948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698365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343355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7703058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062762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422466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8819383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179087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538790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9898494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258198" y="313660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617901" y="313660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0977605" y="313660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337308" y="313659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E01A6-B193-46A6-B600-A5A04DE4A30B}"/>
              </a:ext>
            </a:extLst>
          </p:cNvPr>
          <p:cNvSpPr txBox="1"/>
          <p:nvPr/>
        </p:nvSpPr>
        <p:spPr>
          <a:xfrm>
            <a:off x="3015968" y="1311958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740" y="2332376"/>
            <a:ext cx="4560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부동</a:t>
            </a:r>
            <a:r>
              <a:rPr lang="en-US" altLang="ko-KR" sz="3200"/>
              <a:t>(</a:t>
            </a:r>
            <a:r>
              <a:rPr lang="ko-KR" altLang="en-US" sz="3200"/>
              <a:t>浮動</a:t>
            </a:r>
            <a:r>
              <a:rPr lang="en-US" altLang="ko-KR" sz="3200"/>
              <a:t>)</a:t>
            </a:r>
            <a:r>
              <a:rPr lang="ko-KR" altLang="en-US" sz="3200"/>
              <a:t>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711557" y="4602516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IEEE 754 </a:t>
            </a:r>
            <a:r>
              <a:rPr lang="ko-KR" altLang="en-US" sz="3200"/>
              <a:t>표준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/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0.00000000001 =&gt; 0.1*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blipFill>
                <a:blip r:embed="rId2"/>
                <a:stretch>
                  <a:fillRect l="-282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/>
              <p:nvPr/>
            </p:nvSpPr>
            <p:spPr>
              <a:xfrm>
                <a:off x="4913805" y="1325218"/>
                <a:ext cx="22231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1.01001*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05" y="1325218"/>
                <a:ext cx="2223109" cy="584775"/>
              </a:xfrm>
              <a:prstGeom prst="rect">
                <a:avLst/>
              </a:prstGeom>
              <a:blipFill>
                <a:blip r:embed="rId3"/>
                <a:stretch>
                  <a:fillRect l="-684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F183C5F-120A-4D09-A8C5-4746D516D4B4}"/>
              </a:ext>
            </a:extLst>
          </p:cNvPr>
          <p:cNvSpPr txBox="1"/>
          <p:nvPr/>
        </p:nvSpPr>
        <p:spPr>
          <a:xfrm>
            <a:off x="-115314" y="3595633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s</a:t>
            </a:r>
            <a:endParaRPr lang="ko-KR" altLang="en-US" sz="3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F6E35-1238-4E97-A277-DAEAA4546E81}"/>
              </a:ext>
            </a:extLst>
          </p:cNvPr>
          <p:cNvSpPr txBox="1"/>
          <p:nvPr/>
        </p:nvSpPr>
        <p:spPr>
          <a:xfrm>
            <a:off x="1383541" y="3577178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e</a:t>
            </a:r>
            <a:endParaRPr lang="ko-KR" altLang="en-US" sz="3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0A11EB-8B70-4BCA-B54F-2F28D93D6BAA}"/>
              </a:ext>
            </a:extLst>
          </p:cNvPr>
          <p:cNvSpPr txBox="1"/>
          <p:nvPr/>
        </p:nvSpPr>
        <p:spPr>
          <a:xfrm>
            <a:off x="5567809" y="3595633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m</a:t>
            </a:r>
            <a:endParaRPr lang="ko-KR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BF4A99-EF25-493F-91CF-970214C73A28}"/>
                  </a:ext>
                </a:extLst>
              </p:cNvPr>
              <p:cNvSpPr txBox="1"/>
              <p:nvPr/>
            </p:nvSpPr>
            <p:spPr>
              <a:xfrm>
                <a:off x="4229951" y="4510182"/>
                <a:ext cx="56997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∗1.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4400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4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ko-KR" sz="4400" b="0" i="0" smtClean="0">
                            <a:latin typeface="Cambria Math" panose="02040503050406030204" pitchFamily="18" charset="0"/>
                          </a:rPr>
                          <m:t>−1023</m:t>
                        </m:r>
                      </m:sup>
                    </m:sSup>
                  </m:oMath>
                </a14:m>
                <a:r>
                  <a:rPr lang="en-US" altLang="ko-KR" sz="4400"/>
                  <a:t> </a:t>
                </a:r>
                <a:endParaRPr lang="ko-KR" altLang="en-US" sz="440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BF4A99-EF25-493F-91CF-970214C73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951" y="4510182"/>
                <a:ext cx="569970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1232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F7560F-4B3F-4433-A2CB-9574C7327B4D}"/>
              </a:ext>
            </a:extLst>
          </p:cNvPr>
          <p:cNvSpPr/>
          <p:nvPr/>
        </p:nvSpPr>
        <p:spPr>
          <a:xfrm>
            <a:off x="620958" y="526972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75A49-D650-45AD-A551-DD223AA5F661}"/>
              </a:ext>
            </a:extLst>
          </p:cNvPr>
          <p:cNvSpPr/>
          <p:nvPr/>
        </p:nvSpPr>
        <p:spPr>
          <a:xfrm>
            <a:off x="1296819" y="526971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31951-5E6B-42AA-8FC7-1FA93C01A36F}"/>
              </a:ext>
            </a:extLst>
          </p:cNvPr>
          <p:cNvSpPr/>
          <p:nvPr/>
        </p:nvSpPr>
        <p:spPr>
          <a:xfrm>
            <a:off x="1972680" y="526970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650E4A-D270-44EF-8043-CDFF4ACF2A94}"/>
              </a:ext>
            </a:extLst>
          </p:cNvPr>
          <p:cNvSpPr/>
          <p:nvPr/>
        </p:nvSpPr>
        <p:spPr>
          <a:xfrm>
            <a:off x="2648541" y="526969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FCAE4-6E52-4C02-9DA4-5A5004FB71EF}"/>
              </a:ext>
            </a:extLst>
          </p:cNvPr>
          <p:cNvSpPr/>
          <p:nvPr/>
        </p:nvSpPr>
        <p:spPr>
          <a:xfrm>
            <a:off x="3324402" y="526968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DBE46-CBFB-4303-841D-8043E7B4A985}"/>
              </a:ext>
            </a:extLst>
          </p:cNvPr>
          <p:cNvSpPr/>
          <p:nvPr/>
        </p:nvSpPr>
        <p:spPr>
          <a:xfrm>
            <a:off x="620958" y="1202831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22E4C6-B458-4C2E-A68D-314FF3CDB166}"/>
              </a:ext>
            </a:extLst>
          </p:cNvPr>
          <p:cNvSpPr/>
          <p:nvPr/>
        </p:nvSpPr>
        <p:spPr>
          <a:xfrm>
            <a:off x="1296819" y="1202830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430D5-DB03-46D2-BE02-EF0DEE44BCF1}"/>
              </a:ext>
            </a:extLst>
          </p:cNvPr>
          <p:cNvSpPr/>
          <p:nvPr/>
        </p:nvSpPr>
        <p:spPr>
          <a:xfrm>
            <a:off x="1972680" y="120282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39EF8-3ADB-4EED-9B53-A8FD4A2465BA}"/>
              </a:ext>
            </a:extLst>
          </p:cNvPr>
          <p:cNvSpPr/>
          <p:nvPr/>
        </p:nvSpPr>
        <p:spPr>
          <a:xfrm>
            <a:off x="2648541" y="120282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AE04C-7ACF-47DE-AE0B-C3068F197760}"/>
              </a:ext>
            </a:extLst>
          </p:cNvPr>
          <p:cNvSpPr/>
          <p:nvPr/>
        </p:nvSpPr>
        <p:spPr>
          <a:xfrm>
            <a:off x="3324402" y="1202827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E13D2-836C-41A1-90D5-B6C0F130BA98}"/>
              </a:ext>
            </a:extLst>
          </p:cNvPr>
          <p:cNvSpPr/>
          <p:nvPr/>
        </p:nvSpPr>
        <p:spPr>
          <a:xfrm>
            <a:off x="620958" y="1878690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AD31C9-7619-4803-A907-8281F836BA34}"/>
              </a:ext>
            </a:extLst>
          </p:cNvPr>
          <p:cNvSpPr/>
          <p:nvPr/>
        </p:nvSpPr>
        <p:spPr>
          <a:xfrm>
            <a:off x="1296819" y="187868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5C7DC-1743-4178-B8F2-3E78FC3A81B3}"/>
              </a:ext>
            </a:extLst>
          </p:cNvPr>
          <p:cNvSpPr/>
          <p:nvPr/>
        </p:nvSpPr>
        <p:spPr>
          <a:xfrm>
            <a:off x="1972680" y="187868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A8757F-7264-4971-B5B1-63F28822653D}"/>
              </a:ext>
            </a:extLst>
          </p:cNvPr>
          <p:cNvSpPr/>
          <p:nvPr/>
        </p:nvSpPr>
        <p:spPr>
          <a:xfrm>
            <a:off x="2648541" y="187868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8F3DCC-15AF-4E3F-B69A-8896A75EE246}"/>
              </a:ext>
            </a:extLst>
          </p:cNvPr>
          <p:cNvSpPr/>
          <p:nvPr/>
        </p:nvSpPr>
        <p:spPr>
          <a:xfrm>
            <a:off x="3324402" y="1878686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674F17-77F5-42A3-ACA0-9FF70375A65A}"/>
              </a:ext>
            </a:extLst>
          </p:cNvPr>
          <p:cNvSpPr/>
          <p:nvPr/>
        </p:nvSpPr>
        <p:spPr>
          <a:xfrm>
            <a:off x="620958" y="2554549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566C58-D2A2-4C6F-A483-F46C98E91726}"/>
              </a:ext>
            </a:extLst>
          </p:cNvPr>
          <p:cNvSpPr/>
          <p:nvPr/>
        </p:nvSpPr>
        <p:spPr>
          <a:xfrm>
            <a:off x="1296819" y="255454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E0B7F5-FB23-487D-98E7-244213A21CF9}"/>
              </a:ext>
            </a:extLst>
          </p:cNvPr>
          <p:cNvSpPr/>
          <p:nvPr/>
        </p:nvSpPr>
        <p:spPr>
          <a:xfrm>
            <a:off x="1972680" y="255454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4ADAD9-32C7-4F07-8451-7DDC0F56BA2E}"/>
              </a:ext>
            </a:extLst>
          </p:cNvPr>
          <p:cNvSpPr/>
          <p:nvPr/>
        </p:nvSpPr>
        <p:spPr>
          <a:xfrm>
            <a:off x="2648541" y="2554546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87FC27-7E32-4903-85D3-38C757B6702A}"/>
              </a:ext>
            </a:extLst>
          </p:cNvPr>
          <p:cNvSpPr/>
          <p:nvPr/>
        </p:nvSpPr>
        <p:spPr>
          <a:xfrm>
            <a:off x="3324402" y="2554545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A19FBF-100C-42B2-ADA5-84B56508A642}"/>
              </a:ext>
            </a:extLst>
          </p:cNvPr>
          <p:cNvSpPr/>
          <p:nvPr/>
        </p:nvSpPr>
        <p:spPr>
          <a:xfrm>
            <a:off x="620958" y="3230408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755B2-9F61-49AE-A59A-FCF731AE1326}"/>
              </a:ext>
            </a:extLst>
          </p:cNvPr>
          <p:cNvSpPr/>
          <p:nvPr/>
        </p:nvSpPr>
        <p:spPr>
          <a:xfrm>
            <a:off x="1296819" y="3230407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16049-1181-45B9-8076-51E2A2DD5A4D}"/>
              </a:ext>
            </a:extLst>
          </p:cNvPr>
          <p:cNvSpPr/>
          <p:nvPr/>
        </p:nvSpPr>
        <p:spPr>
          <a:xfrm>
            <a:off x="1972680" y="3230406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493915-7D12-4892-A6F9-959C794BF0E0}"/>
              </a:ext>
            </a:extLst>
          </p:cNvPr>
          <p:cNvSpPr/>
          <p:nvPr/>
        </p:nvSpPr>
        <p:spPr>
          <a:xfrm>
            <a:off x="2648541" y="3230405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266500-774E-4E4C-AD8E-C3E429ABC493}"/>
              </a:ext>
            </a:extLst>
          </p:cNvPr>
          <p:cNvSpPr/>
          <p:nvPr/>
        </p:nvSpPr>
        <p:spPr>
          <a:xfrm>
            <a:off x="3324402" y="3230404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507857" y="-2754600"/>
            <a:ext cx="7643439" cy="9448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n=5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a = [ [0]*n for j in  range(n) ] 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row=0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col=-1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count=1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num = n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col +=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row +=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770D40-86D3-4E0E-BD05-BF37E5B6E991}"/>
              </a:ext>
            </a:extLst>
          </p:cNvPr>
          <p:cNvCxnSpPr/>
          <p:nvPr/>
        </p:nvCxnSpPr>
        <p:spPr>
          <a:xfrm>
            <a:off x="912506" y="222172"/>
            <a:ext cx="2796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7C0C5-FD21-4B97-9345-DE97C0F46BA6}"/>
              </a:ext>
            </a:extLst>
          </p:cNvPr>
          <p:cNvCxnSpPr>
            <a:cxnSpLocks/>
          </p:cNvCxnSpPr>
          <p:nvPr/>
        </p:nvCxnSpPr>
        <p:spPr>
          <a:xfrm>
            <a:off x="4238802" y="1494371"/>
            <a:ext cx="0" cy="212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A30545-C6F8-4176-B213-234B61013EB6}"/>
              </a:ext>
            </a:extLst>
          </p:cNvPr>
          <p:cNvCxnSpPr>
            <a:cxnSpLocks/>
          </p:cNvCxnSpPr>
          <p:nvPr/>
        </p:nvCxnSpPr>
        <p:spPr>
          <a:xfrm flipH="1">
            <a:off x="912506" y="4091797"/>
            <a:ext cx="20540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0DA88D-89F6-475B-8B77-BA3B8BB627D1}"/>
              </a:ext>
            </a:extLst>
          </p:cNvPr>
          <p:cNvCxnSpPr>
            <a:cxnSpLocks/>
          </p:cNvCxnSpPr>
          <p:nvPr/>
        </p:nvCxnSpPr>
        <p:spPr>
          <a:xfrm flipV="1">
            <a:off x="316159" y="1494371"/>
            <a:ext cx="0" cy="1523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454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F7560F-4B3F-4433-A2CB-9574C7327B4D}"/>
              </a:ext>
            </a:extLst>
          </p:cNvPr>
          <p:cNvSpPr/>
          <p:nvPr/>
        </p:nvSpPr>
        <p:spPr>
          <a:xfrm>
            <a:off x="620958" y="526972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75A49-D650-45AD-A551-DD223AA5F661}"/>
              </a:ext>
            </a:extLst>
          </p:cNvPr>
          <p:cNvSpPr/>
          <p:nvPr/>
        </p:nvSpPr>
        <p:spPr>
          <a:xfrm>
            <a:off x="1296819" y="526971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31951-5E6B-42AA-8FC7-1FA93C01A36F}"/>
              </a:ext>
            </a:extLst>
          </p:cNvPr>
          <p:cNvSpPr/>
          <p:nvPr/>
        </p:nvSpPr>
        <p:spPr>
          <a:xfrm>
            <a:off x="1972680" y="526970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650E4A-D270-44EF-8043-CDFF4ACF2A94}"/>
              </a:ext>
            </a:extLst>
          </p:cNvPr>
          <p:cNvSpPr/>
          <p:nvPr/>
        </p:nvSpPr>
        <p:spPr>
          <a:xfrm>
            <a:off x="2648541" y="526969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FCAE4-6E52-4C02-9DA4-5A5004FB71EF}"/>
              </a:ext>
            </a:extLst>
          </p:cNvPr>
          <p:cNvSpPr/>
          <p:nvPr/>
        </p:nvSpPr>
        <p:spPr>
          <a:xfrm>
            <a:off x="3324402" y="526968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DBE46-CBFB-4303-841D-8043E7B4A985}"/>
              </a:ext>
            </a:extLst>
          </p:cNvPr>
          <p:cNvSpPr/>
          <p:nvPr/>
        </p:nvSpPr>
        <p:spPr>
          <a:xfrm>
            <a:off x="620958" y="1202831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22E4C6-B458-4C2E-A68D-314FF3CDB166}"/>
              </a:ext>
            </a:extLst>
          </p:cNvPr>
          <p:cNvSpPr/>
          <p:nvPr/>
        </p:nvSpPr>
        <p:spPr>
          <a:xfrm>
            <a:off x="1296819" y="1202830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430D5-DB03-46D2-BE02-EF0DEE44BCF1}"/>
              </a:ext>
            </a:extLst>
          </p:cNvPr>
          <p:cNvSpPr/>
          <p:nvPr/>
        </p:nvSpPr>
        <p:spPr>
          <a:xfrm>
            <a:off x="1972680" y="120282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39EF8-3ADB-4EED-9B53-A8FD4A2465BA}"/>
              </a:ext>
            </a:extLst>
          </p:cNvPr>
          <p:cNvSpPr/>
          <p:nvPr/>
        </p:nvSpPr>
        <p:spPr>
          <a:xfrm>
            <a:off x="2648541" y="120282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AE04C-7ACF-47DE-AE0B-C3068F197760}"/>
              </a:ext>
            </a:extLst>
          </p:cNvPr>
          <p:cNvSpPr/>
          <p:nvPr/>
        </p:nvSpPr>
        <p:spPr>
          <a:xfrm>
            <a:off x="3324402" y="1202827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E13D2-836C-41A1-90D5-B6C0F130BA98}"/>
              </a:ext>
            </a:extLst>
          </p:cNvPr>
          <p:cNvSpPr/>
          <p:nvPr/>
        </p:nvSpPr>
        <p:spPr>
          <a:xfrm>
            <a:off x="620958" y="1878690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AD31C9-7619-4803-A907-8281F836BA34}"/>
              </a:ext>
            </a:extLst>
          </p:cNvPr>
          <p:cNvSpPr/>
          <p:nvPr/>
        </p:nvSpPr>
        <p:spPr>
          <a:xfrm>
            <a:off x="1296819" y="187868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5C7DC-1743-4178-B8F2-3E78FC3A81B3}"/>
              </a:ext>
            </a:extLst>
          </p:cNvPr>
          <p:cNvSpPr/>
          <p:nvPr/>
        </p:nvSpPr>
        <p:spPr>
          <a:xfrm>
            <a:off x="1972680" y="187868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A8757F-7264-4971-B5B1-63F28822653D}"/>
              </a:ext>
            </a:extLst>
          </p:cNvPr>
          <p:cNvSpPr/>
          <p:nvPr/>
        </p:nvSpPr>
        <p:spPr>
          <a:xfrm>
            <a:off x="2648541" y="187868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8F3DCC-15AF-4E3F-B69A-8896A75EE246}"/>
              </a:ext>
            </a:extLst>
          </p:cNvPr>
          <p:cNvSpPr/>
          <p:nvPr/>
        </p:nvSpPr>
        <p:spPr>
          <a:xfrm>
            <a:off x="3324402" y="1878686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674F17-77F5-42A3-ACA0-9FF70375A65A}"/>
              </a:ext>
            </a:extLst>
          </p:cNvPr>
          <p:cNvSpPr/>
          <p:nvPr/>
        </p:nvSpPr>
        <p:spPr>
          <a:xfrm>
            <a:off x="620958" y="2554549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566C58-D2A2-4C6F-A483-F46C98E91726}"/>
              </a:ext>
            </a:extLst>
          </p:cNvPr>
          <p:cNvSpPr/>
          <p:nvPr/>
        </p:nvSpPr>
        <p:spPr>
          <a:xfrm>
            <a:off x="1296819" y="255454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E0B7F5-FB23-487D-98E7-244213A21CF9}"/>
              </a:ext>
            </a:extLst>
          </p:cNvPr>
          <p:cNvSpPr/>
          <p:nvPr/>
        </p:nvSpPr>
        <p:spPr>
          <a:xfrm>
            <a:off x="1972680" y="255454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4ADAD9-32C7-4F07-8451-7DDC0F56BA2E}"/>
              </a:ext>
            </a:extLst>
          </p:cNvPr>
          <p:cNvSpPr/>
          <p:nvPr/>
        </p:nvSpPr>
        <p:spPr>
          <a:xfrm>
            <a:off x="2648541" y="2554546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87FC27-7E32-4903-85D3-38C757B6702A}"/>
              </a:ext>
            </a:extLst>
          </p:cNvPr>
          <p:cNvSpPr/>
          <p:nvPr/>
        </p:nvSpPr>
        <p:spPr>
          <a:xfrm>
            <a:off x="3324402" y="2554545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A19FBF-100C-42B2-ADA5-84B56508A642}"/>
              </a:ext>
            </a:extLst>
          </p:cNvPr>
          <p:cNvSpPr/>
          <p:nvPr/>
        </p:nvSpPr>
        <p:spPr>
          <a:xfrm>
            <a:off x="620958" y="3230408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755B2-9F61-49AE-A59A-FCF731AE1326}"/>
              </a:ext>
            </a:extLst>
          </p:cNvPr>
          <p:cNvSpPr/>
          <p:nvPr/>
        </p:nvSpPr>
        <p:spPr>
          <a:xfrm>
            <a:off x="1296819" y="3230407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16049-1181-45B9-8076-51E2A2DD5A4D}"/>
              </a:ext>
            </a:extLst>
          </p:cNvPr>
          <p:cNvSpPr/>
          <p:nvPr/>
        </p:nvSpPr>
        <p:spPr>
          <a:xfrm>
            <a:off x="1972680" y="3230406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493915-7D12-4892-A6F9-959C794BF0E0}"/>
              </a:ext>
            </a:extLst>
          </p:cNvPr>
          <p:cNvSpPr/>
          <p:nvPr/>
        </p:nvSpPr>
        <p:spPr>
          <a:xfrm>
            <a:off x="2648541" y="3230405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266500-774E-4E4C-AD8E-C3E429ABC493}"/>
              </a:ext>
            </a:extLst>
          </p:cNvPr>
          <p:cNvSpPr/>
          <p:nvPr/>
        </p:nvSpPr>
        <p:spPr>
          <a:xfrm>
            <a:off x="3324402" y="3230404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351985" y="222172"/>
            <a:ext cx="92256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def  display(a):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    for j in range(n):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        print("%4d"%a[i][j], end='')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    print()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770D40-86D3-4E0E-BD05-BF37E5B6E991}"/>
              </a:ext>
            </a:extLst>
          </p:cNvPr>
          <p:cNvCxnSpPr/>
          <p:nvPr/>
        </p:nvCxnSpPr>
        <p:spPr>
          <a:xfrm>
            <a:off x="912506" y="222172"/>
            <a:ext cx="2796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7C0C5-FD21-4B97-9345-DE97C0F46BA6}"/>
              </a:ext>
            </a:extLst>
          </p:cNvPr>
          <p:cNvCxnSpPr>
            <a:cxnSpLocks/>
          </p:cNvCxnSpPr>
          <p:nvPr/>
        </p:nvCxnSpPr>
        <p:spPr>
          <a:xfrm>
            <a:off x="4238802" y="1494371"/>
            <a:ext cx="0" cy="212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A30545-C6F8-4176-B213-234B61013EB6}"/>
              </a:ext>
            </a:extLst>
          </p:cNvPr>
          <p:cNvCxnSpPr>
            <a:cxnSpLocks/>
          </p:cNvCxnSpPr>
          <p:nvPr/>
        </p:nvCxnSpPr>
        <p:spPr>
          <a:xfrm flipH="1">
            <a:off x="912506" y="4091797"/>
            <a:ext cx="20540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0DA88D-89F6-475B-8B77-BA3B8BB627D1}"/>
              </a:ext>
            </a:extLst>
          </p:cNvPr>
          <p:cNvCxnSpPr>
            <a:cxnSpLocks/>
          </p:cNvCxnSpPr>
          <p:nvPr/>
        </p:nvCxnSpPr>
        <p:spPr>
          <a:xfrm flipV="1">
            <a:off x="316159" y="1494371"/>
            <a:ext cx="0" cy="1523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998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F7560F-4B3F-4433-A2CB-9574C7327B4D}"/>
              </a:ext>
            </a:extLst>
          </p:cNvPr>
          <p:cNvSpPr/>
          <p:nvPr/>
        </p:nvSpPr>
        <p:spPr>
          <a:xfrm>
            <a:off x="620958" y="526972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75A49-D650-45AD-A551-DD223AA5F661}"/>
              </a:ext>
            </a:extLst>
          </p:cNvPr>
          <p:cNvSpPr/>
          <p:nvPr/>
        </p:nvSpPr>
        <p:spPr>
          <a:xfrm>
            <a:off x="1296819" y="526971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31951-5E6B-42AA-8FC7-1FA93C01A36F}"/>
              </a:ext>
            </a:extLst>
          </p:cNvPr>
          <p:cNvSpPr/>
          <p:nvPr/>
        </p:nvSpPr>
        <p:spPr>
          <a:xfrm>
            <a:off x="1972680" y="526970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650E4A-D270-44EF-8043-CDFF4ACF2A94}"/>
              </a:ext>
            </a:extLst>
          </p:cNvPr>
          <p:cNvSpPr/>
          <p:nvPr/>
        </p:nvSpPr>
        <p:spPr>
          <a:xfrm>
            <a:off x="2648541" y="526969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FCAE4-6E52-4C02-9DA4-5A5004FB71EF}"/>
              </a:ext>
            </a:extLst>
          </p:cNvPr>
          <p:cNvSpPr/>
          <p:nvPr/>
        </p:nvSpPr>
        <p:spPr>
          <a:xfrm>
            <a:off x="3324402" y="526968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DBE46-CBFB-4303-841D-8043E7B4A985}"/>
              </a:ext>
            </a:extLst>
          </p:cNvPr>
          <p:cNvSpPr/>
          <p:nvPr/>
        </p:nvSpPr>
        <p:spPr>
          <a:xfrm>
            <a:off x="620958" y="1202831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22E4C6-B458-4C2E-A68D-314FF3CDB166}"/>
              </a:ext>
            </a:extLst>
          </p:cNvPr>
          <p:cNvSpPr/>
          <p:nvPr/>
        </p:nvSpPr>
        <p:spPr>
          <a:xfrm>
            <a:off x="1296819" y="1202830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430D5-DB03-46D2-BE02-EF0DEE44BCF1}"/>
              </a:ext>
            </a:extLst>
          </p:cNvPr>
          <p:cNvSpPr/>
          <p:nvPr/>
        </p:nvSpPr>
        <p:spPr>
          <a:xfrm>
            <a:off x="1972680" y="120282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39EF8-3ADB-4EED-9B53-A8FD4A2465BA}"/>
              </a:ext>
            </a:extLst>
          </p:cNvPr>
          <p:cNvSpPr/>
          <p:nvPr/>
        </p:nvSpPr>
        <p:spPr>
          <a:xfrm>
            <a:off x="2648541" y="120282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AE04C-7ACF-47DE-AE0B-C3068F197760}"/>
              </a:ext>
            </a:extLst>
          </p:cNvPr>
          <p:cNvSpPr/>
          <p:nvPr/>
        </p:nvSpPr>
        <p:spPr>
          <a:xfrm>
            <a:off x="3324402" y="1202827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E13D2-836C-41A1-90D5-B6C0F130BA98}"/>
              </a:ext>
            </a:extLst>
          </p:cNvPr>
          <p:cNvSpPr/>
          <p:nvPr/>
        </p:nvSpPr>
        <p:spPr>
          <a:xfrm>
            <a:off x="620958" y="1878690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AD31C9-7619-4803-A907-8281F836BA34}"/>
              </a:ext>
            </a:extLst>
          </p:cNvPr>
          <p:cNvSpPr/>
          <p:nvPr/>
        </p:nvSpPr>
        <p:spPr>
          <a:xfrm>
            <a:off x="1296819" y="187868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5C7DC-1743-4178-B8F2-3E78FC3A81B3}"/>
              </a:ext>
            </a:extLst>
          </p:cNvPr>
          <p:cNvSpPr/>
          <p:nvPr/>
        </p:nvSpPr>
        <p:spPr>
          <a:xfrm>
            <a:off x="1972680" y="187868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A8757F-7264-4971-B5B1-63F28822653D}"/>
              </a:ext>
            </a:extLst>
          </p:cNvPr>
          <p:cNvSpPr/>
          <p:nvPr/>
        </p:nvSpPr>
        <p:spPr>
          <a:xfrm>
            <a:off x="2648541" y="187868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8F3DCC-15AF-4E3F-B69A-8896A75EE246}"/>
              </a:ext>
            </a:extLst>
          </p:cNvPr>
          <p:cNvSpPr/>
          <p:nvPr/>
        </p:nvSpPr>
        <p:spPr>
          <a:xfrm>
            <a:off x="3324402" y="1878686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674F17-77F5-42A3-ACA0-9FF70375A65A}"/>
              </a:ext>
            </a:extLst>
          </p:cNvPr>
          <p:cNvSpPr/>
          <p:nvPr/>
        </p:nvSpPr>
        <p:spPr>
          <a:xfrm>
            <a:off x="620958" y="2554549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566C58-D2A2-4C6F-A483-F46C98E91726}"/>
              </a:ext>
            </a:extLst>
          </p:cNvPr>
          <p:cNvSpPr/>
          <p:nvPr/>
        </p:nvSpPr>
        <p:spPr>
          <a:xfrm>
            <a:off x="1296819" y="255454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E0B7F5-FB23-487D-98E7-244213A21CF9}"/>
              </a:ext>
            </a:extLst>
          </p:cNvPr>
          <p:cNvSpPr/>
          <p:nvPr/>
        </p:nvSpPr>
        <p:spPr>
          <a:xfrm>
            <a:off x="1972680" y="255454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4ADAD9-32C7-4F07-8451-7DDC0F56BA2E}"/>
              </a:ext>
            </a:extLst>
          </p:cNvPr>
          <p:cNvSpPr/>
          <p:nvPr/>
        </p:nvSpPr>
        <p:spPr>
          <a:xfrm>
            <a:off x="2648541" y="2554546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87FC27-7E32-4903-85D3-38C757B6702A}"/>
              </a:ext>
            </a:extLst>
          </p:cNvPr>
          <p:cNvSpPr/>
          <p:nvPr/>
        </p:nvSpPr>
        <p:spPr>
          <a:xfrm>
            <a:off x="3324402" y="2554545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A19FBF-100C-42B2-ADA5-84B56508A642}"/>
              </a:ext>
            </a:extLst>
          </p:cNvPr>
          <p:cNvSpPr/>
          <p:nvPr/>
        </p:nvSpPr>
        <p:spPr>
          <a:xfrm>
            <a:off x="620958" y="3230408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755B2-9F61-49AE-A59A-FCF731AE1326}"/>
              </a:ext>
            </a:extLst>
          </p:cNvPr>
          <p:cNvSpPr/>
          <p:nvPr/>
        </p:nvSpPr>
        <p:spPr>
          <a:xfrm>
            <a:off x="1296819" y="3230407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16049-1181-45B9-8076-51E2A2DD5A4D}"/>
              </a:ext>
            </a:extLst>
          </p:cNvPr>
          <p:cNvSpPr/>
          <p:nvPr/>
        </p:nvSpPr>
        <p:spPr>
          <a:xfrm>
            <a:off x="1972680" y="3230406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493915-7D12-4892-A6F9-959C794BF0E0}"/>
              </a:ext>
            </a:extLst>
          </p:cNvPr>
          <p:cNvSpPr/>
          <p:nvPr/>
        </p:nvSpPr>
        <p:spPr>
          <a:xfrm>
            <a:off x="2648541" y="3230405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266500-774E-4E4C-AD8E-C3E429ABC493}"/>
              </a:ext>
            </a:extLst>
          </p:cNvPr>
          <p:cNvSpPr/>
          <p:nvPr/>
        </p:nvSpPr>
        <p:spPr>
          <a:xfrm>
            <a:off x="3324402" y="3230404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736298" y="-6807751"/>
            <a:ext cx="7643439" cy="1535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n=5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a = [ [0]*n for j in  range(n) ] 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row=0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col=-1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count=1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num = n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col +=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row +=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col -=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row -=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770D40-86D3-4E0E-BD05-BF37E5B6E991}"/>
              </a:ext>
            </a:extLst>
          </p:cNvPr>
          <p:cNvCxnSpPr/>
          <p:nvPr/>
        </p:nvCxnSpPr>
        <p:spPr>
          <a:xfrm>
            <a:off x="912506" y="222172"/>
            <a:ext cx="2796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7C0C5-FD21-4B97-9345-DE97C0F46BA6}"/>
              </a:ext>
            </a:extLst>
          </p:cNvPr>
          <p:cNvCxnSpPr>
            <a:cxnSpLocks/>
          </p:cNvCxnSpPr>
          <p:nvPr/>
        </p:nvCxnSpPr>
        <p:spPr>
          <a:xfrm>
            <a:off x="4238802" y="1494371"/>
            <a:ext cx="0" cy="212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A30545-C6F8-4176-B213-234B61013EB6}"/>
              </a:ext>
            </a:extLst>
          </p:cNvPr>
          <p:cNvCxnSpPr>
            <a:cxnSpLocks/>
          </p:cNvCxnSpPr>
          <p:nvPr/>
        </p:nvCxnSpPr>
        <p:spPr>
          <a:xfrm flipH="1">
            <a:off x="912506" y="4091797"/>
            <a:ext cx="20540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0DA88D-89F6-475B-8B77-BA3B8BB627D1}"/>
              </a:ext>
            </a:extLst>
          </p:cNvPr>
          <p:cNvCxnSpPr>
            <a:cxnSpLocks/>
          </p:cNvCxnSpPr>
          <p:nvPr/>
        </p:nvCxnSpPr>
        <p:spPr>
          <a:xfrm flipV="1">
            <a:off x="316159" y="1494371"/>
            <a:ext cx="0" cy="1523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03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F7560F-4B3F-4433-A2CB-9574C7327B4D}"/>
              </a:ext>
            </a:extLst>
          </p:cNvPr>
          <p:cNvSpPr/>
          <p:nvPr/>
        </p:nvSpPr>
        <p:spPr>
          <a:xfrm>
            <a:off x="620958" y="526972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75A49-D650-45AD-A551-DD223AA5F661}"/>
              </a:ext>
            </a:extLst>
          </p:cNvPr>
          <p:cNvSpPr/>
          <p:nvPr/>
        </p:nvSpPr>
        <p:spPr>
          <a:xfrm>
            <a:off x="1296819" y="526971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31951-5E6B-42AA-8FC7-1FA93C01A36F}"/>
              </a:ext>
            </a:extLst>
          </p:cNvPr>
          <p:cNvSpPr/>
          <p:nvPr/>
        </p:nvSpPr>
        <p:spPr>
          <a:xfrm>
            <a:off x="1972680" y="526970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650E4A-D270-44EF-8043-CDFF4ACF2A94}"/>
              </a:ext>
            </a:extLst>
          </p:cNvPr>
          <p:cNvSpPr/>
          <p:nvPr/>
        </p:nvSpPr>
        <p:spPr>
          <a:xfrm>
            <a:off x="2648541" y="526969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FCAE4-6E52-4C02-9DA4-5A5004FB71EF}"/>
              </a:ext>
            </a:extLst>
          </p:cNvPr>
          <p:cNvSpPr/>
          <p:nvPr/>
        </p:nvSpPr>
        <p:spPr>
          <a:xfrm>
            <a:off x="3324402" y="526968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DBE46-CBFB-4303-841D-8043E7B4A985}"/>
              </a:ext>
            </a:extLst>
          </p:cNvPr>
          <p:cNvSpPr/>
          <p:nvPr/>
        </p:nvSpPr>
        <p:spPr>
          <a:xfrm>
            <a:off x="620958" y="1202831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22E4C6-B458-4C2E-A68D-314FF3CDB166}"/>
              </a:ext>
            </a:extLst>
          </p:cNvPr>
          <p:cNvSpPr/>
          <p:nvPr/>
        </p:nvSpPr>
        <p:spPr>
          <a:xfrm>
            <a:off x="1296819" y="1202830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430D5-DB03-46D2-BE02-EF0DEE44BCF1}"/>
              </a:ext>
            </a:extLst>
          </p:cNvPr>
          <p:cNvSpPr/>
          <p:nvPr/>
        </p:nvSpPr>
        <p:spPr>
          <a:xfrm>
            <a:off x="1972680" y="120282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39EF8-3ADB-4EED-9B53-A8FD4A2465BA}"/>
              </a:ext>
            </a:extLst>
          </p:cNvPr>
          <p:cNvSpPr/>
          <p:nvPr/>
        </p:nvSpPr>
        <p:spPr>
          <a:xfrm>
            <a:off x="2648541" y="120282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AE04C-7ACF-47DE-AE0B-C3068F197760}"/>
              </a:ext>
            </a:extLst>
          </p:cNvPr>
          <p:cNvSpPr/>
          <p:nvPr/>
        </p:nvSpPr>
        <p:spPr>
          <a:xfrm>
            <a:off x="3324402" y="1202827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E13D2-836C-41A1-90D5-B6C0F130BA98}"/>
              </a:ext>
            </a:extLst>
          </p:cNvPr>
          <p:cNvSpPr/>
          <p:nvPr/>
        </p:nvSpPr>
        <p:spPr>
          <a:xfrm>
            <a:off x="620958" y="1878690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AD31C9-7619-4803-A907-8281F836BA34}"/>
              </a:ext>
            </a:extLst>
          </p:cNvPr>
          <p:cNvSpPr/>
          <p:nvPr/>
        </p:nvSpPr>
        <p:spPr>
          <a:xfrm>
            <a:off x="1296819" y="187868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5C7DC-1743-4178-B8F2-3E78FC3A81B3}"/>
              </a:ext>
            </a:extLst>
          </p:cNvPr>
          <p:cNvSpPr/>
          <p:nvPr/>
        </p:nvSpPr>
        <p:spPr>
          <a:xfrm>
            <a:off x="1972680" y="187868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A8757F-7264-4971-B5B1-63F28822653D}"/>
              </a:ext>
            </a:extLst>
          </p:cNvPr>
          <p:cNvSpPr/>
          <p:nvPr/>
        </p:nvSpPr>
        <p:spPr>
          <a:xfrm>
            <a:off x="2648541" y="187868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8F3DCC-15AF-4E3F-B69A-8896A75EE246}"/>
              </a:ext>
            </a:extLst>
          </p:cNvPr>
          <p:cNvSpPr/>
          <p:nvPr/>
        </p:nvSpPr>
        <p:spPr>
          <a:xfrm>
            <a:off x="3324402" y="1878686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674F17-77F5-42A3-ACA0-9FF70375A65A}"/>
              </a:ext>
            </a:extLst>
          </p:cNvPr>
          <p:cNvSpPr/>
          <p:nvPr/>
        </p:nvSpPr>
        <p:spPr>
          <a:xfrm>
            <a:off x="620958" y="2554549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566C58-D2A2-4C6F-A483-F46C98E91726}"/>
              </a:ext>
            </a:extLst>
          </p:cNvPr>
          <p:cNvSpPr/>
          <p:nvPr/>
        </p:nvSpPr>
        <p:spPr>
          <a:xfrm>
            <a:off x="1296819" y="255454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E0B7F5-FB23-487D-98E7-244213A21CF9}"/>
              </a:ext>
            </a:extLst>
          </p:cNvPr>
          <p:cNvSpPr/>
          <p:nvPr/>
        </p:nvSpPr>
        <p:spPr>
          <a:xfrm>
            <a:off x="1972680" y="255454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4ADAD9-32C7-4F07-8451-7DDC0F56BA2E}"/>
              </a:ext>
            </a:extLst>
          </p:cNvPr>
          <p:cNvSpPr/>
          <p:nvPr/>
        </p:nvSpPr>
        <p:spPr>
          <a:xfrm>
            <a:off x="2648541" y="2554546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87FC27-7E32-4903-85D3-38C757B6702A}"/>
              </a:ext>
            </a:extLst>
          </p:cNvPr>
          <p:cNvSpPr/>
          <p:nvPr/>
        </p:nvSpPr>
        <p:spPr>
          <a:xfrm>
            <a:off x="3324402" y="2554545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A19FBF-100C-42B2-ADA5-84B56508A642}"/>
              </a:ext>
            </a:extLst>
          </p:cNvPr>
          <p:cNvSpPr/>
          <p:nvPr/>
        </p:nvSpPr>
        <p:spPr>
          <a:xfrm>
            <a:off x="620958" y="3230408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755B2-9F61-49AE-A59A-FCF731AE1326}"/>
              </a:ext>
            </a:extLst>
          </p:cNvPr>
          <p:cNvSpPr/>
          <p:nvPr/>
        </p:nvSpPr>
        <p:spPr>
          <a:xfrm>
            <a:off x="1296819" y="3230407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16049-1181-45B9-8076-51E2A2DD5A4D}"/>
              </a:ext>
            </a:extLst>
          </p:cNvPr>
          <p:cNvSpPr/>
          <p:nvPr/>
        </p:nvSpPr>
        <p:spPr>
          <a:xfrm>
            <a:off x="1972680" y="3230406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493915-7D12-4892-A6F9-959C794BF0E0}"/>
              </a:ext>
            </a:extLst>
          </p:cNvPr>
          <p:cNvSpPr/>
          <p:nvPr/>
        </p:nvSpPr>
        <p:spPr>
          <a:xfrm>
            <a:off x="2648541" y="3230405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266500-774E-4E4C-AD8E-C3E429ABC493}"/>
              </a:ext>
            </a:extLst>
          </p:cNvPr>
          <p:cNvSpPr/>
          <p:nvPr/>
        </p:nvSpPr>
        <p:spPr>
          <a:xfrm>
            <a:off x="3324402" y="3230404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518583" y="-1366542"/>
            <a:ext cx="7643439" cy="18312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n=5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a = [ [0]*n for j in  range(n) ] 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row=0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col=-1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count=1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num = n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while True 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col +=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if num==0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break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row +=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col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if num==0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break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row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770D40-86D3-4E0E-BD05-BF37E5B6E991}"/>
              </a:ext>
            </a:extLst>
          </p:cNvPr>
          <p:cNvCxnSpPr/>
          <p:nvPr/>
        </p:nvCxnSpPr>
        <p:spPr>
          <a:xfrm>
            <a:off x="912506" y="222172"/>
            <a:ext cx="2796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7C0C5-FD21-4B97-9345-DE97C0F46BA6}"/>
              </a:ext>
            </a:extLst>
          </p:cNvPr>
          <p:cNvCxnSpPr>
            <a:cxnSpLocks/>
          </p:cNvCxnSpPr>
          <p:nvPr/>
        </p:nvCxnSpPr>
        <p:spPr>
          <a:xfrm>
            <a:off x="4238802" y="1494371"/>
            <a:ext cx="0" cy="212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A30545-C6F8-4176-B213-234B61013EB6}"/>
              </a:ext>
            </a:extLst>
          </p:cNvPr>
          <p:cNvCxnSpPr>
            <a:cxnSpLocks/>
          </p:cNvCxnSpPr>
          <p:nvPr/>
        </p:nvCxnSpPr>
        <p:spPr>
          <a:xfrm flipH="1">
            <a:off x="912506" y="4091797"/>
            <a:ext cx="20540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0DA88D-89F6-475B-8B77-BA3B8BB627D1}"/>
              </a:ext>
            </a:extLst>
          </p:cNvPr>
          <p:cNvCxnSpPr>
            <a:cxnSpLocks/>
          </p:cNvCxnSpPr>
          <p:nvPr/>
        </p:nvCxnSpPr>
        <p:spPr>
          <a:xfrm flipV="1">
            <a:off x="316159" y="1494371"/>
            <a:ext cx="0" cy="1523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3679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884595" y="0"/>
            <a:ext cx="5618846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col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if num==0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break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row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B8AA91-7041-4504-A3B6-55F8E23EE351}"/>
              </a:ext>
            </a:extLst>
          </p:cNvPr>
          <p:cNvSpPr txBox="1"/>
          <p:nvPr/>
        </p:nvSpPr>
        <p:spPr>
          <a:xfrm>
            <a:off x="-298491" y="0"/>
            <a:ext cx="5618846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col +=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if num==0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break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row +=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001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0B8AA91-7041-4504-A3B6-55F8E23EE351}"/>
              </a:ext>
            </a:extLst>
          </p:cNvPr>
          <p:cNvSpPr txBox="1"/>
          <p:nvPr/>
        </p:nvSpPr>
        <p:spPr>
          <a:xfrm>
            <a:off x="-298491" y="0"/>
            <a:ext cx="5618846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col += sign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if num==0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break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row += sign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sign = -sign</a:t>
            </a:r>
          </a:p>
          <a:p>
            <a:pPr lvl="1"/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F05C0-C032-402F-9644-3BEF8D148766}"/>
              </a:ext>
            </a:extLst>
          </p:cNvPr>
          <p:cNvSpPr txBox="1"/>
          <p:nvPr/>
        </p:nvSpPr>
        <p:spPr>
          <a:xfrm>
            <a:off x="6096000" y="181957"/>
            <a:ext cx="2002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3200">
                <a:latin typeface="Consolas" panose="020B0609020204030204" pitchFamily="49" charset="0"/>
              </a:rPr>
              <a:t>sign=1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330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CABF17-6624-4467-951A-1D44FA81BB5E}"/>
              </a:ext>
            </a:extLst>
          </p:cNvPr>
          <p:cNvSpPr/>
          <p:nvPr/>
        </p:nvSpPr>
        <p:spPr>
          <a:xfrm>
            <a:off x="955343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EF1ACB-71FF-4ECB-9305-22B5D053AA51}"/>
              </a:ext>
            </a:extLst>
          </p:cNvPr>
          <p:cNvSpPr/>
          <p:nvPr/>
        </p:nvSpPr>
        <p:spPr>
          <a:xfrm>
            <a:off x="1550385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1B5283-2C78-425C-86A6-C3A286B87632}"/>
              </a:ext>
            </a:extLst>
          </p:cNvPr>
          <p:cNvSpPr/>
          <p:nvPr/>
        </p:nvSpPr>
        <p:spPr>
          <a:xfrm>
            <a:off x="2145428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460195-067D-495F-8A02-FC9BFF0C2DB1}"/>
              </a:ext>
            </a:extLst>
          </p:cNvPr>
          <p:cNvSpPr/>
          <p:nvPr/>
        </p:nvSpPr>
        <p:spPr>
          <a:xfrm>
            <a:off x="2740470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E75808-A06A-4048-A5F0-3D007E97D70D}"/>
              </a:ext>
            </a:extLst>
          </p:cNvPr>
          <p:cNvSpPr/>
          <p:nvPr/>
        </p:nvSpPr>
        <p:spPr>
          <a:xfrm>
            <a:off x="3335513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A69FF0-5EF1-4D06-8547-E5B22893632D}"/>
              </a:ext>
            </a:extLst>
          </p:cNvPr>
          <p:cNvSpPr/>
          <p:nvPr/>
        </p:nvSpPr>
        <p:spPr>
          <a:xfrm>
            <a:off x="955343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4C6C6-060A-4C78-B298-F63018ECB7FD}"/>
              </a:ext>
            </a:extLst>
          </p:cNvPr>
          <p:cNvSpPr/>
          <p:nvPr/>
        </p:nvSpPr>
        <p:spPr>
          <a:xfrm>
            <a:off x="1550385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630A0B-5F0E-47FC-878C-307C2C8D5531}"/>
              </a:ext>
            </a:extLst>
          </p:cNvPr>
          <p:cNvSpPr/>
          <p:nvPr/>
        </p:nvSpPr>
        <p:spPr>
          <a:xfrm>
            <a:off x="2145428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26498D-10FF-40CD-A915-9489CF951F41}"/>
              </a:ext>
            </a:extLst>
          </p:cNvPr>
          <p:cNvSpPr/>
          <p:nvPr/>
        </p:nvSpPr>
        <p:spPr>
          <a:xfrm>
            <a:off x="2740470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7F8DC3-C9E4-41F4-84D3-710430ACFA7B}"/>
              </a:ext>
            </a:extLst>
          </p:cNvPr>
          <p:cNvSpPr/>
          <p:nvPr/>
        </p:nvSpPr>
        <p:spPr>
          <a:xfrm>
            <a:off x="3335513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BB421B-E354-4525-A48E-D738A0CCF704}"/>
              </a:ext>
            </a:extLst>
          </p:cNvPr>
          <p:cNvSpPr/>
          <p:nvPr/>
        </p:nvSpPr>
        <p:spPr>
          <a:xfrm>
            <a:off x="955343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94067D-5C71-45F8-AA30-D1BFAD7A6BDA}"/>
              </a:ext>
            </a:extLst>
          </p:cNvPr>
          <p:cNvSpPr/>
          <p:nvPr/>
        </p:nvSpPr>
        <p:spPr>
          <a:xfrm>
            <a:off x="1550385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D25D51-9A94-472C-A76B-2B1BD05AE34A}"/>
              </a:ext>
            </a:extLst>
          </p:cNvPr>
          <p:cNvSpPr/>
          <p:nvPr/>
        </p:nvSpPr>
        <p:spPr>
          <a:xfrm>
            <a:off x="2145428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241CE5-08DE-4025-A0CB-69CB75641E0D}"/>
              </a:ext>
            </a:extLst>
          </p:cNvPr>
          <p:cNvSpPr/>
          <p:nvPr/>
        </p:nvSpPr>
        <p:spPr>
          <a:xfrm>
            <a:off x="2740470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6A68E2-3E20-4CB6-A0F2-51ECF1EF7690}"/>
              </a:ext>
            </a:extLst>
          </p:cNvPr>
          <p:cNvSpPr/>
          <p:nvPr/>
        </p:nvSpPr>
        <p:spPr>
          <a:xfrm>
            <a:off x="3335513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2441C8-6318-447D-8C8B-B02599F151A6}"/>
              </a:ext>
            </a:extLst>
          </p:cNvPr>
          <p:cNvSpPr/>
          <p:nvPr/>
        </p:nvSpPr>
        <p:spPr>
          <a:xfrm>
            <a:off x="955343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F825F2-56E6-48D0-A79C-C217DEC1C45B}"/>
              </a:ext>
            </a:extLst>
          </p:cNvPr>
          <p:cNvSpPr/>
          <p:nvPr/>
        </p:nvSpPr>
        <p:spPr>
          <a:xfrm>
            <a:off x="1550385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4AEDBB-4BA6-4898-A6D7-6119812CC66A}"/>
              </a:ext>
            </a:extLst>
          </p:cNvPr>
          <p:cNvSpPr/>
          <p:nvPr/>
        </p:nvSpPr>
        <p:spPr>
          <a:xfrm>
            <a:off x="2145428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8AF0C9-E8F7-4E89-8141-5610FFE7ED7B}"/>
              </a:ext>
            </a:extLst>
          </p:cNvPr>
          <p:cNvSpPr/>
          <p:nvPr/>
        </p:nvSpPr>
        <p:spPr>
          <a:xfrm>
            <a:off x="2740470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3EF8C-839F-498C-A745-04CF954135F1}"/>
              </a:ext>
            </a:extLst>
          </p:cNvPr>
          <p:cNvSpPr/>
          <p:nvPr/>
        </p:nvSpPr>
        <p:spPr>
          <a:xfrm>
            <a:off x="3335513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E9A485-6AED-422C-8CFC-9A924BA3B396}"/>
              </a:ext>
            </a:extLst>
          </p:cNvPr>
          <p:cNvSpPr/>
          <p:nvPr/>
        </p:nvSpPr>
        <p:spPr>
          <a:xfrm>
            <a:off x="955343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62C7ED-2E25-45B3-9593-145513D71409}"/>
              </a:ext>
            </a:extLst>
          </p:cNvPr>
          <p:cNvSpPr/>
          <p:nvPr/>
        </p:nvSpPr>
        <p:spPr>
          <a:xfrm>
            <a:off x="1550385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764021-6E74-400E-8A16-9BD336D24E38}"/>
              </a:ext>
            </a:extLst>
          </p:cNvPr>
          <p:cNvSpPr/>
          <p:nvPr/>
        </p:nvSpPr>
        <p:spPr>
          <a:xfrm>
            <a:off x="2145428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753ED4-BCA2-4209-B372-5781E6903CEB}"/>
              </a:ext>
            </a:extLst>
          </p:cNvPr>
          <p:cNvSpPr/>
          <p:nvPr/>
        </p:nvSpPr>
        <p:spPr>
          <a:xfrm>
            <a:off x="2740470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D65487-F64B-4334-B5A8-5CB69567C154}"/>
              </a:ext>
            </a:extLst>
          </p:cNvPr>
          <p:cNvSpPr/>
          <p:nvPr/>
        </p:nvSpPr>
        <p:spPr>
          <a:xfrm>
            <a:off x="3335513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06BA4F-1D22-40E0-AE7C-F88E12219D53}"/>
              </a:ext>
            </a:extLst>
          </p:cNvPr>
          <p:cNvSpPr/>
          <p:nvPr/>
        </p:nvSpPr>
        <p:spPr>
          <a:xfrm>
            <a:off x="4421874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643524-1C0C-44AD-887D-DB2B97B7F538}"/>
              </a:ext>
            </a:extLst>
          </p:cNvPr>
          <p:cNvSpPr/>
          <p:nvPr/>
        </p:nvSpPr>
        <p:spPr>
          <a:xfrm>
            <a:off x="5016916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FD7623-1BC7-49A8-B297-B7F839A3AD8D}"/>
              </a:ext>
            </a:extLst>
          </p:cNvPr>
          <p:cNvSpPr/>
          <p:nvPr/>
        </p:nvSpPr>
        <p:spPr>
          <a:xfrm>
            <a:off x="5611959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2F4BF1-9165-4608-A163-9B6B3386B671}"/>
              </a:ext>
            </a:extLst>
          </p:cNvPr>
          <p:cNvSpPr/>
          <p:nvPr/>
        </p:nvSpPr>
        <p:spPr>
          <a:xfrm>
            <a:off x="6207001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AB13DB-ED18-4FEA-9931-98B7B3EFF0CA}"/>
              </a:ext>
            </a:extLst>
          </p:cNvPr>
          <p:cNvSpPr/>
          <p:nvPr/>
        </p:nvSpPr>
        <p:spPr>
          <a:xfrm>
            <a:off x="6802044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AB5AEE2-0E92-4C95-B3B2-3D8EFDA11C6A}"/>
              </a:ext>
            </a:extLst>
          </p:cNvPr>
          <p:cNvSpPr/>
          <p:nvPr/>
        </p:nvSpPr>
        <p:spPr>
          <a:xfrm>
            <a:off x="4421874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57CBAC7-54C5-4376-9848-FEDAB8B59EA7}"/>
              </a:ext>
            </a:extLst>
          </p:cNvPr>
          <p:cNvSpPr/>
          <p:nvPr/>
        </p:nvSpPr>
        <p:spPr>
          <a:xfrm>
            <a:off x="5016916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8E0C05-8844-41EC-9C8E-B3521AE8209C}"/>
              </a:ext>
            </a:extLst>
          </p:cNvPr>
          <p:cNvSpPr/>
          <p:nvPr/>
        </p:nvSpPr>
        <p:spPr>
          <a:xfrm>
            <a:off x="5611959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66D16A4-DAFE-4F31-AD30-D0041675B537}"/>
              </a:ext>
            </a:extLst>
          </p:cNvPr>
          <p:cNvSpPr/>
          <p:nvPr/>
        </p:nvSpPr>
        <p:spPr>
          <a:xfrm>
            <a:off x="6207001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0A5F3A-3C35-40CC-BF92-40F0272C2D7E}"/>
              </a:ext>
            </a:extLst>
          </p:cNvPr>
          <p:cNvSpPr/>
          <p:nvPr/>
        </p:nvSpPr>
        <p:spPr>
          <a:xfrm>
            <a:off x="6802044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75649D1-E173-45AE-A602-FE01C9B103E9}"/>
              </a:ext>
            </a:extLst>
          </p:cNvPr>
          <p:cNvSpPr/>
          <p:nvPr/>
        </p:nvSpPr>
        <p:spPr>
          <a:xfrm>
            <a:off x="4421874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5C43FD1-7340-4922-8C6D-D1DAC1681AC7}"/>
              </a:ext>
            </a:extLst>
          </p:cNvPr>
          <p:cNvSpPr/>
          <p:nvPr/>
        </p:nvSpPr>
        <p:spPr>
          <a:xfrm>
            <a:off x="5016916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1A026C-046D-419A-BA34-0ADC9C9513EB}"/>
              </a:ext>
            </a:extLst>
          </p:cNvPr>
          <p:cNvSpPr/>
          <p:nvPr/>
        </p:nvSpPr>
        <p:spPr>
          <a:xfrm>
            <a:off x="5611959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1A0D799-7038-441D-B8C8-DAC1075F5EB2}"/>
              </a:ext>
            </a:extLst>
          </p:cNvPr>
          <p:cNvSpPr/>
          <p:nvPr/>
        </p:nvSpPr>
        <p:spPr>
          <a:xfrm>
            <a:off x="6207001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8FD080-A226-4DDE-BC0A-704D2082DE7C}"/>
              </a:ext>
            </a:extLst>
          </p:cNvPr>
          <p:cNvSpPr/>
          <p:nvPr/>
        </p:nvSpPr>
        <p:spPr>
          <a:xfrm>
            <a:off x="6802044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8004A07-AE95-4C69-946E-4D62FA60A18B}"/>
              </a:ext>
            </a:extLst>
          </p:cNvPr>
          <p:cNvSpPr/>
          <p:nvPr/>
        </p:nvSpPr>
        <p:spPr>
          <a:xfrm>
            <a:off x="4421874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337D691-81CA-47CB-A5AC-8B6CCD3B7AB2}"/>
              </a:ext>
            </a:extLst>
          </p:cNvPr>
          <p:cNvSpPr/>
          <p:nvPr/>
        </p:nvSpPr>
        <p:spPr>
          <a:xfrm>
            <a:off x="5016916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77355A8-5B44-4689-BA44-CB2289E51288}"/>
              </a:ext>
            </a:extLst>
          </p:cNvPr>
          <p:cNvSpPr/>
          <p:nvPr/>
        </p:nvSpPr>
        <p:spPr>
          <a:xfrm>
            <a:off x="5611959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8AF0F3-E45A-4B08-B104-D9223D1FD8F2}"/>
              </a:ext>
            </a:extLst>
          </p:cNvPr>
          <p:cNvSpPr/>
          <p:nvPr/>
        </p:nvSpPr>
        <p:spPr>
          <a:xfrm>
            <a:off x="6207001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282820E-6AE6-4C85-8534-F8A27C676A67}"/>
              </a:ext>
            </a:extLst>
          </p:cNvPr>
          <p:cNvSpPr/>
          <p:nvPr/>
        </p:nvSpPr>
        <p:spPr>
          <a:xfrm>
            <a:off x="6802044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68F4412-B64D-467B-9E26-A2D1897FF5BC}"/>
              </a:ext>
            </a:extLst>
          </p:cNvPr>
          <p:cNvSpPr/>
          <p:nvPr/>
        </p:nvSpPr>
        <p:spPr>
          <a:xfrm>
            <a:off x="4421874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079B16A-9B09-45FE-B333-E6351C84AD1C}"/>
              </a:ext>
            </a:extLst>
          </p:cNvPr>
          <p:cNvSpPr/>
          <p:nvPr/>
        </p:nvSpPr>
        <p:spPr>
          <a:xfrm>
            <a:off x="5016916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B5E101A-B78E-4249-9D4E-96A0CEDC15D5}"/>
              </a:ext>
            </a:extLst>
          </p:cNvPr>
          <p:cNvSpPr/>
          <p:nvPr/>
        </p:nvSpPr>
        <p:spPr>
          <a:xfrm>
            <a:off x="5611959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D8C1555-8146-475C-A01A-049DC148AB07}"/>
              </a:ext>
            </a:extLst>
          </p:cNvPr>
          <p:cNvSpPr/>
          <p:nvPr/>
        </p:nvSpPr>
        <p:spPr>
          <a:xfrm>
            <a:off x="6207001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F04778B-94A8-4481-8E49-800302356B62}"/>
              </a:ext>
            </a:extLst>
          </p:cNvPr>
          <p:cNvSpPr/>
          <p:nvPr/>
        </p:nvSpPr>
        <p:spPr>
          <a:xfrm>
            <a:off x="6802044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BB57D5-8326-4C1F-B1AA-B2B57DFA9E8C}"/>
              </a:ext>
            </a:extLst>
          </p:cNvPr>
          <p:cNvSpPr/>
          <p:nvPr/>
        </p:nvSpPr>
        <p:spPr>
          <a:xfrm>
            <a:off x="7992129" y="21836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01027F3-3748-45DD-9176-770D5CB0E7FE}"/>
              </a:ext>
            </a:extLst>
          </p:cNvPr>
          <p:cNvSpPr/>
          <p:nvPr/>
        </p:nvSpPr>
        <p:spPr>
          <a:xfrm>
            <a:off x="8587171" y="21836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1F8D9E-2322-4B4F-8B6F-CBF25D6C535E}"/>
              </a:ext>
            </a:extLst>
          </p:cNvPr>
          <p:cNvSpPr/>
          <p:nvPr/>
        </p:nvSpPr>
        <p:spPr>
          <a:xfrm>
            <a:off x="9182214" y="21836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A5F2F0-6C4D-4737-8D13-97AF734C5303}"/>
              </a:ext>
            </a:extLst>
          </p:cNvPr>
          <p:cNvSpPr/>
          <p:nvPr/>
        </p:nvSpPr>
        <p:spPr>
          <a:xfrm>
            <a:off x="9777256" y="21836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FAB526C-A771-4679-8210-B2891D03BE2A}"/>
              </a:ext>
            </a:extLst>
          </p:cNvPr>
          <p:cNvSpPr/>
          <p:nvPr/>
        </p:nvSpPr>
        <p:spPr>
          <a:xfrm>
            <a:off x="10372299" y="21836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435BCEA-FE7C-4CC3-B87D-FAEBC1E8F1F6}"/>
              </a:ext>
            </a:extLst>
          </p:cNvPr>
          <p:cNvSpPr/>
          <p:nvPr/>
        </p:nvSpPr>
        <p:spPr>
          <a:xfrm>
            <a:off x="7992129" y="81340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9EF3BAE-971A-4A5F-AC51-1F35906FAA48}"/>
              </a:ext>
            </a:extLst>
          </p:cNvPr>
          <p:cNvSpPr/>
          <p:nvPr/>
        </p:nvSpPr>
        <p:spPr>
          <a:xfrm>
            <a:off x="8587171" y="81340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9A2E96-35ED-4880-9BEB-0274BEE0ABAB}"/>
              </a:ext>
            </a:extLst>
          </p:cNvPr>
          <p:cNvSpPr/>
          <p:nvPr/>
        </p:nvSpPr>
        <p:spPr>
          <a:xfrm>
            <a:off x="9182214" y="81340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4D84DE2-D70D-44AA-82F7-FEB22450F63B}"/>
              </a:ext>
            </a:extLst>
          </p:cNvPr>
          <p:cNvSpPr/>
          <p:nvPr/>
        </p:nvSpPr>
        <p:spPr>
          <a:xfrm>
            <a:off x="9777256" y="81340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CEAA2B-C792-49B7-9016-F99B2FC2BBEE}"/>
              </a:ext>
            </a:extLst>
          </p:cNvPr>
          <p:cNvSpPr/>
          <p:nvPr/>
        </p:nvSpPr>
        <p:spPr>
          <a:xfrm>
            <a:off x="10372299" y="81340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F11D23E-BAE0-49FC-B967-74B624EA8703}"/>
              </a:ext>
            </a:extLst>
          </p:cNvPr>
          <p:cNvSpPr/>
          <p:nvPr/>
        </p:nvSpPr>
        <p:spPr>
          <a:xfrm>
            <a:off x="7992129" y="140844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B0A4327-0BCD-457C-9198-97C1953A8522}"/>
              </a:ext>
            </a:extLst>
          </p:cNvPr>
          <p:cNvSpPr/>
          <p:nvPr/>
        </p:nvSpPr>
        <p:spPr>
          <a:xfrm>
            <a:off x="8587171" y="140844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661367-C393-4CD7-9FF3-C716FDEC03C4}"/>
              </a:ext>
            </a:extLst>
          </p:cNvPr>
          <p:cNvSpPr/>
          <p:nvPr/>
        </p:nvSpPr>
        <p:spPr>
          <a:xfrm>
            <a:off x="9182214" y="140844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88E8009-3A07-4A84-91AA-82AD0E82D8EF}"/>
              </a:ext>
            </a:extLst>
          </p:cNvPr>
          <p:cNvSpPr/>
          <p:nvPr/>
        </p:nvSpPr>
        <p:spPr>
          <a:xfrm>
            <a:off x="9777256" y="140844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572C112-85B9-4E96-B585-895C66E2381E}"/>
              </a:ext>
            </a:extLst>
          </p:cNvPr>
          <p:cNvSpPr/>
          <p:nvPr/>
        </p:nvSpPr>
        <p:spPr>
          <a:xfrm>
            <a:off x="10372299" y="140844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33FF796-5BDB-4DC5-BAF8-D99E80FD5955}"/>
              </a:ext>
            </a:extLst>
          </p:cNvPr>
          <p:cNvSpPr/>
          <p:nvPr/>
        </p:nvSpPr>
        <p:spPr>
          <a:xfrm>
            <a:off x="7992129" y="200349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D4CD3FE-509E-45D9-9EE9-299ED404C59A}"/>
              </a:ext>
            </a:extLst>
          </p:cNvPr>
          <p:cNvSpPr/>
          <p:nvPr/>
        </p:nvSpPr>
        <p:spPr>
          <a:xfrm>
            <a:off x="8587171" y="200349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0761D4-1019-45BF-8B7D-DEB7F9C79D62}"/>
              </a:ext>
            </a:extLst>
          </p:cNvPr>
          <p:cNvSpPr/>
          <p:nvPr/>
        </p:nvSpPr>
        <p:spPr>
          <a:xfrm>
            <a:off x="9182214" y="200349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C76358E-F9F8-4ACC-9DEB-B18A837DDD25}"/>
              </a:ext>
            </a:extLst>
          </p:cNvPr>
          <p:cNvSpPr/>
          <p:nvPr/>
        </p:nvSpPr>
        <p:spPr>
          <a:xfrm>
            <a:off x="9777256" y="200349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D76FF7E-8378-45C8-8B7E-7D130B06634E}"/>
              </a:ext>
            </a:extLst>
          </p:cNvPr>
          <p:cNvSpPr/>
          <p:nvPr/>
        </p:nvSpPr>
        <p:spPr>
          <a:xfrm>
            <a:off x="10372299" y="200349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29D3A36-57B7-49B8-96AD-31FBA184D8B5}"/>
              </a:ext>
            </a:extLst>
          </p:cNvPr>
          <p:cNvSpPr/>
          <p:nvPr/>
        </p:nvSpPr>
        <p:spPr>
          <a:xfrm>
            <a:off x="7992129" y="259853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E5C073-CF98-48C2-9C0E-B9163AC9C38E}"/>
              </a:ext>
            </a:extLst>
          </p:cNvPr>
          <p:cNvSpPr/>
          <p:nvPr/>
        </p:nvSpPr>
        <p:spPr>
          <a:xfrm>
            <a:off x="8587171" y="259853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65E8B15-6BDB-4964-9778-4AFEC44DBA93}"/>
              </a:ext>
            </a:extLst>
          </p:cNvPr>
          <p:cNvSpPr/>
          <p:nvPr/>
        </p:nvSpPr>
        <p:spPr>
          <a:xfrm>
            <a:off x="9182214" y="259853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EA462FB-43B7-4891-AE8A-BB6B3C3FAF6D}"/>
              </a:ext>
            </a:extLst>
          </p:cNvPr>
          <p:cNvSpPr/>
          <p:nvPr/>
        </p:nvSpPr>
        <p:spPr>
          <a:xfrm>
            <a:off x="9777256" y="259853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2A12D0B-0155-4ACF-B8F8-9D38F4E87236}"/>
              </a:ext>
            </a:extLst>
          </p:cNvPr>
          <p:cNvSpPr/>
          <p:nvPr/>
        </p:nvSpPr>
        <p:spPr>
          <a:xfrm>
            <a:off x="10372299" y="259853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3875566-DA77-497C-A69B-A3AD7C696F2A}"/>
              </a:ext>
            </a:extLst>
          </p:cNvPr>
          <p:cNvSpPr/>
          <p:nvPr/>
        </p:nvSpPr>
        <p:spPr>
          <a:xfrm>
            <a:off x="955343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4B6CE37-D89A-4684-9D18-233EA1551F39}"/>
              </a:ext>
            </a:extLst>
          </p:cNvPr>
          <p:cNvSpPr/>
          <p:nvPr/>
        </p:nvSpPr>
        <p:spPr>
          <a:xfrm>
            <a:off x="1550385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6D5A79F-D508-44A6-B11E-97A824038AB6}"/>
              </a:ext>
            </a:extLst>
          </p:cNvPr>
          <p:cNvSpPr/>
          <p:nvPr/>
        </p:nvSpPr>
        <p:spPr>
          <a:xfrm>
            <a:off x="2145428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0F7A458-892A-4F23-AA2D-0F6890143FDE}"/>
              </a:ext>
            </a:extLst>
          </p:cNvPr>
          <p:cNvSpPr/>
          <p:nvPr/>
        </p:nvSpPr>
        <p:spPr>
          <a:xfrm>
            <a:off x="2740470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67C51D0-E127-431D-85D9-6B32008BC009}"/>
              </a:ext>
            </a:extLst>
          </p:cNvPr>
          <p:cNvSpPr/>
          <p:nvPr/>
        </p:nvSpPr>
        <p:spPr>
          <a:xfrm>
            <a:off x="3335513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96D63B2-0BF2-44FE-A3A5-CC027A5C9D61}"/>
              </a:ext>
            </a:extLst>
          </p:cNvPr>
          <p:cNvSpPr/>
          <p:nvPr/>
        </p:nvSpPr>
        <p:spPr>
          <a:xfrm>
            <a:off x="955343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BEE801B-00A9-40AD-8DFD-8FC8A658BA1D}"/>
              </a:ext>
            </a:extLst>
          </p:cNvPr>
          <p:cNvSpPr/>
          <p:nvPr/>
        </p:nvSpPr>
        <p:spPr>
          <a:xfrm>
            <a:off x="1550385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E3368D-8973-4E6F-BD3F-CD340D5BEB72}"/>
              </a:ext>
            </a:extLst>
          </p:cNvPr>
          <p:cNvSpPr/>
          <p:nvPr/>
        </p:nvSpPr>
        <p:spPr>
          <a:xfrm>
            <a:off x="2145428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BBDC0BC-6802-4DDA-B230-AD0CA016D505}"/>
              </a:ext>
            </a:extLst>
          </p:cNvPr>
          <p:cNvSpPr/>
          <p:nvPr/>
        </p:nvSpPr>
        <p:spPr>
          <a:xfrm>
            <a:off x="2740470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898127-9E28-48BB-B3C1-F98BB33F5D9E}"/>
              </a:ext>
            </a:extLst>
          </p:cNvPr>
          <p:cNvSpPr/>
          <p:nvPr/>
        </p:nvSpPr>
        <p:spPr>
          <a:xfrm>
            <a:off x="3335513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DCF9140-67C8-4EB6-9D78-41BC78CDEC85}"/>
              </a:ext>
            </a:extLst>
          </p:cNvPr>
          <p:cNvSpPr/>
          <p:nvPr/>
        </p:nvSpPr>
        <p:spPr>
          <a:xfrm>
            <a:off x="955343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9B0D2B6-DC43-4A98-B4DD-27D8ACB4E0FE}"/>
              </a:ext>
            </a:extLst>
          </p:cNvPr>
          <p:cNvSpPr/>
          <p:nvPr/>
        </p:nvSpPr>
        <p:spPr>
          <a:xfrm>
            <a:off x="1550385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FF4542-E75A-4A6F-A00D-DA424C4BF1C9}"/>
              </a:ext>
            </a:extLst>
          </p:cNvPr>
          <p:cNvSpPr/>
          <p:nvPr/>
        </p:nvSpPr>
        <p:spPr>
          <a:xfrm>
            <a:off x="2145428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980DD42-DB27-4F97-BBA2-68871C9612FB}"/>
              </a:ext>
            </a:extLst>
          </p:cNvPr>
          <p:cNvSpPr/>
          <p:nvPr/>
        </p:nvSpPr>
        <p:spPr>
          <a:xfrm>
            <a:off x="2740470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38533E4-EC56-4B4A-8E4F-6F113032BB46}"/>
              </a:ext>
            </a:extLst>
          </p:cNvPr>
          <p:cNvSpPr/>
          <p:nvPr/>
        </p:nvSpPr>
        <p:spPr>
          <a:xfrm>
            <a:off x="3335513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2B929B-18EC-437E-A179-4DEC21EF5964}"/>
              </a:ext>
            </a:extLst>
          </p:cNvPr>
          <p:cNvSpPr/>
          <p:nvPr/>
        </p:nvSpPr>
        <p:spPr>
          <a:xfrm>
            <a:off x="955343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09F54BB-8E44-44C2-BD73-9F1F7F0ED706}"/>
              </a:ext>
            </a:extLst>
          </p:cNvPr>
          <p:cNvSpPr/>
          <p:nvPr/>
        </p:nvSpPr>
        <p:spPr>
          <a:xfrm>
            <a:off x="1550385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9A5A46D-E48B-487D-B28F-DE44921425E2}"/>
              </a:ext>
            </a:extLst>
          </p:cNvPr>
          <p:cNvSpPr/>
          <p:nvPr/>
        </p:nvSpPr>
        <p:spPr>
          <a:xfrm>
            <a:off x="2145428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9AA09C0-09EE-4C2F-9600-37F656942B2A}"/>
              </a:ext>
            </a:extLst>
          </p:cNvPr>
          <p:cNvSpPr/>
          <p:nvPr/>
        </p:nvSpPr>
        <p:spPr>
          <a:xfrm>
            <a:off x="2740470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26DCB5D-EFE9-4171-B7A8-7C2D9E2E6915}"/>
              </a:ext>
            </a:extLst>
          </p:cNvPr>
          <p:cNvSpPr/>
          <p:nvPr/>
        </p:nvSpPr>
        <p:spPr>
          <a:xfrm>
            <a:off x="3335513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E5821F3-0F74-402D-B639-AC6EE875AE10}"/>
              </a:ext>
            </a:extLst>
          </p:cNvPr>
          <p:cNvSpPr/>
          <p:nvPr/>
        </p:nvSpPr>
        <p:spPr>
          <a:xfrm>
            <a:off x="955343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D7A8FD5-6FC2-49C0-AEC5-2B9FAAF0B1AC}"/>
              </a:ext>
            </a:extLst>
          </p:cNvPr>
          <p:cNvSpPr/>
          <p:nvPr/>
        </p:nvSpPr>
        <p:spPr>
          <a:xfrm>
            <a:off x="1550385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8874006-5283-49DF-B463-89B6FC75A5AE}"/>
              </a:ext>
            </a:extLst>
          </p:cNvPr>
          <p:cNvSpPr/>
          <p:nvPr/>
        </p:nvSpPr>
        <p:spPr>
          <a:xfrm>
            <a:off x="2145428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686AE76-5BAC-4F60-ABE1-974203E61F55}"/>
              </a:ext>
            </a:extLst>
          </p:cNvPr>
          <p:cNvSpPr/>
          <p:nvPr/>
        </p:nvSpPr>
        <p:spPr>
          <a:xfrm>
            <a:off x="2740470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837A19-6060-497E-9DFB-184204CE284E}"/>
              </a:ext>
            </a:extLst>
          </p:cNvPr>
          <p:cNvSpPr/>
          <p:nvPr/>
        </p:nvSpPr>
        <p:spPr>
          <a:xfrm>
            <a:off x="3335513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B406662-42D8-4DD3-AA3D-F53772D5989F}"/>
              </a:ext>
            </a:extLst>
          </p:cNvPr>
          <p:cNvSpPr/>
          <p:nvPr/>
        </p:nvSpPr>
        <p:spPr>
          <a:xfrm>
            <a:off x="4421873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21DD4B-DA4A-492C-816B-0A17400A1DFB}"/>
              </a:ext>
            </a:extLst>
          </p:cNvPr>
          <p:cNvSpPr/>
          <p:nvPr/>
        </p:nvSpPr>
        <p:spPr>
          <a:xfrm>
            <a:off x="5016915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37A7D81-B10E-4437-9F63-5FAA1601997B}"/>
              </a:ext>
            </a:extLst>
          </p:cNvPr>
          <p:cNvSpPr/>
          <p:nvPr/>
        </p:nvSpPr>
        <p:spPr>
          <a:xfrm>
            <a:off x="5611958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3EC9C3D-4BD7-429E-9D78-C499FDDFE784}"/>
              </a:ext>
            </a:extLst>
          </p:cNvPr>
          <p:cNvSpPr/>
          <p:nvPr/>
        </p:nvSpPr>
        <p:spPr>
          <a:xfrm>
            <a:off x="6207000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533873D-4D09-4757-9382-75E2B9B6AD22}"/>
              </a:ext>
            </a:extLst>
          </p:cNvPr>
          <p:cNvSpPr/>
          <p:nvPr/>
        </p:nvSpPr>
        <p:spPr>
          <a:xfrm>
            <a:off x="6802043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6C7556A-6F16-49E1-8371-286ABF21800B}"/>
              </a:ext>
            </a:extLst>
          </p:cNvPr>
          <p:cNvSpPr/>
          <p:nvPr/>
        </p:nvSpPr>
        <p:spPr>
          <a:xfrm>
            <a:off x="4421873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160AA5D-32AB-4618-8758-C2CA92E0897D}"/>
              </a:ext>
            </a:extLst>
          </p:cNvPr>
          <p:cNvSpPr/>
          <p:nvPr/>
        </p:nvSpPr>
        <p:spPr>
          <a:xfrm>
            <a:off x="5016915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1DA816-6F33-49E2-91C5-B44620E3AFF9}"/>
              </a:ext>
            </a:extLst>
          </p:cNvPr>
          <p:cNvSpPr/>
          <p:nvPr/>
        </p:nvSpPr>
        <p:spPr>
          <a:xfrm>
            <a:off x="5611958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5A9B682-4530-4BE3-B48A-10CA314C6E2D}"/>
              </a:ext>
            </a:extLst>
          </p:cNvPr>
          <p:cNvSpPr/>
          <p:nvPr/>
        </p:nvSpPr>
        <p:spPr>
          <a:xfrm>
            <a:off x="6207000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94F57E0-6F37-4AB9-BD05-7744E360C79F}"/>
              </a:ext>
            </a:extLst>
          </p:cNvPr>
          <p:cNvSpPr/>
          <p:nvPr/>
        </p:nvSpPr>
        <p:spPr>
          <a:xfrm>
            <a:off x="6802043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8AFC55D-64E0-48B9-A0DF-B20480EF387E}"/>
              </a:ext>
            </a:extLst>
          </p:cNvPr>
          <p:cNvSpPr/>
          <p:nvPr/>
        </p:nvSpPr>
        <p:spPr>
          <a:xfrm>
            <a:off x="4421873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825F545-7015-446E-B620-B051A079B686}"/>
              </a:ext>
            </a:extLst>
          </p:cNvPr>
          <p:cNvSpPr/>
          <p:nvPr/>
        </p:nvSpPr>
        <p:spPr>
          <a:xfrm>
            <a:off x="5016915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4043CEA-4CC0-41D9-AB5F-CDE323C3D5BF}"/>
              </a:ext>
            </a:extLst>
          </p:cNvPr>
          <p:cNvSpPr/>
          <p:nvPr/>
        </p:nvSpPr>
        <p:spPr>
          <a:xfrm>
            <a:off x="5611958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C8DACC5-53F2-4A5E-A4C5-8281A97168E7}"/>
              </a:ext>
            </a:extLst>
          </p:cNvPr>
          <p:cNvSpPr/>
          <p:nvPr/>
        </p:nvSpPr>
        <p:spPr>
          <a:xfrm>
            <a:off x="6207000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CB0C52F-AF5B-4C85-AF08-32BA5D148456}"/>
              </a:ext>
            </a:extLst>
          </p:cNvPr>
          <p:cNvSpPr/>
          <p:nvPr/>
        </p:nvSpPr>
        <p:spPr>
          <a:xfrm>
            <a:off x="6802043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8F9BE21-4E8F-44DD-B08D-608038505006}"/>
              </a:ext>
            </a:extLst>
          </p:cNvPr>
          <p:cNvSpPr/>
          <p:nvPr/>
        </p:nvSpPr>
        <p:spPr>
          <a:xfrm>
            <a:off x="4421873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BDC6FBD-36D3-4EC1-A0A9-FAEBA1914E97}"/>
              </a:ext>
            </a:extLst>
          </p:cNvPr>
          <p:cNvSpPr/>
          <p:nvPr/>
        </p:nvSpPr>
        <p:spPr>
          <a:xfrm>
            <a:off x="5016915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3652750-E22C-4D7F-B526-D0E2C1AB81D2}"/>
              </a:ext>
            </a:extLst>
          </p:cNvPr>
          <p:cNvSpPr/>
          <p:nvPr/>
        </p:nvSpPr>
        <p:spPr>
          <a:xfrm>
            <a:off x="5611958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CF855F-81A1-42D3-9196-C179B5352ABE}"/>
              </a:ext>
            </a:extLst>
          </p:cNvPr>
          <p:cNvSpPr/>
          <p:nvPr/>
        </p:nvSpPr>
        <p:spPr>
          <a:xfrm>
            <a:off x="6207000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F721835-BA5B-429A-AC88-2573E7987ACC}"/>
              </a:ext>
            </a:extLst>
          </p:cNvPr>
          <p:cNvSpPr/>
          <p:nvPr/>
        </p:nvSpPr>
        <p:spPr>
          <a:xfrm>
            <a:off x="6802043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1CAFAE2-F456-4D16-859A-83DE1E3FFD00}"/>
              </a:ext>
            </a:extLst>
          </p:cNvPr>
          <p:cNvSpPr/>
          <p:nvPr/>
        </p:nvSpPr>
        <p:spPr>
          <a:xfrm>
            <a:off x="4421873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F020614-C919-4174-8207-1FD3EA46FAD7}"/>
              </a:ext>
            </a:extLst>
          </p:cNvPr>
          <p:cNvSpPr/>
          <p:nvPr/>
        </p:nvSpPr>
        <p:spPr>
          <a:xfrm>
            <a:off x="5016915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53FC5CD-7A56-45A3-9B3A-A053E9EFFE30}"/>
              </a:ext>
            </a:extLst>
          </p:cNvPr>
          <p:cNvSpPr/>
          <p:nvPr/>
        </p:nvSpPr>
        <p:spPr>
          <a:xfrm>
            <a:off x="5611958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951D35F-21F9-419E-947A-5DCFC815DCC0}"/>
              </a:ext>
            </a:extLst>
          </p:cNvPr>
          <p:cNvSpPr/>
          <p:nvPr/>
        </p:nvSpPr>
        <p:spPr>
          <a:xfrm>
            <a:off x="6207000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C1C637D-91E9-453E-92F5-70DFFCBF29E5}"/>
              </a:ext>
            </a:extLst>
          </p:cNvPr>
          <p:cNvSpPr/>
          <p:nvPr/>
        </p:nvSpPr>
        <p:spPr>
          <a:xfrm>
            <a:off x="6802043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A5DB366-9D0E-4A3A-A882-0722A3A864C8}"/>
              </a:ext>
            </a:extLst>
          </p:cNvPr>
          <p:cNvSpPr/>
          <p:nvPr/>
        </p:nvSpPr>
        <p:spPr>
          <a:xfrm>
            <a:off x="8041260" y="34289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AE65CA7-8F49-4ABD-B4F1-35598C39F420}"/>
              </a:ext>
            </a:extLst>
          </p:cNvPr>
          <p:cNvSpPr/>
          <p:nvPr/>
        </p:nvSpPr>
        <p:spPr>
          <a:xfrm>
            <a:off x="8636302" y="34289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D29F939-4309-4030-A16D-8476CB737B0F}"/>
              </a:ext>
            </a:extLst>
          </p:cNvPr>
          <p:cNvSpPr/>
          <p:nvPr/>
        </p:nvSpPr>
        <p:spPr>
          <a:xfrm>
            <a:off x="9231345" y="34289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E9F0D2F-6C1C-49A5-9B7D-48B178150DE5}"/>
              </a:ext>
            </a:extLst>
          </p:cNvPr>
          <p:cNvSpPr/>
          <p:nvPr/>
        </p:nvSpPr>
        <p:spPr>
          <a:xfrm>
            <a:off x="9826387" y="34289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E4B1CA2-66F1-4EFD-9CFD-2BA4816EC3C2}"/>
              </a:ext>
            </a:extLst>
          </p:cNvPr>
          <p:cNvSpPr/>
          <p:nvPr/>
        </p:nvSpPr>
        <p:spPr>
          <a:xfrm>
            <a:off x="10421430" y="34289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E0DFFCC-C59F-4DA7-9CCB-CE1BE3BB50D7}"/>
              </a:ext>
            </a:extLst>
          </p:cNvPr>
          <p:cNvSpPr/>
          <p:nvPr/>
        </p:nvSpPr>
        <p:spPr>
          <a:xfrm>
            <a:off x="8041260" y="402404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44EA91A-A956-489B-9934-9521D997E5F4}"/>
              </a:ext>
            </a:extLst>
          </p:cNvPr>
          <p:cNvSpPr/>
          <p:nvPr/>
        </p:nvSpPr>
        <p:spPr>
          <a:xfrm>
            <a:off x="8636302" y="402404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CD7E353-D822-4A30-80CA-A31E067AB51B}"/>
              </a:ext>
            </a:extLst>
          </p:cNvPr>
          <p:cNvSpPr/>
          <p:nvPr/>
        </p:nvSpPr>
        <p:spPr>
          <a:xfrm>
            <a:off x="9231345" y="402404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FD4593C-C5E7-460E-A1E3-9790998496ED}"/>
              </a:ext>
            </a:extLst>
          </p:cNvPr>
          <p:cNvSpPr/>
          <p:nvPr/>
        </p:nvSpPr>
        <p:spPr>
          <a:xfrm>
            <a:off x="9826387" y="402404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79B0D50-B219-4BE8-89D3-A333A84D6A98}"/>
              </a:ext>
            </a:extLst>
          </p:cNvPr>
          <p:cNvSpPr/>
          <p:nvPr/>
        </p:nvSpPr>
        <p:spPr>
          <a:xfrm>
            <a:off x="10421430" y="402404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501D501-BD18-4177-A2BE-5C957A2F3D7C}"/>
              </a:ext>
            </a:extLst>
          </p:cNvPr>
          <p:cNvSpPr/>
          <p:nvPr/>
        </p:nvSpPr>
        <p:spPr>
          <a:xfrm>
            <a:off x="8041260" y="461908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55FCBA2-0D74-4008-9001-A6FC196F02C4}"/>
              </a:ext>
            </a:extLst>
          </p:cNvPr>
          <p:cNvSpPr/>
          <p:nvPr/>
        </p:nvSpPr>
        <p:spPr>
          <a:xfrm>
            <a:off x="8636302" y="461908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AD37EFD-9ED9-47DA-83A9-48D9DBF2A2F4}"/>
              </a:ext>
            </a:extLst>
          </p:cNvPr>
          <p:cNvSpPr/>
          <p:nvPr/>
        </p:nvSpPr>
        <p:spPr>
          <a:xfrm>
            <a:off x="9231345" y="461908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756BFDA-CA19-4A54-9C4D-929C9F1B6EB8}"/>
              </a:ext>
            </a:extLst>
          </p:cNvPr>
          <p:cNvSpPr/>
          <p:nvPr/>
        </p:nvSpPr>
        <p:spPr>
          <a:xfrm>
            <a:off x="9826387" y="461908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7C6E7FD-ABD5-487F-A169-B65A1F2AEE8A}"/>
              </a:ext>
            </a:extLst>
          </p:cNvPr>
          <p:cNvSpPr/>
          <p:nvPr/>
        </p:nvSpPr>
        <p:spPr>
          <a:xfrm>
            <a:off x="10421430" y="461908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C78C189-CC45-4E8C-921A-885BC0EB3EDA}"/>
              </a:ext>
            </a:extLst>
          </p:cNvPr>
          <p:cNvSpPr/>
          <p:nvPr/>
        </p:nvSpPr>
        <p:spPr>
          <a:xfrm>
            <a:off x="8041260" y="521412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A5E6D81-7C7A-418D-8919-AADE3E245841}"/>
              </a:ext>
            </a:extLst>
          </p:cNvPr>
          <p:cNvSpPr/>
          <p:nvPr/>
        </p:nvSpPr>
        <p:spPr>
          <a:xfrm>
            <a:off x="8636302" y="521412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6286BBA-2A57-4C75-A473-6DA3723DCB88}"/>
              </a:ext>
            </a:extLst>
          </p:cNvPr>
          <p:cNvSpPr/>
          <p:nvPr/>
        </p:nvSpPr>
        <p:spPr>
          <a:xfrm>
            <a:off x="9231345" y="521412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40675E8-236C-4E3D-A154-9DA8277BAD79}"/>
              </a:ext>
            </a:extLst>
          </p:cNvPr>
          <p:cNvSpPr/>
          <p:nvPr/>
        </p:nvSpPr>
        <p:spPr>
          <a:xfrm>
            <a:off x="9826387" y="521412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7BF4BB3-AF52-431F-8863-6F10B291A408}"/>
              </a:ext>
            </a:extLst>
          </p:cNvPr>
          <p:cNvSpPr/>
          <p:nvPr/>
        </p:nvSpPr>
        <p:spPr>
          <a:xfrm>
            <a:off x="10421430" y="521412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89F5804-6EDD-446A-9064-FDA10C47C9B8}"/>
              </a:ext>
            </a:extLst>
          </p:cNvPr>
          <p:cNvSpPr/>
          <p:nvPr/>
        </p:nvSpPr>
        <p:spPr>
          <a:xfrm>
            <a:off x="8041260" y="580916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7000FF5-292A-4476-A87C-2FF65D5051F4}"/>
              </a:ext>
            </a:extLst>
          </p:cNvPr>
          <p:cNvSpPr/>
          <p:nvPr/>
        </p:nvSpPr>
        <p:spPr>
          <a:xfrm>
            <a:off x="8636302" y="580916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D7453C8-7C95-4154-8959-2A857A7DF2C1}"/>
              </a:ext>
            </a:extLst>
          </p:cNvPr>
          <p:cNvSpPr/>
          <p:nvPr/>
        </p:nvSpPr>
        <p:spPr>
          <a:xfrm>
            <a:off x="9231345" y="580916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40F86F5-C1D8-4452-8AE3-7FE199DC26E2}"/>
              </a:ext>
            </a:extLst>
          </p:cNvPr>
          <p:cNvSpPr/>
          <p:nvPr/>
        </p:nvSpPr>
        <p:spPr>
          <a:xfrm>
            <a:off x="9826387" y="580916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E574757-E482-4E5F-AD10-7CC7BEDFA0D9}"/>
              </a:ext>
            </a:extLst>
          </p:cNvPr>
          <p:cNvSpPr/>
          <p:nvPr/>
        </p:nvSpPr>
        <p:spPr>
          <a:xfrm>
            <a:off x="10421430" y="580916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772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CABF17-6624-4467-951A-1D44FA81BB5E}"/>
              </a:ext>
            </a:extLst>
          </p:cNvPr>
          <p:cNvSpPr/>
          <p:nvPr/>
        </p:nvSpPr>
        <p:spPr>
          <a:xfrm>
            <a:off x="955343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EF1ACB-71FF-4ECB-9305-22B5D053AA51}"/>
              </a:ext>
            </a:extLst>
          </p:cNvPr>
          <p:cNvSpPr/>
          <p:nvPr/>
        </p:nvSpPr>
        <p:spPr>
          <a:xfrm>
            <a:off x="1550385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1B5283-2C78-425C-86A6-C3A286B87632}"/>
              </a:ext>
            </a:extLst>
          </p:cNvPr>
          <p:cNvSpPr/>
          <p:nvPr/>
        </p:nvSpPr>
        <p:spPr>
          <a:xfrm>
            <a:off x="2145428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460195-067D-495F-8A02-FC9BFF0C2DB1}"/>
              </a:ext>
            </a:extLst>
          </p:cNvPr>
          <p:cNvSpPr/>
          <p:nvPr/>
        </p:nvSpPr>
        <p:spPr>
          <a:xfrm>
            <a:off x="2740470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E75808-A06A-4048-A5F0-3D007E97D70D}"/>
              </a:ext>
            </a:extLst>
          </p:cNvPr>
          <p:cNvSpPr/>
          <p:nvPr/>
        </p:nvSpPr>
        <p:spPr>
          <a:xfrm>
            <a:off x="3335513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A69FF0-5EF1-4D06-8547-E5B22893632D}"/>
              </a:ext>
            </a:extLst>
          </p:cNvPr>
          <p:cNvSpPr/>
          <p:nvPr/>
        </p:nvSpPr>
        <p:spPr>
          <a:xfrm>
            <a:off x="955343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4C6C6-060A-4C78-B298-F63018ECB7FD}"/>
              </a:ext>
            </a:extLst>
          </p:cNvPr>
          <p:cNvSpPr/>
          <p:nvPr/>
        </p:nvSpPr>
        <p:spPr>
          <a:xfrm>
            <a:off x="1550385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630A0B-5F0E-47FC-878C-307C2C8D5531}"/>
              </a:ext>
            </a:extLst>
          </p:cNvPr>
          <p:cNvSpPr/>
          <p:nvPr/>
        </p:nvSpPr>
        <p:spPr>
          <a:xfrm>
            <a:off x="2145428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26498D-10FF-40CD-A915-9489CF951F41}"/>
              </a:ext>
            </a:extLst>
          </p:cNvPr>
          <p:cNvSpPr/>
          <p:nvPr/>
        </p:nvSpPr>
        <p:spPr>
          <a:xfrm>
            <a:off x="2740470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7F8DC3-C9E4-41F4-84D3-710430ACFA7B}"/>
              </a:ext>
            </a:extLst>
          </p:cNvPr>
          <p:cNvSpPr/>
          <p:nvPr/>
        </p:nvSpPr>
        <p:spPr>
          <a:xfrm>
            <a:off x="3335513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BB421B-E354-4525-A48E-D738A0CCF704}"/>
              </a:ext>
            </a:extLst>
          </p:cNvPr>
          <p:cNvSpPr/>
          <p:nvPr/>
        </p:nvSpPr>
        <p:spPr>
          <a:xfrm>
            <a:off x="955343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94067D-5C71-45F8-AA30-D1BFAD7A6BDA}"/>
              </a:ext>
            </a:extLst>
          </p:cNvPr>
          <p:cNvSpPr/>
          <p:nvPr/>
        </p:nvSpPr>
        <p:spPr>
          <a:xfrm>
            <a:off x="1550385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D25D51-9A94-472C-A76B-2B1BD05AE34A}"/>
              </a:ext>
            </a:extLst>
          </p:cNvPr>
          <p:cNvSpPr/>
          <p:nvPr/>
        </p:nvSpPr>
        <p:spPr>
          <a:xfrm>
            <a:off x="2145428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241CE5-08DE-4025-A0CB-69CB75641E0D}"/>
              </a:ext>
            </a:extLst>
          </p:cNvPr>
          <p:cNvSpPr/>
          <p:nvPr/>
        </p:nvSpPr>
        <p:spPr>
          <a:xfrm>
            <a:off x="2740470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6A68E2-3E20-4CB6-A0F2-51ECF1EF7690}"/>
              </a:ext>
            </a:extLst>
          </p:cNvPr>
          <p:cNvSpPr/>
          <p:nvPr/>
        </p:nvSpPr>
        <p:spPr>
          <a:xfrm>
            <a:off x="3335513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2441C8-6318-447D-8C8B-B02599F151A6}"/>
              </a:ext>
            </a:extLst>
          </p:cNvPr>
          <p:cNvSpPr/>
          <p:nvPr/>
        </p:nvSpPr>
        <p:spPr>
          <a:xfrm>
            <a:off x="955343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F825F2-56E6-48D0-A79C-C217DEC1C45B}"/>
              </a:ext>
            </a:extLst>
          </p:cNvPr>
          <p:cNvSpPr/>
          <p:nvPr/>
        </p:nvSpPr>
        <p:spPr>
          <a:xfrm>
            <a:off x="1550385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4AEDBB-4BA6-4898-A6D7-6119812CC66A}"/>
              </a:ext>
            </a:extLst>
          </p:cNvPr>
          <p:cNvSpPr/>
          <p:nvPr/>
        </p:nvSpPr>
        <p:spPr>
          <a:xfrm>
            <a:off x="2145428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8AF0C9-E8F7-4E89-8141-5610FFE7ED7B}"/>
              </a:ext>
            </a:extLst>
          </p:cNvPr>
          <p:cNvSpPr/>
          <p:nvPr/>
        </p:nvSpPr>
        <p:spPr>
          <a:xfrm>
            <a:off x="2740470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3EF8C-839F-498C-A745-04CF954135F1}"/>
              </a:ext>
            </a:extLst>
          </p:cNvPr>
          <p:cNvSpPr/>
          <p:nvPr/>
        </p:nvSpPr>
        <p:spPr>
          <a:xfrm>
            <a:off x="3335513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E9A485-6AED-422C-8CFC-9A924BA3B396}"/>
              </a:ext>
            </a:extLst>
          </p:cNvPr>
          <p:cNvSpPr/>
          <p:nvPr/>
        </p:nvSpPr>
        <p:spPr>
          <a:xfrm>
            <a:off x="955343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62C7ED-2E25-45B3-9593-145513D71409}"/>
              </a:ext>
            </a:extLst>
          </p:cNvPr>
          <p:cNvSpPr/>
          <p:nvPr/>
        </p:nvSpPr>
        <p:spPr>
          <a:xfrm>
            <a:off x="1550385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764021-6E74-400E-8A16-9BD336D24E38}"/>
              </a:ext>
            </a:extLst>
          </p:cNvPr>
          <p:cNvSpPr/>
          <p:nvPr/>
        </p:nvSpPr>
        <p:spPr>
          <a:xfrm>
            <a:off x="2145428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753ED4-BCA2-4209-B372-5781E6903CEB}"/>
              </a:ext>
            </a:extLst>
          </p:cNvPr>
          <p:cNvSpPr/>
          <p:nvPr/>
        </p:nvSpPr>
        <p:spPr>
          <a:xfrm>
            <a:off x="2740470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D65487-F64B-4334-B5A8-5CB69567C154}"/>
              </a:ext>
            </a:extLst>
          </p:cNvPr>
          <p:cNvSpPr/>
          <p:nvPr/>
        </p:nvSpPr>
        <p:spPr>
          <a:xfrm>
            <a:off x="3335513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DAACA6-B4D1-4A19-8A43-8E095D64D91D}"/>
              </a:ext>
            </a:extLst>
          </p:cNvPr>
          <p:cNvSpPr txBox="1"/>
          <p:nvPr/>
        </p:nvSpPr>
        <p:spPr>
          <a:xfrm>
            <a:off x="5685310" y="354842"/>
            <a:ext cx="4106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B3BE225-78B8-4C93-967B-98F6328678CF}"/>
              </a:ext>
            </a:extLst>
          </p:cNvPr>
          <p:cNvSpPr txBox="1"/>
          <p:nvPr/>
        </p:nvSpPr>
        <p:spPr>
          <a:xfrm>
            <a:off x="6280352" y="354842"/>
            <a:ext cx="4106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j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80A78E3-E900-49BC-8991-F8AA5F74D7CD}"/>
              </a:ext>
            </a:extLst>
          </p:cNvPr>
          <p:cNvSpPr txBox="1"/>
          <p:nvPr/>
        </p:nvSpPr>
        <p:spPr>
          <a:xfrm>
            <a:off x="7265093" y="354842"/>
            <a:ext cx="4106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CDD63DD-8CD9-40F3-9C5A-8DCFCC22E7D2}"/>
              </a:ext>
            </a:extLst>
          </p:cNvPr>
          <p:cNvSpPr txBox="1"/>
          <p:nvPr/>
        </p:nvSpPr>
        <p:spPr>
          <a:xfrm>
            <a:off x="7860135" y="354842"/>
            <a:ext cx="4106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j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786905" y="3663464"/>
            <a:ext cx="62872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for j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a[i][j]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</p:txBody>
      </p:sp>
    </p:spTree>
    <p:extLst>
      <p:ext uri="{BB962C8B-B14F-4D97-AF65-F5344CB8AC3E}">
        <p14:creationId xmlns:p14="http://schemas.microsoft.com/office/powerpoint/2010/main" val="9777019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AACA6-B4D1-4A19-8A43-8E095D64D91D}"/>
              </a:ext>
            </a:extLst>
          </p:cNvPr>
          <p:cNvSpPr txBox="1"/>
          <p:nvPr/>
        </p:nvSpPr>
        <p:spPr>
          <a:xfrm>
            <a:off x="4961979" y="286716"/>
            <a:ext cx="15408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1   00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2   10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3   20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4   30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5   40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764273" y="3436303"/>
            <a:ext cx="67393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for j in range(n-i):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a[i+j][i]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1ABDB19-E402-447F-8472-2E228DFCE8A6}"/>
              </a:ext>
            </a:extLst>
          </p:cNvPr>
          <p:cNvSpPr/>
          <p:nvPr/>
        </p:nvSpPr>
        <p:spPr>
          <a:xfrm>
            <a:off x="1130316" y="23393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DF72B75-64E5-4A2D-96BD-E8767EE61B9F}"/>
              </a:ext>
            </a:extLst>
          </p:cNvPr>
          <p:cNvSpPr/>
          <p:nvPr/>
        </p:nvSpPr>
        <p:spPr>
          <a:xfrm>
            <a:off x="1725358" y="23393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72D59B2-8C37-411D-910D-79719A65AC3A}"/>
              </a:ext>
            </a:extLst>
          </p:cNvPr>
          <p:cNvSpPr/>
          <p:nvPr/>
        </p:nvSpPr>
        <p:spPr>
          <a:xfrm>
            <a:off x="2320401" y="23393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B53E60F-65C4-4EBE-9176-7C47F5B63DDA}"/>
              </a:ext>
            </a:extLst>
          </p:cNvPr>
          <p:cNvSpPr/>
          <p:nvPr/>
        </p:nvSpPr>
        <p:spPr>
          <a:xfrm>
            <a:off x="2915443" y="23393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5430E91-D6D0-4035-835C-080B41466178}"/>
              </a:ext>
            </a:extLst>
          </p:cNvPr>
          <p:cNvSpPr/>
          <p:nvPr/>
        </p:nvSpPr>
        <p:spPr>
          <a:xfrm>
            <a:off x="3510486" y="23393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0528AF0-FFF8-41A7-82DE-02B2AB2D77F6}"/>
              </a:ext>
            </a:extLst>
          </p:cNvPr>
          <p:cNvSpPr/>
          <p:nvPr/>
        </p:nvSpPr>
        <p:spPr>
          <a:xfrm>
            <a:off x="1130316" y="82897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4214809-6CD6-43EC-9CA8-5AB82012838C}"/>
              </a:ext>
            </a:extLst>
          </p:cNvPr>
          <p:cNvSpPr/>
          <p:nvPr/>
        </p:nvSpPr>
        <p:spPr>
          <a:xfrm>
            <a:off x="1725358" y="82897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6B149CF-C811-478C-BB7E-BBFA0A8F99DA}"/>
              </a:ext>
            </a:extLst>
          </p:cNvPr>
          <p:cNvSpPr/>
          <p:nvPr/>
        </p:nvSpPr>
        <p:spPr>
          <a:xfrm>
            <a:off x="2320401" y="82897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13DE1A8-9987-4879-B35E-FD25A02560E6}"/>
              </a:ext>
            </a:extLst>
          </p:cNvPr>
          <p:cNvSpPr/>
          <p:nvPr/>
        </p:nvSpPr>
        <p:spPr>
          <a:xfrm>
            <a:off x="2915443" y="82897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814A72A-9999-4695-961E-D2DFC429666D}"/>
              </a:ext>
            </a:extLst>
          </p:cNvPr>
          <p:cNvSpPr/>
          <p:nvPr/>
        </p:nvSpPr>
        <p:spPr>
          <a:xfrm>
            <a:off x="3510486" y="82897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0B82B3A-F13A-4DAE-9FA4-D8F05AD5DE4D}"/>
              </a:ext>
            </a:extLst>
          </p:cNvPr>
          <p:cNvSpPr/>
          <p:nvPr/>
        </p:nvSpPr>
        <p:spPr>
          <a:xfrm>
            <a:off x="1130316" y="142401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F0F9A92-9ACB-48E3-B9C8-DC06C6D31AF0}"/>
              </a:ext>
            </a:extLst>
          </p:cNvPr>
          <p:cNvSpPr/>
          <p:nvPr/>
        </p:nvSpPr>
        <p:spPr>
          <a:xfrm>
            <a:off x="1725358" y="142401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37666CC-F7C9-41C6-9AC7-04E26BF65E87}"/>
              </a:ext>
            </a:extLst>
          </p:cNvPr>
          <p:cNvSpPr/>
          <p:nvPr/>
        </p:nvSpPr>
        <p:spPr>
          <a:xfrm>
            <a:off x="2320401" y="142401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B2F9E80-67CB-4086-9B14-A1651938C9C7}"/>
              </a:ext>
            </a:extLst>
          </p:cNvPr>
          <p:cNvSpPr/>
          <p:nvPr/>
        </p:nvSpPr>
        <p:spPr>
          <a:xfrm>
            <a:off x="2915443" y="142401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8970643-83EB-449E-A53A-4B576DFAC4B0}"/>
              </a:ext>
            </a:extLst>
          </p:cNvPr>
          <p:cNvSpPr/>
          <p:nvPr/>
        </p:nvSpPr>
        <p:spPr>
          <a:xfrm>
            <a:off x="3510486" y="142401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329A426-3B69-4381-8DFD-31897114C3AB}"/>
              </a:ext>
            </a:extLst>
          </p:cNvPr>
          <p:cNvSpPr/>
          <p:nvPr/>
        </p:nvSpPr>
        <p:spPr>
          <a:xfrm>
            <a:off x="1130316" y="201905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92FFE60-6427-4EE6-916E-AEA3CE864F46}"/>
              </a:ext>
            </a:extLst>
          </p:cNvPr>
          <p:cNvSpPr/>
          <p:nvPr/>
        </p:nvSpPr>
        <p:spPr>
          <a:xfrm>
            <a:off x="1725358" y="201905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232DF8C-2923-4D66-93EE-05D7ED60F95B}"/>
              </a:ext>
            </a:extLst>
          </p:cNvPr>
          <p:cNvSpPr/>
          <p:nvPr/>
        </p:nvSpPr>
        <p:spPr>
          <a:xfrm>
            <a:off x="2320401" y="201905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389EBC9-006E-4208-A6F4-04BBFAE06C28}"/>
              </a:ext>
            </a:extLst>
          </p:cNvPr>
          <p:cNvSpPr/>
          <p:nvPr/>
        </p:nvSpPr>
        <p:spPr>
          <a:xfrm>
            <a:off x="2915443" y="201905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881386F-1F1C-494C-B900-206B5360F937}"/>
              </a:ext>
            </a:extLst>
          </p:cNvPr>
          <p:cNvSpPr/>
          <p:nvPr/>
        </p:nvSpPr>
        <p:spPr>
          <a:xfrm>
            <a:off x="3510486" y="201905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87C1F79-FB56-49E2-B0BA-7FD90A666A1A}"/>
              </a:ext>
            </a:extLst>
          </p:cNvPr>
          <p:cNvSpPr/>
          <p:nvPr/>
        </p:nvSpPr>
        <p:spPr>
          <a:xfrm>
            <a:off x="1130316" y="261410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CB1317A-F542-4168-B5F0-0F09DA07463B}"/>
              </a:ext>
            </a:extLst>
          </p:cNvPr>
          <p:cNvSpPr/>
          <p:nvPr/>
        </p:nvSpPr>
        <p:spPr>
          <a:xfrm>
            <a:off x="1725358" y="261410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4E4AFAD-0B35-49DC-831B-3F250C0B4188}"/>
              </a:ext>
            </a:extLst>
          </p:cNvPr>
          <p:cNvSpPr/>
          <p:nvPr/>
        </p:nvSpPr>
        <p:spPr>
          <a:xfrm>
            <a:off x="2320401" y="261410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E1D3CCE-5D62-4B8E-97E7-C15064B350D1}"/>
              </a:ext>
            </a:extLst>
          </p:cNvPr>
          <p:cNvSpPr/>
          <p:nvPr/>
        </p:nvSpPr>
        <p:spPr>
          <a:xfrm>
            <a:off x="2915443" y="261410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2BD8AFA-1230-4D76-8C50-61244460EC28}"/>
              </a:ext>
            </a:extLst>
          </p:cNvPr>
          <p:cNvSpPr/>
          <p:nvPr/>
        </p:nvSpPr>
        <p:spPr>
          <a:xfrm>
            <a:off x="3510486" y="261410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61C09A-3CD2-4255-9472-0504E75B6BA6}"/>
              </a:ext>
            </a:extLst>
          </p:cNvPr>
          <p:cNvSpPr txBox="1"/>
          <p:nvPr/>
        </p:nvSpPr>
        <p:spPr>
          <a:xfrm>
            <a:off x="7074204" y="269528"/>
            <a:ext cx="15408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6   11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7   21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8   31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9   41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E3F242-C682-41A4-8869-6AC6970CA1E4}"/>
              </a:ext>
            </a:extLst>
          </p:cNvPr>
          <p:cNvSpPr txBox="1"/>
          <p:nvPr/>
        </p:nvSpPr>
        <p:spPr>
          <a:xfrm>
            <a:off x="9471461" y="237290"/>
            <a:ext cx="176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10   22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11   32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12   42</a:t>
            </a:r>
          </a:p>
        </p:txBody>
      </p:sp>
    </p:spTree>
    <p:extLst>
      <p:ext uri="{BB962C8B-B14F-4D97-AF65-F5344CB8AC3E}">
        <p14:creationId xmlns:p14="http://schemas.microsoft.com/office/powerpoint/2010/main" val="10295675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AACA6-B4D1-4A19-8A43-8E095D64D91D}"/>
              </a:ext>
            </a:extLst>
          </p:cNvPr>
          <p:cNvSpPr txBox="1"/>
          <p:nvPr/>
        </p:nvSpPr>
        <p:spPr>
          <a:xfrm>
            <a:off x="4961979" y="286716"/>
            <a:ext cx="15408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1   04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2   03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3   02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4   01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5   00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764273" y="3436303"/>
            <a:ext cx="764343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for j in range(n-i):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a[i][n-i-1-j]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61C09A-3CD2-4255-9472-0504E75B6BA6}"/>
              </a:ext>
            </a:extLst>
          </p:cNvPr>
          <p:cNvSpPr txBox="1"/>
          <p:nvPr/>
        </p:nvSpPr>
        <p:spPr>
          <a:xfrm>
            <a:off x="7074204" y="269528"/>
            <a:ext cx="15408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6   13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7   12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8   11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9   10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E3F242-C682-41A4-8869-6AC6970CA1E4}"/>
              </a:ext>
            </a:extLst>
          </p:cNvPr>
          <p:cNvSpPr txBox="1"/>
          <p:nvPr/>
        </p:nvSpPr>
        <p:spPr>
          <a:xfrm>
            <a:off x="9471461" y="237290"/>
            <a:ext cx="176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10   22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11   21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12   20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71F448-874C-41F7-A2EA-C2DE88CE9354}"/>
              </a:ext>
            </a:extLst>
          </p:cNvPr>
          <p:cNvSpPr/>
          <p:nvPr/>
        </p:nvSpPr>
        <p:spPr>
          <a:xfrm>
            <a:off x="635985" y="1635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B53E78-FA08-4EEA-AADA-00137924A048}"/>
              </a:ext>
            </a:extLst>
          </p:cNvPr>
          <p:cNvSpPr/>
          <p:nvPr/>
        </p:nvSpPr>
        <p:spPr>
          <a:xfrm>
            <a:off x="1231027" y="1635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80D57C-9684-438C-A7D0-21DAFDD92F71}"/>
              </a:ext>
            </a:extLst>
          </p:cNvPr>
          <p:cNvSpPr/>
          <p:nvPr/>
        </p:nvSpPr>
        <p:spPr>
          <a:xfrm>
            <a:off x="1826070" y="1635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E3A496-CAE1-4466-AB8C-320221772D7C}"/>
              </a:ext>
            </a:extLst>
          </p:cNvPr>
          <p:cNvSpPr/>
          <p:nvPr/>
        </p:nvSpPr>
        <p:spPr>
          <a:xfrm>
            <a:off x="2421112" y="1635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D1982C-1AB6-4780-AA5B-8164EC780AEC}"/>
              </a:ext>
            </a:extLst>
          </p:cNvPr>
          <p:cNvSpPr/>
          <p:nvPr/>
        </p:nvSpPr>
        <p:spPr>
          <a:xfrm>
            <a:off x="3016155" y="1635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0DB828-2B81-4747-86D1-49E9162B12D5}"/>
              </a:ext>
            </a:extLst>
          </p:cNvPr>
          <p:cNvSpPr/>
          <p:nvPr/>
        </p:nvSpPr>
        <p:spPr>
          <a:xfrm>
            <a:off x="635985" y="75861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8FF659-1ABF-4498-AA6E-4EF731EDE2A1}"/>
              </a:ext>
            </a:extLst>
          </p:cNvPr>
          <p:cNvSpPr/>
          <p:nvPr/>
        </p:nvSpPr>
        <p:spPr>
          <a:xfrm>
            <a:off x="1231027" y="75861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9E7C84-63FF-4FC0-B497-D162DC87125B}"/>
              </a:ext>
            </a:extLst>
          </p:cNvPr>
          <p:cNvSpPr/>
          <p:nvPr/>
        </p:nvSpPr>
        <p:spPr>
          <a:xfrm>
            <a:off x="1826070" y="75861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D9E13-AB74-45CF-8200-8EC7CF541B79}"/>
              </a:ext>
            </a:extLst>
          </p:cNvPr>
          <p:cNvSpPr/>
          <p:nvPr/>
        </p:nvSpPr>
        <p:spPr>
          <a:xfrm>
            <a:off x="2421112" y="75861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9F6839-20D8-4C68-9831-E4075BA97DFC}"/>
              </a:ext>
            </a:extLst>
          </p:cNvPr>
          <p:cNvSpPr/>
          <p:nvPr/>
        </p:nvSpPr>
        <p:spPr>
          <a:xfrm>
            <a:off x="3016155" y="75861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ECA638-1B59-4C46-BA61-8EB893AF049C}"/>
              </a:ext>
            </a:extLst>
          </p:cNvPr>
          <p:cNvSpPr/>
          <p:nvPr/>
        </p:nvSpPr>
        <p:spPr>
          <a:xfrm>
            <a:off x="635985" y="135365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5A52EF-4878-400B-8599-028FCCF36F24}"/>
              </a:ext>
            </a:extLst>
          </p:cNvPr>
          <p:cNvSpPr/>
          <p:nvPr/>
        </p:nvSpPr>
        <p:spPr>
          <a:xfrm>
            <a:off x="1231027" y="135365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983C68-B5FE-4606-AC40-4036B261DC61}"/>
              </a:ext>
            </a:extLst>
          </p:cNvPr>
          <p:cNvSpPr/>
          <p:nvPr/>
        </p:nvSpPr>
        <p:spPr>
          <a:xfrm>
            <a:off x="1826070" y="135365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5EC3D8-2DB3-4230-8095-389BAB8E74A2}"/>
              </a:ext>
            </a:extLst>
          </p:cNvPr>
          <p:cNvSpPr/>
          <p:nvPr/>
        </p:nvSpPr>
        <p:spPr>
          <a:xfrm>
            <a:off x="2421112" y="135365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C1523B-EF44-4DBC-AB05-52F05D7FD068}"/>
              </a:ext>
            </a:extLst>
          </p:cNvPr>
          <p:cNvSpPr/>
          <p:nvPr/>
        </p:nvSpPr>
        <p:spPr>
          <a:xfrm>
            <a:off x="3016155" y="135365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86BACE-FB78-4BA3-B69A-22266CFBF3F3}"/>
              </a:ext>
            </a:extLst>
          </p:cNvPr>
          <p:cNvSpPr/>
          <p:nvPr/>
        </p:nvSpPr>
        <p:spPr>
          <a:xfrm>
            <a:off x="635985" y="194869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CE23C1-8E98-43F1-A4AC-171696F38CFB}"/>
              </a:ext>
            </a:extLst>
          </p:cNvPr>
          <p:cNvSpPr/>
          <p:nvPr/>
        </p:nvSpPr>
        <p:spPr>
          <a:xfrm>
            <a:off x="1231027" y="194869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7DB47A-42C4-40A7-985E-4B69BF82DD73}"/>
              </a:ext>
            </a:extLst>
          </p:cNvPr>
          <p:cNvSpPr/>
          <p:nvPr/>
        </p:nvSpPr>
        <p:spPr>
          <a:xfrm>
            <a:off x="1826070" y="194869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99C3AC-8C34-4705-B4D9-21756B69EAF0}"/>
              </a:ext>
            </a:extLst>
          </p:cNvPr>
          <p:cNvSpPr/>
          <p:nvPr/>
        </p:nvSpPr>
        <p:spPr>
          <a:xfrm>
            <a:off x="2421112" y="194869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43B2EC-F4C4-48FA-8F71-75D070E468F5}"/>
              </a:ext>
            </a:extLst>
          </p:cNvPr>
          <p:cNvSpPr/>
          <p:nvPr/>
        </p:nvSpPr>
        <p:spPr>
          <a:xfrm>
            <a:off x="3016155" y="194869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4A3827-30AC-487F-AA19-749685EFBB93}"/>
              </a:ext>
            </a:extLst>
          </p:cNvPr>
          <p:cNvSpPr/>
          <p:nvPr/>
        </p:nvSpPr>
        <p:spPr>
          <a:xfrm>
            <a:off x="635985" y="254374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F9010F-7DA8-437C-B245-4BE0A6F4DF41}"/>
              </a:ext>
            </a:extLst>
          </p:cNvPr>
          <p:cNvSpPr/>
          <p:nvPr/>
        </p:nvSpPr>
        <p:spPr>
          <a:xfrm>
            <a:off x="1231027" y="254374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389AC4-2E85-44EC-9D5C-E2DB316E9FF5}"/>
              </a:ext>
            </a:extLst>
          </p:cNvPr>
          <p:cNvSpPr/>
          <p:nvPr/>
        </p:nvSpPr>
        <p:spPr>
          <a:xfrm>
            <a:off x="1826070" y="254374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8403A1-8D68-4EFC-A254-9F900A2C129B}"/>
              </a:ext>
            </a:extLst>
          </p:cNvPr>
          <p:cNvSpPr/>
          <p:nvPr/>
        </p:nvSpPr>
        <p:spPr>
          <a:xfrm>
            <a:off x="2421112" y="254374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54BECF-B871-40CA-9B18-3647C109CAFC}"/>
              </a:ext>
            </a:extLst>
          </p:cNvPr>
          <p:cNvSpPr/>
          <p:nvPr/>
        </p:nvSpPr>
        <p:spPr>
          <a:xfrm>
            <a:off x="3016155" y="254374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6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ACEB88-2EB8-4582-895E-64542CC14129}"/>
              </a:ext>
            </a:extLst>
          </p:cNvPr>
          <p:cNvSpPr/>
          <p:nvPr/>
        </p:nvSpPr>
        <p:spPr>
          <a:xfrm>
            <a:off x="1346200" y="584200"/>
            <a:ext cx="5969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0F9D759-B459-40B9-A8FA-653ED2FBB392}"/>
              </a:ext>
            </a:extLst>
          </p:cNvPr>
          <p:cNvSpPr/>
          <p:nvPr/>
        </p:nvSpPr>
        <p:spPr>
          <a:xfrm>
            <a:off x="1949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8BE3208-E4A2-45E2-9DA9-711B406B7BD5}"/>
              </a:ext>
            </a:extLst>
          </p:cNvPr>
          <p:cNvSpPr/>
          <p:nvPr/>
        </p:nvSpPr>
        <p:spPr>
          <a:xfrm>
            <a:off x="2552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C0FA35-FFEC-4247-9EBD-DDE7B540D3A8}"/>
              </a:ext>
            </a:extLst>
          </p:cNvPr>
          <p:cNvSpPr/>
          <p:nvPr/>
        </p:nvSpPr>
        <p:spPr>
          <a:xfrm>
            <a:off x="3155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ACCC7FE-9AD5-42C3-B85D-38825DAB5B61}"/>
              </a:ext>
            </a:extLst>
          </p:cNvPr>
          <p:cNvSpPr/>
          <p:nvPr/>
        </p:nvSpPr>
        <p:spPr>
          <a:xfrm>
            <a:off x="3759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EC2934E-873E-4645-A049-8C98B2D634F0}"/>
              </a:ext>
            </a:extLst>
          </p:cNvPr>
          <p:cNvSpPr/>
          <p:nvPr/>
        </p:nvSpPr>
        <p:spPr>
          <a:xfrm>
            <a:off x="4362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DD3695-11B4-4950-A55B-E75E183F8475}"/>
              </a:ext>
            </a:extLst>
          </p:cNvPr>
          <p:cNvSpPr/>
          <p:nvPr/>
        </p:nvSpPr>
        <p:spPr>
          <a:xfrm>
            <a:off x="4965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92AC6E-3A70-4280-BF65-1A1CC7F7FBC0}"/>
              </a:ext>
            </a:extLst>
          </p:cNvPr>
          <p:cNvSpPr/>
          <p:nvPr/>
        </p:nvSpPr>
        <p:spPr>
          <a:xfrm>
            <a:off x="5568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DB8E9F-E5B6-4390-BE6A-67014239AB3B}"/>
              </a:ext>
            </a:extLst>
          </p:cNvPr>
          <p:cNvSpPr/>
          <p:nvPr/>
        </p:nvSpPr>
        <p:spPr>
          <a:xfrm>
            <a:off x="6172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72F2DB8-F183-4B28-A3C1-50EFE4BE34A2}"/>
              </a:ext>
            </a:extLst>
          </p:cNvPr>
          <p:cNvSpPr/>
          <p:nvPr/>
        </p:nvSpPr>
        <p:spPr>
          <a:xfrm>
            <a:off x="6775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DE7C65-4539-4001-A358-9B79A91206B7}"/>
              </a:ext>
            </a:extLst>
          </p:cNvPr>
          <p:cNvSpPr/>
          <p:nvPr/>
        </p:nvSpPr>
        <p:spPr>
          <a:xfrm>
            <a:off x="7378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266909-052C-4B71-9887-A80778F42928}"/>
              </a:ext>
            </a:extLst>
          </p:cNvPr>
          <p:cNvSpPr/>
          <p:nvPr/>
        </p:nvSpPr>
        <p:spPr>
          <a:xfrm>
            <a:off x="7981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5A0E0C0-8BCE-4A64-9B38-E033A6D050DA}"/>
              </a:ext>
            </a:extLst>
          </p:cNvPr>
          <p:cNvSpPr/>
          <p:nvPr/>
        </p:nvSpPr>
        <p:spPr>
          <a:xfrm>
            <a:off x="8585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0DA36C7-C2F9-488E-861A-73B33D7E8B2F}"/>
              </a:ext>
            </a:extLst>
          </p:cNvPr>
          <p:cNvSpPr/>
          <p:nvPr/>
        </p:nvSpPr>
        <p:spPr>
          <a:xfrm>
            <a:off x="9188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667C0E-B266-4885-9297-766A3FFBDAD4}"/>
              </a:ext>
            </a:extLst>
          </p:cNvPr>
          <p:cNvSpPr/>
          <p:nvPr/>
        </p:nvSpPr>
        <p:spPr>
          <a:xfrm>
            <a:off x="9791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ABEA02-5CAA-4550-870A-E0594C67DE37}"/>
              </a:ext>
            </a:extLst>
          </p:cNvPr>
          <p:cNvSpPr/>
          <p:nvPr/>
        </p:nvSpPr>
        <p:spPr>
          <a:xfrm>
            <a:off x="10394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69C1F-7D23-4101-9FDB-A8249EFF20B4}"/>
              </a:ext>
            </a:extLst>
          </p:cNvPr>
          <p:cNvSpPr txBox="1"/>
          <p:nvPr/>
        </p:nvSpPr>
        <p:spPr>
          <a:xfrm>
            <a:off x="1258570" y="2597785"/>
            <a:ext cx="2494280" cy="831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S=0xfffe</a:t>
            </a:r>
            <a:endParaRPr lang="ko-KR" altLang="en-US" sz="48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CB3DB-1FDB-40E8-9367-B94BD0E6EBE5}"/>
              </a:ext>
            </a:extLst>
          </p:cNvPr>
          <p:cNvSpPr txBox="1"/>
          <p:nvPr/>
        </p:nvSpPr>
        <p:spPr>
          <a:xfrm>
            <a:off x="4274820" y="2597785"/>
            <a:ext cx="777875" cy="831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-2</a:t>
            </a:r>
            <a:endParaRPr lang="ko-KR" altLang="en-US" sz="4800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AF48AC5E-288D-4365-B0DF-06F78615BED4}"/>
              </a:ext>
            </a:extLst>
          </p:cNvPr>
          <p:cNvSpPr/>
          <p:nvPr/>
        </p:nvSpPr>
        <p:spPr>
          <a:xfrm flipH="1">
            <a:off x="9886950" y="38100"/>
            <a:ext cx="711200" cy="546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텍스트 상자 66"/>
          <p:cNvSpPr txBox="1">
            <a:spLocks/>
          </p:cNvSpPr>
          <p:nvPr/>
        </p:nvSpPr>
        <p:spPr>
          <a:xfrm rot="0">
            <a:off x="1943100" y="1613535"/>
            <a:ext cx="46272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2진수 4비트는 16진수의한 자리와 대응된다. 소숫점을 기준으로 4비트씩 묶어 각 묶음을 16진수로 바꾼다.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 rot="0">
            <a:off x="8886825" y="1845310"/>
            <a:ext cx="25609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첫 등장하는 1까지만 읽는다.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3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AACA6-B4D1-4A19-8A43-8E095D64D91D}"/>
              </a:ext>
            </a:extLst>
          </p:cNvPr>
          <p:cNvSpPr txBox="1"/>
          <p:nvPr/>
        </p:nvSpPr>
        <p:spPr>
          <a:xfrm>
            <a:off x="4469624" y="269528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1   00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764273" y="3436303"/>
            <a:ext cx="67393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for j in range(i+1):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a[i-j][j]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61C09A-3CD2-4255-9472-0504E75B6BA6}"/>
              </a:ext>
            </a:extLst>
          </p:cNvPr>
          <p:cNvSpPr txBox="1"/>
          <p:nvPr/>
        </p:nvSpPr>
        <p:spPr>
          <a:xfrm>
            <a:off x="7074204" y="269528"/>
            <a:ext cx="1540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2   10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3   01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E3F242-C682-41A4-8869-6AC6970CA1E4}"/>
              </a:ext>
            </a:extLst>
          </p:cNvPr>
          <p:cNvSpPr txBox="1"/>
          <p:nvPr/>
        </p:nvSpPr>
        <p:spPr>
          <a:xfrm>
            <a:off x="9471461" y="237290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4   20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5   11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6   02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755B79-BCBE-4A38-8643-21FF211A433C}"/>
              </a:ext>
            </a:extLst>
          </p:cNvPr>
          <p:cNvSpPr/>
          <p:nvPr/>
        </p:nvSpPr>
        <p:spPr>
          <a:xfrm>
            <a:off x="764273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9C48E3-A6FC-418C-9772-987BDBFE0767}"/>
              </a:ext>
            </a:extLst>
          </p:cNvPr>
          <p:cNvSpPr/>
          <p:nvPr/>
        </p:nvSpPr>
        <p:spPr>
          <a:xfrm>
            <a:off x="1359315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D6D7FA-9377-47CC-B19C-82A33815C8D1}"/>
              </a:ext>
            </a:extLst>
          </p:cNvPr>
          <p:cNvSpPr/>
          <p:nvPr/>
        </p:nvSpPr>
        <p:spPr>
          <a:xfrm>
            <a:off x="1954358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B45FCD-6673-47EF-BD52-2DEB8D0D83EE}"/>
              </a:ext>
            </a:extLst>
          </p:cNvPr>
          <p:cNvSpPr/>
          <p:nvPr/>
        </p:nvSpPr>
        <p:spPr>
          <a:xfrm>
            <a:off x="2549400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4EF95E-756B-4511-97D1-687577241B77}"/>
              </a:ext>
            </a:extLst>
          </p:cNvPr>
          <p:cNvSpPr/>
          <p:nvPr/>
        </p:nvSpPr>
        <p:spPr>
          <a:xfrm>
            <a:off x="3144443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C652C5-1D55-4A73-986F-D5813D56C4A4}"/>
              </a:ext>
            </a:extLst>
          </p:cNvPr>
          <p:cNvSpPr/>
          <p:nvPr/>
        </p:nvSpPr>
        <p:spPr>
          <a:xfrm>
            <a:off x="764273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A8469D-8A2F-4909-B90F-F63F4EC35AA3}"/>
              </a:ext>
            </a:extLst>
          </p:cNvPr>
          <p:cNvSpPr/>
          <p:nvPr/>
        </p:nvSpPr>
        <p:spPr>
          <a:xfrm>
            <a:off x="1359315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B48938E-00AA-46A6-9232-5C7D4F41656F}"/>
              </a:ext>
            </a:extLst>
          </p:cNvPr>
          <p:cNvSpPr/>
          <p:nvPr/>
        </p:nvSpPr>
        <p:spPr>
          <a:xfrm>
            <a:off x="1954358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FCCA63-9583-4D10-BE91-4951751846D0}"/>
              </a:ext>
            </a:extLst>
          </p:cNvPr>
          <p:cNvSpPr/>
          <p:nvPr/>
        </p:nvSpPr>
        <p:spPr>
          <a:xfrm>
            <a:off x="2549400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9B54187-5D5E-430D-939C-472E3877C147}"/>
              </a:ext>
            </a:extLst>
          </p:cNvPr>
          <p:cNvSpPr/>
          <p:nvPr/>
        </p:nvSpPr>
        <p:spPr>
          <a:xfrm>
            <a:off x="3144443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2CC50D7-984C-4D01-A663-5B6935042DF8}"/>
              </a:ext>
            </a:extLst>
          </p:cNvPr>
          <p:cNvSpPr/>
          <p:nvPr/>
        </p:nvSpPr>
        <p:spPr>
          <a:xfrm>
            <a:off x="764273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8770B2E-095A-420C-8AC9-3E8DC5D5CA52}"/>
              </a:ext>
            </a:extLst>
          </p:cNvPr>
          <p:cNvSpPr/>
          <p:nvPr/>
        </p:nvSpPr>
        <p:spPr>
          <a:xfrm>
            <a:off x="1359315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4CE326B-EC8F-415B-9932-BD92910D32E9}"/>
              </a:ext>
            </a:extLst>
          </p:cNvPr>
          <p:cNvSpPr/>
          <p:nvPr/>
        </p:nvSpPr>
        <p:spPr>
          <a:xfrm>
            <a:off x="1954358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742F367-3297-4772-9E16-64056F59D52D}"/>
              </a:ext>
            </a:extLst>
          </p:cNvPr>
          <p:cNvSpPr/>
          <p:nvPr/>
        </p:nvSpPr>
        <p:spPr>
          <a:xfrm>
            <a:off x="2549400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1C22810-A5C9-498E-9EC6-79A106D00E34}"/>
              </a:ext>
            </a:extLst>
          </p:cNvPr>
          <p:cNvSpPr/>
          <p:nvPr/>
        </p:nvSpPr>
        <p:spPr>
          <a:xfrm>
            <a:off x="3144443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704F309-74ED-440A-836F-7216ADA1BD56}"/>
              </a:ext>
            </a:extLst>
          </p:cNvPr>
          <p:cNvSpPr/>
          <p:nvPr/>
        </p:nvSpPr>
        <p:spPr>
          <a:xfrm>
            <a:off x="764273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2182648-E877-4651-A660-3F1968E26D9E}"/>
              </a:ext>
            </a:extLst>
          </p:cNvPr>
          <p:cNvSpPr/>
          <p:nvPr/>
        </p:nvSpPr>
        <p:spPr>
          <a:xfrm>
            <a:off x="1359315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545F653-9569-459E-BBE3-E124E0F4548E}"/>
              </a:ext>
            </a:extLst>
          </p:cNvPr>
          <p:cNvSpPr/>
          <p:nvPr/>
        </p:nvSpPr>
        <p:spPr>
          <a:xfrm>
            <a:off x="1954358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8F9A0A3-287B-447A-8F15-0E11A98489AE}"/>
              </a:ext>
            </a:extLst>
          </p:cNvPr>
          <p:cNvSpPr/>
          <p:nvPr/>
        </p:nvSpPr>
        <p:spPr>
          <a:xfrm>
            <a:off x="2549400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B50447-D7C5-42CA-8C83-8E8FB9D52958}"/>
              </a:ext>
            </a:extLst>
          </p:cNvPr>
          <p:cNvSpPr/>
          <p:nvPr/>
        </p:nvSpPr>
        <p:spPr>
          <a:xfrm>
            <a:off x="3144443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1A1B509-28DA-4818-AF8A-5A189EC9F029}"/>
              </a:ext>
            </a:extLst>
          </p:cNvPr>
          <p:cNvSpPr/>
          <p:nvPr/>
        </p:nvSpPr>
        <p:spPr>
          <a:xfrm>
            <a:off x="764273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A403370-8C97-4BC2-8E7B-885F386A4D61}"/>
              </a:ext>
            </a:extLst>
          </p:cNvPr>
          <p:cNvSpPr/>
          <p:nvPr/>
        </p:nvSpPr>
        <p:spPr>
          <a:xfrm>
            <a:off x="1359315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2506583-A4FF-4BDD-863D-EAE8AFE707EC}"/>
              </a:ext>
            </a:extLst>
          </p:cNvPr>
          <p:cNvSpPr/>
          <p:nvPr/>
        </p:nvSpPr>
        <p:spPr>
          <a:xfrm>
            <a:off x="1954358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24ADBAA-E1C1-4169-AE7E-4BAD0D8F0339}"/>
              </a:ext>
            </a:extLst>
          </p:cNvPr>
          <p:cNvSpPr/>
          <p:nvPr/>
        </p:nvSpPr>
        <p:spPr>
          <a:xfrm>
            <a:off x="2549400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594573F-AA49-43FF-9F5B-4A4B13004F96}"/>
              </a:ext>
            </a:extLst>
          </p:cNvPr>
          <p:cNvSpPr/>
          <p:nvPr/>
        </p:nvSpPr>
        <p:spPr>
          <a:xfrm>
            <a:off x="3144443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8965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AACA6-B4D1-4A19-8A43-8E095D64D91D}"/>
              </a:ext>
            </a:extLst>
          </p:cNvPr>
          <p:cNvSpPr txBox="1"/>
          <p:nvPr/>
        </p:nvSpPr>
        <p:spPr>
          <a:xfrm>
            <a:off x="4469624" y="237290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1 00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-1217233" y="3215970"/>
            <a:ext cx="726833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k in range(2*n-1):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for i in range(n):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   for j in range(n):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       if (i+j)==k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       	a[j][i]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       	count +=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61C09A-3CD2-4255-9472-0504E75B6BA6}"/>
              </a:ext>
            </a:extLst>
          </p:cNvPr>
          <p:cNvSpPr txBox="1"/>
          <p:nvPr/>
        </p:nvSpPr>
        <p:spPr>
          <a:xfrm>
            <a:off x="5635124" y="237290"/>
            <a:ext cx="10887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2 10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3 01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E3F242-C682-41A4-8869-6AC6970CA1E4}"/>
              </a:ext>
            </a:extLst>
          </p:cNvPr>
          <p:cNvSpPr txBox="1"/>
          <p:nvPr/>
        </p:nvSpPr>
        <p:spPr>
          <a:xfrm>
            <a:off x="6926534" y="237290"/>
            <a:ext cx="10887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4 20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5 11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6 02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456144-24C8-42A9-B9A9-E2DA97474C0F}"/>
              </a:ext>
            </a:extLst>
          </p:cNvPr>
          <p:cNvSpPr/>
          <p:nvPr/>
        </p:nvSpPr>
        <p:spPr>
          <a:xfrm>
            <a:off x="430638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992790-E7B4-4ABF-92E1-E0BBF00FA219}"/>
              </a:ext>
            </a:extLst>
          </p:cNvPr>
          <p:cNvSpPr/>
          <p:nvPr/>
        </p:nvSpPr>
        <p:spPr>
          <a:xfrm>
            <a:off x="1025680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4BC1DB-1F69-4E85-BBDB-B3599729F6A1}"/>
              </a:ext>
            </a:extLst>
          </p:cNvPr>
          <p:cNvSpPr/>
          <p:nvPr/>
        </p:nvSpPr>
        <p:spPr>
          <a:xfrm>
            <a:off x="1620723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5716D0-2D30-447B-9496-B165F3506FC6}"/>
              </a:ext>
            </a:extLst>
          </p:cNvPr>
          <p:cNvSpPr/>
          <p:nvPr/>
        </p:nvSpPr>
        <p:spPr>
          <a:xfrm>
            <a:off x="2215765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BE50F-2FEC-4F77-9461-12E313E76543}"/>
              </a:ext>
            </a:extLst>
          </p:cNvPr>
          <p:cNvSpPr/>
          <p:nvPr/>
        </p:nvSpPr>
        <p:spPr>
          <a:xfrm>
            <a:off x="2810808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5601A-5171-4B03-BEE6-04F91A34DE93}"/>
              </a:ext>
            </a:extLst>
          </p:cNvPr>
          <p:cNvSpPr/>
          <p:nvPr/>
        </p:nvSpPr>
        <p:spPr>
          <a:xfrm>
            <a:off x="430638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5EC4F-5E80-4BA2-9D84-079843B9F947}"/>
              </a:ext>
            </a:extLst>
          </p:cNvPr>
          <p:cNvSpPr/>
          <p:nvPr/>
        </p:nvSpPr>
        <p:spPr>
          <a:xfrm>
            <a:off x="1025680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F67BC-1F6B-4BED-9394-9004F3CC0A16}"/>
              </a:ext>
            </a:extLst>
          </p:cNvPr>
          <p:cNvSpPr/>
          <p:nvPr/>
        </p:nvSpPr>
        <p:spPr>
          <a:xfrm>
            <a:off x="1620723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81DFFA-3717-4B69-B7B8-634A13FDFFF1}"/>
              </a:ext>
            </a:extLst>
          </p:cNvPr>
          <p:cNvSpPr/>
          <p:nvPr/>
        </p:nvSpPr>
        <p:spPr>
          <a:xfrm>
            <a:off x="2215765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297DEE-7DB6-4C0B-893E-31FA1C521F17}"/>
              </a:ext>
            </a:extLst>
          </p:cNvPr>
          <p:cNvSpPr/>
          <p:nvPr/>
        </p:nvSpPr>
        <p:spPr>
          <a:xfrm>
            <a:off x="2810808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CFA7F0-A18A-451D-9C9B-771EDDAC6571}"/>
              </a:ext>
            </a:extLst>
          </p:cNvPr>
          <p:cNvSpPr/>
          <p:nvPr/>
        </p:nvSpPr>
        <p:spPr>
          <a:xfrm>
            <a:off x="430638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503799-39FD-4A0D-83FD-86C0ADF18632}"/>
              </a:ext>
            </a:extLst>
          </p:cNvPr>
          <p:cNvSpPr/>
          <p:nvPr/>
        </p:nvSpPr>
        <p:spPr>
          <a:xfrm>
            <a:off x="1025680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940F2A-D8CE-4F66-A57D-8A413622866F}"/>
              </a:ext>
            </a:extLst>
          </p:cNvPr>
          <p:cNvSpPr/>
          <p:nvPr/>
        </p:nvSpPr>
        <p:spPr>
          <a:xfrm>
            <a:off x="1620723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995832-F3CB-4E50-B3A9-398E19408871}"/>
              </a:ext>
            </a:extLst>
          </p:cNvPr>
          <p:cNvSpPr/>
          <p:nvPr/>
        </p:nvSpPr>
        <p:spPr>
          <a:xfrm>
            <a:off x="2215765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79B9A9-2E72-4A71-95A4-213C891DB71F}"/>
              </a:ext>
            </a:extLst>
          </p:cNvPr>
          <p:cNvSpPr/>
          <p:nvPr/>
        </p:nvSpPr>
        <p:spPr>
          <a:xfrm>
            <a:off x="2810808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125128-A1E3-4BB7-A673-EB484F334EE4}"/>
              </a:ext>
            </a:extLst>
          </p:cNvPr>
          <p:cNvSpPr/>
          <p:nvPr/>
        </p:nvSpPr>
        <p:spPr>
          <a:xfrm>
            <a:off x="430638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9CBF22-D3EA-4ED6-9194-E8784376F073}"/>
              </a:ext>
            </a:extLst>
          </p:cNvPr>
          <p:cNvSpPr/>
          <p:nvPr/>
        </p:nvSpPr>
        <p:spPr>
          <a:xfrm>
            <a:off x="1025680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CD6F63-7ED9-424D-95A7-395E23DDFADF}"/>
              </a:ext>
            </a:extLst>
          </p:cNvPr>
          <p:cNvSpPr/>
          <p:nvPr/>
        </p:nvSpPr>
        <p:spPr>
          <a:xfrm>
            <a:off x="1620723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16553B-30AF-4CF0-8631-1E2CC67C4B78}"/>
              </a:ext>
            </a:extLst>
          </p:cNvPr>
          <p:cNvSpPr/>
          <p:nvPr/>
        </p:nvSpPr>
        <p:spPr>
          <a:xfrm>
            <a:off x="2215765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128A81-69AA-4C5B-9331-82C5C22DAD7A}"/>
              </a:ext>
            </a:extLst>
          </p:cNvPr>
          <p:cNvSpPr/>
          <p:nvPr/>
        </p:nvSpPr>
        <p:spPr>
          <a:xfrm>
            <a:off x="2810808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3D6F90-ECDA-4A8E-B6FD-00121613DED0}"/>
              </a:ext>
            </a:extLst>
          </p:cNvPr>
          <p:cNvSpPr/>
          <p:nvPr/>
        </p:nvSpPr>
        <p:spPr>
          <a:xfrm>
            <a:off x="430638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0A6718-F75E-4D53-AC1D-BF9669BC5504}"/>
              </a:ext>
            </a:extLst>
          </p:cNvPr>
          <p:cNvSpPr/>
          <p:nvPr/>
        </p:nvSpPr>
        <p:spPr>
          <a:xfrm>
            <a:off x="1025680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DAF64F-D3A0-4B41-A52D-43D2F5273386}"/>
              </a:ext>
            </a:extLst>
          </p:cNvPr>
          <p:cNvSpPr/>
          <p:nvPr/>
        </p:nvSpPr>
        <p:spPr>
          <a:xfrm>
            <a:off x="1620723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D5533D-8B41-474B-8F16-AC2CC8AED032}"/>
              </a:ext>
            </a:extLst>
          </p:cNvPr>
          <p:cNvSpPr/>
          <p:nvPr/>
        </p:nvSpPr>
        <p:spPr>
          <a:xfrm>
            <a:off x="2215765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914F1A-82BD-4EE0-A159-333F1CE1D5AE}"/>
              </a:ext>
            </a:extLst>
          </p:cNvPr>
          <p:cNvSpPr/>
          <p:nvPr/>
        </p:nvSpPr>
        <p:spPr>
          <a:xfrm>
            <a:off x="2810808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B0FA76-B846-4E5A-BAB5-AB16E3DC9BB8}"/>
              </a:ext>
            </a:extLst>
          </p:cNvPr>
          <p:cNvSpPr txBox="1"/>
          <p:nvPr/>
        </p:nvSpPr>
        <p:spPr>
          <a:xfrm>
            <a:off x="8246275" y="248023"/>
            <a:ext cx="131478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7  30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8  21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9  12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10 03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C5F4C1-0E1E-40D8-92B4-6F3E31762FF9}"/>
              </a:ext>
            </a:extLst>
          </p:cNvPr>
          <p:cNvSpPr txBox="1"/>
          <p:nvPr/>
        </p:nvSpPr>
        <p:spPr>
          <a:xfrm>
            <a:off x="10018544" y="248023"/>
            <a:ext cx="15408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11  40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12  31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13  22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14  13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15  04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2E57115-6182-4F1B-BDFE-D18A295ABC68}"/>
              </a:ext>
            </a:extLst>
          </p:cNvPr>
          <p:cNvSpPr txBox="1"/>
          <p:nvPr/>
        </p:nvSpPr>
        <p:spPr>
          <a:xfrm>
            <a:off x="5522112" y="2904384"/>
            <a:ext cx="15408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16  41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17  32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18  23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19  14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96408D-9E7A-4383-9B2F-A0AB49FA2141}"/>
              </a:ext>
            </a:extLst>
          </p:cNvPr>
          <p:cNvSpPr txBox="1"/>
          <p:nvPr/>
        </p:nvSpPr>
        <p:spPr>
          <a:xfrm>
            <a:off x="7638374" y="3396827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20  42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21  33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22  24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6F82B2-7710-40A3-98AF-85D4755C3835}"/>
              </a:ext>
            </a:extLst>
          </p:cNvPr>
          <p:cNvSpPr txBox="1"/>
          <p:nvPr/>
        </p:nvSpPr>
        <p:spPr>
          <a:xfrm>
            <a:off x="9561059" y="3871806"/>
            <a:ext cx="13147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23 43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24 34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346BF4-A264-434C-AC84-A019BBE7D175}"/>
              </a:ext>
            </a:extLst>
          </p:cNvPr>
          <p:cNvSpPr txBox="1"/>
          <p:nvPr/>
        </p:nvSpPr>
        <p:spPr>
          <a:xfrm>
            <a:off x="10964308" y="4364249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25 44</a:t>
            </a:r>
          </a:p>
        </p:txBody>
      </p:sp>
    </p:spTree>
    <p:extLst>
      <p:ext uri="{BB962C8B-B14F-4D97-AF65-F5344CB8AC3E}">
        <p14:creationId xmlns:p14="http://schemas.microsoft.com/office/powerpoint/2010/main" val="20490720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-531348" y="3086743"/>
            <a:ext cx="7417415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inc=0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flag=1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for j in range(n-inc*2):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a[inc+j][i]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if n//2 == i: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	        flag = -flag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inc += flag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C5F4C1-0E1E-40D8-92B4-6F3E31762FF9}"/>
              </a:ext>
            </a:extLst>
          </p:cNvPr>
          <p:cNvSpPr txBox="1"/>
          <p:nvPr/>
        </p:nvSpPr>
        <p:spPr>
          <a:xfrm>
            <a:off x="4904943" y="139505"/>
            <a:ext cx="13147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1  00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2  10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3  20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4  30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5  40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543650" y="-7082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138692" y="-7082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733735" y="-7082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328777" y="-7082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2923820" y="-7082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543650" y="52421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138692" y="52421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733735" y="52421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328777" y="52421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2923820" y="52421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543650" y="111925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138692" y="111925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733735" y="111925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328777" y="111925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2923820" y="111925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543650" y="17142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138692" y="17142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733735" y="17142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328777" y="17142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2923820" y="17142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543650" y="23093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138692" y="23093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733735" y="23093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328777" y="23093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2923820" y="23093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3CFFF0-4694-49B8-88C6-9A0634E195F7}"/>
              </a:ext>
            </a:extLst>
          </p:cNvPr>
          <p:cNvSpPr txBox="1"/>
          <p:nvPr/>
        </p:nvSpPr>
        <p:spPr>
          <a:xfrm>
            <a:off x="6886067" y="139504"/>
            <a:ext cx="1314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6  11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7  21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8  31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FF5680-891E-4ADB-90E7-2D33BC622895}"/>
              </a:ext>
            </a:extLst>
          </p:cNvPr>
          <p:cNvSpPr txBox="1"/>
          <p:nvPr/>
        </p:nvSpPr>
        <p:spPr>
          <a:xfrm>
            <a:off x="8795893" y="13950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9  22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87DC44-60A7-4575-96A3-7C84BA8BFE7A}"/>
              </a:ext>
            </a:extLst>
          </p:cNvPr>
          <p:cNvSpPr txBox="1"/>
          <p:nvPr/>
        </p:nvSpPr>
        <p:spPr>
          <a:xfrm>
            <a:off x="6367452" y="3196602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10  13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11  23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12  33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B57F23-D001-4444-91E0-A42DF9DEEEC2}"/>
              </a:ext>
            </a:extLst>
          </p:cNvPr>
          <p:cNvSpPr txBox="1"/>
          <p:nvPr/>
        </p:nvSpPr>
        <p:spPr>
          <a:xfrm>
            <a:off x="8883123" y="2704159"/>
            <a:ext cx="15408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13  04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14  14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15  24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16  34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17  44</a:t>
            </a:r>
          </a:p>
        </p:txBody>
      </p:sp>
    </p:spTree>
    <p:extLst>
      <p:ext uri="{BB962C8B-B14F-4D97-AF65-F5344CB8AC3E}">
        <p14:creationId xmlns:p14="http://schemas.microsoft.com/office/powerpoint/2010/main" val="24802730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707423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302465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897508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492550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3087593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707423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302465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897508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492550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3087593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707423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302465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897508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492550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3087593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707423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302465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897508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492550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3087593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707423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302465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897508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492550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3087593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3DAA7A-3C84-47AB-B433-A2D376FE584A}"/>
              </a:ext>
            </a:extLst>
          </p:cNvPr>
          <p:cNvSpPr txBox="1"/>
          <p:nvPr/>
        </p:nvSpPr>
        <p:spPr>
          <a:xfrm>
            <a:off x="4042361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홀수마방진</a:t>
            </a:r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F8A9B1-207C-46A4-AEFB-2BE2E64F0D56}"/>
              </a:ext>
            </a:extLst>
          </p:cNvPr>
          <p:cNvSpPr txBox="1"/>
          <p:nvPr/>
        </p:nvSpPr>
        <p:spPr>
          <a:xfrm>
            <a:off x="4410458" y="788981"/>
            <a:ext cx="8558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1. 1</a:t>
            </a:r>
            <a:r>
              <a:rPr lang="ko-KR" altLang="en-US" sz="3200">
                <a:latin typeface="Consolas" panose="020B0609020204030204" pitchFamily="49" charset="0"/>
              </a:rPr>
              <a:t>은 첫번째 행의 가운데 열에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2. </a:t>
            </a:r>
            <a:r>
              <a:rPr lang="ko-KR" altLang="en-US" sz="3200">
                <a:latin typeface="Consolas" panose="020B0609020204030204" pitchFamily="49" charset="0"/>
              </a:rPr>
              <a:t>다음 숫자는 왼쪽열의 위쪽행에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3. </a:t>
            </a:r>
            <a:r>
              <a:rPr lang="ko-KR" altLang="en-US" sz="3200">
                <a:latin typeface="Consolas" panose="020B0609020204030204" pitchFamily="49" charset="0"/>
              </a:rPr>
              <a:t>행을 넘어가면 마지막행에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4. </a:t>
            </a:r>
            <a:r>
              <a:rPr lang="ko-KR" altLang="en-US" sz="3200">
                <a:latin typeface="Consolas" panose="020B0609020204030204" pitchFamily="49" charset="0"/>
              </a:rPr>
              <a:t>열을 넘어가면 마지막열에 채운다</a:t>
            </a:r>
            <a:r>
              <a:rPr lang="en-US" altLang="ko-KR" sz="3200"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5. </a:t>
            </a:r>
            <a:r>
              <a:rPr lang="ko-KR" altLang="en-US" sz="3200">
                <a:latin typeface="Consolas" panose="020B0609020204030204" pitchFamily="49" charset="0"/>
              </a:rPr>
              <a:t>채울 공간에 이미 숫자가 채워져 있다면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</a:t>
            </a:r>
            <a:r>
              <a:rPr lang="ko-KR" altLang="en-US" sz="3200">
                <a:latin typeface="Consolas" panose="020B0609020204030204" pitchFamily="49" charset="0"/>
              </a:rPr>
              <a:t>현재 위치의 아랫쪽 행에 채운다</a:t>
            </a:r>
            <a:r>
              <a:rPr lang="en-US" altLang="ko-KR" sz="3200"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33183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BE72B6-C0B5-449C-8091-DFB05BFA8712}"/>
              </a:ext>
            </a:extLst>
          </p:cNvPr>
          <p:cNvSpPr/>
          <p:nvPr/>
        </p:nvSpPr>
        <p:spPr>
          <a:xfrm>
            <a:off x="1009934" y="559558"/>
            <a:ext cx="2770496" cy="682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Car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1EF477-2BF1-4E77-9EC6-EE373D1ABCFE}"/>
              </a:ext>
            </a:extLst>
          </p:cNvPr>
          <p:cNvSpPr/>
          <p:nvPr/>
        </p:nvSpPr>
        <p:spPr>
          <a:xfrm>
            <a:off x="1009934" y="1241946"/>
            <a:ext cx="2770496" cy="682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run(){}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A536CC-470C-47DE-BB76-5695C24E9E16}"/>
              </a:ext>
            </a:extLst>
          </p:cNvPr>
          <p:cNvSpPr/>
          <p:nvPr/>
        </p:nvSpPr>
        <p:spPr>
          <a:xfrm>
            <a:off x="1009934" y="1924334"/>
            <a:ext cx="2770496" cy="682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6B7B23-2B0E-4ACD-A85A-5206E622D012}"/>
              </a:ext>
            </a:extLst>
          </p:cNvPr>
          <p:cNvSpPr/>
          <p:nvPr/>
        </p:nvSpPr>
        <p:spPr>
          <a:xfrm>
            <a:off x="1009934" y="3289110"/>
            <a:ext cx="2770496" cy="682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Tesla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9C4956-785F-4A33-AEDE-775E3D771AAA}"/>
              </a:ext>
            </a:extLst>
          </p:cNvPr>
          <p:cNvSpPr/>
          <p:nvPr/>
        </p:nvSpPr>
        <p:spPr>
          <a:xfrm>
            <a:off x="1009934" y="3971498"/>
            <a:ext cx="2770496" cy="682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F8E4E9-05A6-4B5C-9BD2-6697A1985A57}"/>
              </a:ext>
            </a:extLst>
          </p:cNvPr>
          <p:cNvSpPr/>
          <p:nvPr/>
        </p:nvSpPr>
        <p:spPr>
          <a:xfrm>
            <a:off x="1009934" y="4653886"/>
            <a:ext cx="2770496" cy="682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BC44B45-F8F6-4398-A90C-D80BD01D6832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95182" y="2606722"/>
            <a:ext cx="0" cy="68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CA68C8-8652-4523-A7A0-0FC05C44D227}"/>
              </a:ext>
            </a:extLst>
          </p:cNvPr>
          <p:cNvSpPr txBox="1"/>
          <p:nvPr/>
        </p:nvSpPr>
        <p:spPr>
          <a:xfrm>
            <a:off x="5904932" y="1726919"/>
            <a:ext cx="26709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 = Tesla()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t.run();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61597-892C-4A93-A1B7-A1757E35B93E}"/>
              </a:ext>
            </a:extLst>
          </p:cNvPr>
          <p:cNvSpPr txBox="1"/>
          <p:nvPr/>
        </p:nvSpPr>
        <p:spPr>
          <a:xfrm>
            <a:off x="2543426" y="264822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is 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937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B1CA2F-37C9-46E2-92FF-22EB1B0309BC}"/>
              </a:ext>
            </a:extLst>
          </p:cNvPr>
          <p:cNvSpPr txBox="1"/>
          <p:nvPr/>
        </p:nvSpPr>
        <p:spPr>
          <a:xfrm>
            <a:off x="259307" y="1910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>
                <a:latin typeface="Consolas" panose="020B0609020204030204" pitchFamily="49" charset="0"/>
              </a:rPr>
              <a:t>역학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D9382-E3CA-46C0-9209-6ED7E3736B3B}"/>
              </a:ext>
            </a:extLst>
          </p:cNvPr>
          <p:cNvSpPr txBox="1"/>
          <p:nvPr/>
        </p:nvSpPr>
        <p:spPr>
          <a:xfrm>
            <a:off x="2702255" y="209603"/>
            <a:ext cx="4147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>
                <a:latin typeface="Consolas" panose="020B0609020204030204" pitchFamily="49" charset="0"/>
              </a:rPr>
              <a:t>로마 </a:t>
            </a:r>
            <a:r>
              <a:rPr lang="en-US" altLang="ko-KR" sz="3600">
                <a:latin typeface="Consolas" panose="020B0609020204030204" pitchFamily="49" charset="0"/>
              </a:rPr>
              <a:t>: 365.25</a:t>
            </a:r>
          </a:p>
          <a:p>
            <a:pPr algn="l"/>
            <a:r>
              <a:rPr lang="ko-KR" altLang="en-US" sz="3600">
                <a:latin typeface="Consolas" panose="020B0609020204030204" pitchFamily="49" charset="0"/>
              </a:rPr>
              <a:t>중세 </a:t>
            </a:r>
            <a:r>
              <a:rPr lang="en-US" altLang="ko-KR" sz="3600">
                <a:latin typeface="Consolas" panose="020B0609020204030204" pitchFamily="49" charset="0"/>
              </a:rPr>
              <a:t>: 365.2425</a:t>
            </a:r>
            <a:r>
              <a:rPr lang="ko-KR" altLang="en-US" sz="36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7F875-B9AE-465E-AF71-E8675F0926E0}"/>
              </a:ext>
            </a:extLst>
          </p:cNvPr>
          <p:cNvSpPr txBox="1"/>
          <p:nvPr/>
        </p:nvSpPr>
        <p:spPr>
          <a:xfrm>
            <a:off x="2702255" y="1409932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>
                <a:latin typeface="Consolas" panose="020B0609020204030204" pitchFamily="49" charset="0"/>
              </a:rPr>
              <a:t>현대 </a:t>
            </a:r>
            <a:r>
              <a:rPr lang="en-US" altLang="ko-KR" sz="3600">
                <a:latin typeface="Consolas" panose="020B0609020204030204" pitchFamily="49" charset="0"/>
              </a:rPr>
              <a:t>: 365.2422</a:t>
            </a:r>
            <a:r>
              <a:rPr lang="ko-KR" altLang="en-US" sz="36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F4DCD-0201-4418-B209-97D66B90B0F3}"/>
              </a:ext>
            </a:extLst>
          </p:cNvPr>
          <p:cNvSpPr txBox="1"/>
          <p:nvPr/>
        </p:nvSpPr>
        <p:spPr>
          <a:xfrm>
            <a:off x="1367303" y="2132800"/>
            <a:ext cx="9049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>
                <a:latin typeface="Consolas" panose="020B0609020204030204" pitchFamily="49" charset="0"/>
              </a:rPr>
              <a:t>1     </a:t>
            </a:r>
            <a:r>
              <a:rPr lang="en-US" altLang="ko-KR" sz="3600">
                <a:solidFill>
                  <a:srgbClr val="FF0000"/>
                </a:solidFill>
                <a:latin typeface="Consolas" panose="020B0609020204030204" pitchFamily="49" charset="0"/>
              </a:rPr>
              <a:t>100     200      300      </a:t>
            </a:r>
            <a:r>
              <a:rPr lang="en-US" altLang="ko-KR" sz="3600">
                <a:latin typeface="Consolas" panose="020B0609020204030204" pitchFamily="49" charset="0"/>
              </a:rPr>
              <a:t>400</a:t>
            </a:r>
          </a:p>
          <a:p>
            <a:pPr algn="l"/>
            <a:r>
              <a:rPr lang="en-US" altLang="ko-KR" sz="3600">
                <a:latin typeface="Consolas" panose="020B0609020204030204" pitchFamily="49" charset="0"/>
              </a:rPr>
              <a:t>1</a:t>
            </a:r>
            <a:r>
              <a:rPr lang="ko-KR" altLang="en-US" sz="3600">
                <a:latin typeface="Consolas" panose="020B0609020204030204" pitchFamily="49" charset="0"/>
              </a:rPr>
              <a:t>년 </a:t>
            </a:r>
            <a:r>
              <a:rPr lang="en-US" altLang="ko-KR" sz="3600">
                <a:latin typeface="Consolas" panose="020B0609020204030204" pitchFamily="49" charset="0"/>
              </a:rPr>
              <a:t>1</a:t>
            </a:r>
            <a:r>
              <a:rPr lang="ko-KR" altLang="en-US" sz="3600">
                <a:latin typeface="Consolas" panose="020B0609020204030204" pitchFamily="49" charset="0"/>
              </a:rPr>
              <a:t>월 </a:t>
            </a:r>
            <a:r>
              <a:rPr lang="en-US" altLang="ko-KR" sz="3600">
                <a:latin typeface="Consolas" panose="020B0609020204030204" pitchFamily="49" charset="0"/>
              </a:rPr>
              <a:t>1</a:t>
            </a:r>
            <a:r>
              <a:rPr lang="ko-KR" altLang="en-US" sz="3600">
                <a:latin typeface="Consolas" panose="020B0609020204030204" pitchFamily="49" charset="0"/>
              </a:rPr>
              <a:t>일 월요일 </a:t>
            </a:r>
            <a:r>
              <a:rPr lang="en-US" altLang="ko-KR" sz="3600">
                <a:latin typeface="Consolas" panose="020B0609020204030204" pitchFamily="49" charset="0"/>
              </a:rPr>
              <a:t>index = 0 </a:t>
            </a:r>
            <a:endParaRPr lang="ko-KR" altLang="en-US" sz="36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C3254-80EA-46D1-AFE1-BB404CC3A757}"/>
              </a:ext>
            </a:extLst>
          </p:cNvPr>
          <p:cNvSpPr txBox="1"/>
          <p:nvPr/>
        </p:nvSpPr>
        <p:spPr>
          <a:xfrm>
            <a:off x="1367303" y="3409666"/>
            <a:ext cx="110337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year = 1234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total % 7 = 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if ((year%4==0)and(year%100!=0))or(year%400==0):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print("</a:t>
            </a:r>
            <a:r>
              <a:rPr lang="ko-KR" altLang="en-US" sz="3200">
                <a:latin typeface="Consolas" panose="020B0609020204030204" pitchFamily="49" charset="0"/>
              </a:rPr>
              <a:t>윤년입니다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else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print("</a:t>
            </a:r>
            <a:r>
              <a:rPr lang="ko-KR" altLang="en-US" sz="3200">
                <a:latin typeface="Consolas" panose="020B0609020204030204" pitchFamily="49" charset="0"/>
              </a:rPr>
              <a:t>평년입니다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1963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707423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302465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897508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492550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3087593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707423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302465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897508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492550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3087593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707423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302465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897508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492550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3087593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707423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302465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897508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492550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3087593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707423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302465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897508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492550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3087593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3DAA7A-3C84-47AB-B433-A2D376FE584A}"/>
              </a:ext>
            </a:extLst>
          </p:cNvPr>
          <p:cNvSpPr txBox="1"/>
          <p:nvPr/>
        </p:nvSpPr>
        <p:spPr>
          <a:xfrm>
            <a:off x="4042361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홀수마방진</a:t>
            </a:r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F8A9B1-207C-46A4-AEFB-2BE2E64F0D56}"/>
              </a:ext>
            </a:extLst>
          </p:cNvPr>
          <p:cNvSpPr txBox="1"/>
          <p:nvPr/>
        </p:nvSpPr>
        <p:spPr>
          <a:xfrm>
            <a:off x="4410458" y="788981"/>
            <a:ext cx="8558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1. 1</a:t>
            </a:r>
            <a:r>
              <a:rPr lang="ko-KR" altLang="en-US" sz="3200">
                <a:latin typeface="Consolas" panose="020B0609020204030204" pitchFamily="49" charset="0"/>
              </a:rPr>
              <a:t>은 첫번째 행의 가운데 열에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2. </a:t>
            </a:r>
            <a:r>
              <a:rPr lang="ko-KR" altLang="en-US" sz="3200">
                <a:latin typeface="Consolas" panose="020B0609020204030204" pitchFamily="49" charset="0"/>
              </a:rPr>
              <a:t>다음 숫자는 왼쪽열의 위쪽행에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3. </a:t>
            </a:r>
            <a:r>
              <a:rPr lang="ko-KR" altLang="en-US" sz="3200">
                <a:latin typeface="Consolas" panose="020B0609020204030204" pitchFamily="49" charset="0"/>
              </a:rPr>
              <a:t>행을 넘어가면 마지막행에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4. </a:t>
            </a:r>
            <a:r>
              <a:rPr lang="ko-KR" altLang="en-US" sz="3200">
                <a:latin typeface="Consolas" panose="020B0609020204030204" pitchFamily="49" charset="0"/>
              </a:rPr>
              <a:t>열을 넘어가면 마지막열에 채운다</a:t>
            </a:r>
            <a:r>
              <a:rPr lang="en-US" altLang="ko-KR" sz="3200"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5. </a:t>
            </a:r>
            <a:r>
              <a:rPr lang="ko-KR" altLang="en-US" sz="3200">
                <a:latin typeface="Consolas" panose="020B0609020204030204" pitchFamily="49" charset="0"/>
              </a:rPr>
              <a:t>채울 공간에 이미 숫자가 채워져 있다면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</a:t>
            </a:r>
            <a:r>
              <a:rPr lang="ko-KR" altLang="en-US" sz="3200">
                <a:latin typeface="Consolas" panose="020B0609020204030204" pitchFamily="49" charset="0"/>
              </a:rPr>
              <a:t>현재 위치의 아랫쪽 행에 채운다</a:t>
            </a:r>
            <a:r>
              <a:rPr lang="en-US" altLang="ko-KR" sz="3200"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61713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227389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010662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793937" y="107122"/>
            <a:ext cx="783273" cy="7832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577210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3360485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227389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010662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793937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577210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3360485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227389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010662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793937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577210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3360485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227389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010662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793937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577210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3360485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227389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010662" y="3240218"/>
            <a:ext cx="783273" cy="7832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793937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577210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3360485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0DAEE-8C42-452C-B9E6-96E8DDBF4E62}"/>
              </a:ext>
            </a:extLst>
          </p:cNvPr>
          <p:cNvSpPr txBox="1"/>
          <p:nvPr/>
        </p:nvSpPr>
        <p:spPr>
          <a:xfrm>
            <a:off x="5288445" y="-6094576"/>
            <a:ext cx="5157181" cy="12403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n=5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row=0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col=n//2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r=0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a[row][col] = count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for i in range(n*n-1):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 = row-1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 = col-1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r &lt;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 = n-1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c &lt;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c = n-1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a[r][c] &gt;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 = row+1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c = col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a[r][c]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row = r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col = 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5910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227389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010662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793937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577210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3360485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227389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010662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793937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577210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3360485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227389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010662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793937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577210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3360485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227389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010662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793937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577210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3360485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227389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010662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793937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577210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3360485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0DAEE-8C42-452C-B9E6-96E8DDBF4E62}"/>
              </a:ext>
            </a:extLst>
          </p:cNvPr>
          <p:cNvSpPr txBox="1"/>
          <p:nvPr/>
        </p:nvSpPr>
        <p:spPr>
          <a:xfrm>
            <a:off x="5288445" y="-6094576"/>
            <a:ext cx="5157181" cy="12403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n=5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row=0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col=n//2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r=0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a[row][col] = count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for i in range(n*n-1):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 = row-1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 = col-1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r &lt;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 = n-1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c &lt;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c = n-1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a[r][c] &gt;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 = row+1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c = col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a[r][c]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row = r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col = 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AF8A88-7028-4E66-A3EC-4C67B4F6BEA5}"/>
              </a:ext>
            </a:extLst>
          </p:cNvPr>
          <p:cNvSpPr/>
          <p:nvPr/>
        </p:nvSpPr>
        <p:spPr>
          <a:xfrm>
            <a:off x="4143758" y="10712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C239C7-7DF8-4C1D-BDAA-6D9DF81F93DC}"/>
              </a:ext>
            </a:extLst>
          </p:cNvPr>
          <p:cNvSpPr/>
          <p:nvPr/>
        </p:nvSpPr>
        <p:spPr>
          <a:xfrm>
            <a:off x="4143758" y="89039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78B64-3825-478D-A172-121BC2CCBF5E}"/>
              </a:ext>
            </a:extLst>
          </p:cNvPr>
          <p:cNvSpPr/>
          <p:nvPr/>
        </p:nvSpPr>
        <p:spPr>
          <a:xfrm>
            <a:off x="4143758" y="167366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286F9D-75E1-4900-945E-F001DE71C41B}"/>
              </a:ext>
            </a:extLst>
          </p:cNvPr>
          <p:cNvSpPr/>
          <p:nvPr/>
        </p:nvSpPr>
        <p:spPr>
          <a:xfrm>
            <a:off x="4143758" y="245694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51CAEF-906E-4032-87D8-02449446CA17}"/>
              </a:ext>
            </a:extLst>
          </p:cNvPr>
          <p:cNvSpPr/>
          <p:nvPr/>
        </p:nvSpPr>
        <p:spPr>
          <a:xfrm>
            <a:off x="4143758" y="3240216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D2035B-B4FE-49FC-9019-DFFEE517BB24}"/>
              </a:ext>
            </a:extLst>
          </p:cNvPr>
          <p:cNvSpPr/>
          <p:nvPr/>
        </p:nvSpPr>
        <p:spPr>
          <a:xfrm>
            <a:off x="234751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5EE15C-C3C1-4C4B-850D-90A3BB167D4E}"/>
              </a:ext>
            </a:extLst>
          </p:cNvPr>
          <p:cNvSpPr/>
          <p:nvPr/>
        </p:nvSpPr>
        <p:spPr>
          <a:xfrm>
            <a:off x="1018024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DE159D-2BD6-45FE-B4F4-CC3A9C22069B}"/>
              </a:ext>
            </a:extLst>
          </p:cNvPr>
          <p:cNvSpPr/>
          <p:nvPr/>
        </p:nvSpPr>
        <p:spPr>
          <a:xfrm>
            <a:off x="1801299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D63DD6-E361-4422-BAD1-36A533BDD23A}"/>
              </a:ext>
            </a:extLst>
          </p:cNvPr>
          <p:cNvSpPr/>
          <p:nvPr/>
        </p:nvSpPr>
        <p:spPr>
          <a:xfrm>
            <a:off x="2584572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0AF5B7-B084-4766-8A23-CB284D0AFBE9}"/>
              </a:ext>
            </a:extLst>
          </p:cNvPr>
          <p:cNvSpPr/>
          <p:nvPr/>
        </p:nvSpPr>
        <p:spPr>
          <a:xfrm>
            <a:off x="3367847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CB3FB-D188-4E29-A840-B517BD0C0BA3}"/>
              </a:ext>
            </a:extLst>
          </p:cNvPr>
          <p:cNvSpPr/>
          <p:nvPr/>
        </p:nvSpPr>
        <p:spPr>
          <a:xfrm>
            <a:off x="4151120" y="4009419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510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227389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010662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793937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577210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3360485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227389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010662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793937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577210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3360485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227389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010662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793937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577210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3360485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227389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010662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793937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577210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3360485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227389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010662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793937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577210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3360485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0DAEE-8C42-452C-B9E6-96E8DDBF4E62}"/>
              </a:ext>
            </a:extLst>
          </p:cNvPr>
          <p:cNvSpPr txBox="1"/>
          <p:nvPr/>
        </p:nvSpPr>
        <p:spPr>
          <a:xfrm>
            <a:off x="6401213" y="107120"/>
            <a:ext cx="3801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check(a,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AF8A88-7028-4E66-A3EC-4C67B4F6BEA5}"/>
              </a:ext>
            </a:extLst>
          </p:cNvPr>
          <p:cNvSpPr/>
          <p:nvPr/>
        </p:nvSpPr>
        <p:spPr>
          <a:xfrm>
            <a:off x="4143758" y="10712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C239C7-7DF8-4C1D-BDAA-6D9DF81F93DC}"/>
              </a:ext>
            </a:extLst>
          </p:cNvPr>
          <p:cNvSpPr/>
          <p:nvPr/>
        </p:nvSpPr>
        <p:spPr>
          <a:xfrm>
            <a:off x="4143758" y="89039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78B64-3825-478D-A172-121BC2CCBF5E}"/>
              </a:ext>
            </a:extLst>
          </p:cNvPr>
          <p:cNvSpPr/>
          <p:nvPr/>
        </p:nvSpPr>
        <p:spPr>
          <a:xfrm>
            <a:off x="4143758" y="167366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286F9D-75E1-4900-945E-F001DE71C41B}"/>
              </a:ext>
            </a:extLst>
          </p:cNvPr>
          <p:cNvSpPr/>
          <p:nvPr/>
        </p:nvSpPr>
        <p:spPr>
          <a:xfrm>
            <a:off x="4143758" y="245694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51CAEF-906E-4032-87D8-02449446CA17}"/>
              </a:ext>
            </a:extLst>
          </p:cNvPr>
          <p:cNvSpPr/>
          <p:nvPr/>
        </p:nvSpPr>
        <p:spPr>
          <a:xfrm>
            <a:off x="4143758" y="3240216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D2035B-B4FE-49FC-9019-DFFEE517BB24}"/>
              </a:ext>
            </a:extLst>
          </p:cNvPr>
          <p:cNvSpPr/>
          <p:nvPr/>
        </p:nvSpPr>
        <p:spPr>
          <a:xfrm>
            <a:off x="234751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5EE15C-C3C1-4C4B-850D-90A3BB167D4E}"/>
              </a:ext>
            </a:extLst>
          </p:cNvPr>
          <p:cNvSpPr/>
          <p:nvPr/>
        </p:nvSpPr>
        <p:spPr>
          <a:xfrm>
            <a:off x="1018024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DE159D-2BD6-45FE-B4F4-CC3A9C22069B}"/>
              </a:ext>
            </a:extLst>
          </p:cNvPr>
          <p:cNvSpPr/>
          <p:nvPr/>
        </p:nvSpPr>
        <p:spPr>
          <a:xfrm>
            <a:off x="1801299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D63DD6-E361-4422-BAD1-36A533BDD23A}"/>
              </a:ext>
            </a:extLst>
          </p:cNvPr>
          <p:cNvSpPr/>
          <p:nvPr/>
        </p:nvSpPr>
        <p:spPr>
          <a:xfrm>
            <a:off x="2584572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0AF5B7-B084-4766-8A23-CB284D0AFBE9}"/>
              </a:ext>
            </a:extLst>
          </p:cNvPr>
          <p:cNvSpPr/>
          <p:nvPr/>
        </p:nvSpPr>
        <p:spPr>
          <a:xfrm>
            <a:off x="3367847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CB3FB-D188-4E29-A840-B517BD0C0BA3}"/>
              </a:ext>
            </a:extLst>
          </p:cNvPr>
          <p:cNvSpPr/>
          <p:nvPr/>
        </p:nvSpPr>
        <p:spPr>
          <a:xfrm>
            <a:off x="4151120" y="4009419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0FE8FB-5E84-4FFC-91FE-4668CA40E525}"/>
              </a:ext>
            </a:extLst>
          </p:cNvPr>
          <p:cNvSpPr txBox="1"/>
          <p:nvPr/>
        </p:nvSpPr>
        <p:spPr>
          <a:xfrm>
            <a:off x="5692929" y="890393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01 02 03 04 -&gt; 05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1D90BC-E3FE-451C-8578-7787DFAB2E3E}"/>
              </a:ext>
            </a:extLst>
          </p:cNvPr>
          <p:cNvSpPr txBox="1"/>
          <p:nvPr/>
        </p:nvSpPr>
        <p:spPr>
          <a:xfrm>
            <a:off x="5692929" y="1350795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10 11 12 13 14 -&gt; 15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59D9C4-50A8-48AD-BC0B-F87EE05215D8}"/>
              </a:ext>
            </a:extLst>
          </p:cNvPr>
          <p:cNvSpPr txBox="1"/>
          <p:nvPr/>
        </p:nvSpPr>
        <p:spPr>
          <a:xfrm>
            <a:off x="5692929" y="1811197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20 21 22 23 24 -&gt; 25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DC1B4C-EEB6-42D0-9B28-549E7DFF3674}"/>
              </a:ext>
            </a:extLst>
          </p:cNvPr>
          <p:cNvSpPr txBox="1"/>
          <p:nvPr/>
        </p:nvSpPr>
        <p:spPr>
          <a:xfrm>
            <a:off x="5692929" y="2271599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30 31 32 33 34 -&gt; 35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E486B0-EFEC-4300-9E25-2D90BB970D3C}"/>
              </a:ext>
            </a:extLst>
          </p:cNvPr>
          <p:cNvSpPr txBox="1"/>
          <p:nvPr/>
        </p:nvSpPr>
        <p:spPr>
          <a:xfrm>
            <a:off x="5692929" y="273200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41 42 43 44 -&gt; 45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D5F84A-2EBD-4695-9BD3-C5C681B9D86A}"/>
              </a:ext>
            </a:extLst>
          </p:cNvPr>
          <p:cNvSpPr txBox="1"/>
          <p:nvPr/>
        </p:nvSpPr>
        <p:spPr>
          <a:xfrm>
            <a:off x="5685567" y="3616419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10 20 30 40 -&gt; 50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091329-7720-45F8-B639-E840FAB621B4}"/>
              </a:ext>
            </a:extLst>
          </p:cNvPr>
          <p:cNvSpPr txBox="1"/>
          <p:nvPr/>
        </p:nvSpPr>
        <p:spPr>
          <a:xfrm>
            <a:off x="5685567" y="466885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11 22 33 44 -&gt; 55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391AEE-65B0-445D-8747-18BE676173AE}"/>
              </a:ext>
            </a:extLst>
          </p:cNvPr>
          <p:cNvCxnSpPr/>
          <p:nvPr/>
        </p:nvCxnSpPr>
        <p:spPr>
          <a:xfrm>
            <a:off x="234751" y="107120"/>
            <a:ext cx="4685572" cy="4685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6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ACEB88-2EB8-4582-895E-64542CC14129}"/>
              </a:ext>
            </a:extLst>
          </p:cNvPr>
          <p:cNvSpPr/>
          <p:nvPr/>
        </p:nvSpPr>
        <p:spPr>
          <a:xfrm>
            <a:off x="1346200" y="584200"/>
            <a:ext cx="5969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0F9D759-B459-40B9-A8FA-653ED2FBB392}"/>
              </a:ext>
            </a:extLst>
          </p:cNvPr>
          <p:cNvSpPr/>
          <p:nvPr/>
        </p:nvSpPr>
        <p:spPr>
          <a:xfrm>
            <a:off x="1949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8BE3208-E4A2-45E2-9DA9-711B406B7BD5}"/>
              </a:ext>
            </a:extLst>
          </p:cNvPr>
          <p:cNvSpPr/>
          <p:nvPr/>
        </p:nvSpPr>
        <p:spPr>
          <a:xfrm>
            <a:off x="2552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C0FA35-FFEC-4247-9EBD-DDE7B540D3A8}"/>
              </a:ext>
            </a:extLst>
          </p:cNvPr>
          <p:cNvSpPr/>
          <p:nvPr/>
        </p:nvSpPr>
        <p:spPr>
          <a:xfrm>
            <a:off x="3155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ACCC7FE-9AD5-42C3-B85D-38825DAB5B61}"/>
              </a:ext>
            </a:extLst>
          </p:cNvPr>
          <p:cNvSpPr/>
          <p:nvPr/>
        </p:nvSpPr>
        <p:spPr>
          <a:xfrm>
            <a:off x="3759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EC2934E-873E-4645-A049-8C98B2D634F0}"/>
              </a:ext>
            </a:extLst>
          </p:cNvPr>
          <p:cNvSpPr/>
          <p:nvPr/>
        </p:nvSpPr>
        <p:spPr>
          <a:xfrm>
            <a:off x="4362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DD3695-11B4-4950-A55B-E75E183F8475}"/>
              </a:ext>
            </a:extLst>
          </p:cNvPr>
          <p:cNvSpPr/>
          <p:nvPr/>
        </p:nvSpPr>
        <p:spPr>
          <a:xfrm>
            <a:off x="4965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92AC6E-3A70-4280-BF65-1A1CC7F7FBC0}"/>
              </a:ext>
            </a:extLst>
          </p:cNvPr>
          <p:cNvSpPr/>
          <p:nvPr/>
        </p:nvSpPr>
        <p:spPr>
          <a:xfrm>
            <a:off x="5568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DB8E9F-E5B6-4390-BE6A-67014239AB3B}"/>
              </a:ext>
            </a:extLst>
          </p:cNvPr>
          <p:cNvSpPr/>
          <p:nvPr/>
        </p:nvSpPr>
        <p:spPr>
          <a:xfrm>
            <a:off x="6172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72F2DB8-F183-4B28-A3C1-50EFE4BE34A2}"/>
              </a:ext>
            </a:extLst>
          </p:cNvPr>
          <p:cNvSpPr/>
          <p:nvPr/>
        </p:nvSpPr>
        <p:spPr>
          <a:xfrm>
            <a:off x="6775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DE7C65-4539-4001-A358-9B79A91206B7}"/>
              </a:ext>
            </a:extLst>
          </p:cNvPr>
          <p:cNvSpPr/>
          <p:nvPr/>
        </p:nvSpPr>
        <p:spPr>
          <a:xfrm>
            <a:off x="7378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266909-052C-4B71-9887-A80778F42928}"/>
              </a:ext>
            </a:extLst>
          </p:cNvPr>
          <p:cNvSpPr/>
          <p:nvPr/>
        </p:nvSpPr>
        <p:spPr>
          <a:xfrm>
            <a:off x="7981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5A0E0C0-8BCE-4A64-9B38-E033A6D050DA}"/>
              </a:ext>
            </a:extLst>
          </p:cNvPr>
          <p:cNvSpPr/>
          <p:nvPr/>
        </p:nvSpPr>
        <p:spPr>
          <a:xfrm>
            <a:off x="8585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0DA36C7-C2F9-488E-861A-73B33D7E8B2F}"/>
              </a:ext>
            </a:extLst>
          </p:cNvPr>
          <p:cNvSpPr/>
          <p:nvPr/>
        </p:nvSpPr>
        <p:spPr>
          <a:xfrm>
            <a:off x="9188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667C0E-B266-4885-9297-766A3FFBDAD4}"/>
              </a:ext>
            </a:extLst>
          </p:cNvPr>
          <p:cNvSpPr/>
          <p:nvPr/>
        </p:nvSpPr>
        <p:spPr>
          <a:xfrm>
            <a:off x="9791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ABEA02-5CAA-4550-870A-E0594C67DE37}"/>
              </a:ext>
            </a:extLst>
          </p:cNvPr>
          <p:cNvSpPr/>
          <p:nvPr/>
        </p:nvSpPr>
        <p:spPr>
          <a:xfrm>
            <a:off x="10394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69C1F-7D23-4101-9FDB-A8249EFF20B4}"/>
              </a:ext>
            </a:extLst>
          </p:cNvPr>
          <p:cNvSpPr txBox="1"/>
          <p:nvPr/>
        </p:nvSpPr>
        <p:spPr>
          <a:xfrm>
            <a:off x="1258256" y="2598003"/>
            <a:ext cx="2359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S=0xffff</a:t>
            </a:r>
            <a:endParaRPr lang="ko-KR" altLang="en-US" sz="48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CB3DB-1FDB-40E8-9367-B94BD0E6EBE5}"/>
              </a:ext>
            </a:extLst>
          </p:cNvPr>
          <p:cNvSpPr txBox="1"/>
          <p:nvPr/>
        </p:nvSpPr>
        <p:spPr>
          <a:xfrm>
            <a:off x="4274506" y="2598002"/>
            <a:ext cx="777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-1</a:t>
            </a:r>
            <a:endParaRPr lang="ko-KR" altLang="en-US" sz="4800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AF48AC5E-288D-4365-B0DF-06F78615BED4}"/>
              </a:ext>
            </a:extLst>
          </p:cNvPr>
          <p:cNvSpPr/>
          <p:nvPr/>
        </p:nvSpPr>
        <p:spPr>
          <a:xfrm flipH="1">
            <a:off x="9886950" y="38100"/>
            <a:ext cx="711200" cy="546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543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40DAEE-8C42-452C-B9E6-96E8DDBF4E62}"/>
              </a:ext>
            </a:extLst>
          </p:cNvPr>
          <p:cNvSpPr txBox="1"/>
          <p:nvPr/>
        </p:nvSpPr>
        <p:spPr>
          <a:xfrm>
            <a:off x="6401213" y="107120"/>
            <a:ext cx="3801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check(a,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AF8A88-7028-4E66-A3EC-4C67B4F6BEA5}"/>
              </a:ext>
            </a:extLst>
          </p:cNvPr>
          <p:cNvSpPr/>
          <p:nvPr/>
        </p:nvSpPr>
        <p:spPr>
          <a:xfrm>
            <a:off x="4143758" y="117392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C239C7-7DF8-4C1D-BDAA-6D9DF81F93DC}"/>
              </a:ext>
            </a:extLst>
          </p:cNvPr>
          <p:cNvSpPr/>
          <p:nvPr/>
        </p:nvSpPr>
        <p:spPr>
          <a:xfrm>
            <a:off x="4143758" y="195719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78B64-3825-478D-A172-121BC2CCBF5E}"/>
              </a:ext>
            </a:extLst>
          </p:cNvPr>
          <p:cNvSpPr/>
          <p:nvPr/>
        </p:nvSpPr>
        <p:spPr>
          <a:xfrm>
            <a:off x="4143758" y="274046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286F9D-75E1-4900-945E-F001DE71C41B}"/>
              </a:ext>
            </a:extLst>
          </p:cNvPr>
          <p:cNvSpPr/>
          <p:nvPr/>
        </p:nvSpPr>
        <p:spPr>
          <a:xfrm>
            <a:off x="4143758" y="352374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51CAEF-906E-4032-87D8-02449446CA17}"/>
              </a:ext>
            </a:extLst>
          </p:cNvPr>
          <p:cNvSpPr/>
          <p:nvPr/>
        </p:nvSpPr>
        <p:spPr>
          <a:xfrm>
            <a:off x="4143758" y="4307016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D2035B-B4FE-49FC-9019-DFFEE517BB24}"/>
              </a:ext>
            </a:extLst>
          </p:cNvPr>
          <p:cNvSpPr/>
          <p:nvPr/>
        </p:nvSpPr>
        <p:spPr>
          <a:xfrm>
            <a:off x="234751" y="50762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5EE15C-C3C1-4C4B-850D-90A3BB167D4E}"/>
              </a:ext>
            </a:extLst>
          </p:cNvPr>
          <p:cNvSpPr/>
          <p:nvPr/>
        </p:nvSpPr>
        <p:spPr>
          <a:xfrm>
            <a:off x="1018024" y="50762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DE159D-2BD6-45FE-B4F4-CC3A9C22069B}"/>
              </a:ext>
            </a:extLst>
          </p:cNvPr>
          <p:cNvSpPr/>
          <p:nvPr/>
        </p:nvSpPr>
        <p:spPr>
          <a:xfrm>
            <a:off x="1801299" y="50762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D63DD6-E361-4422-BAD1-36A533BDD23A}"/>
              </a:ext>
            </a:extLst>
          </p:cNvPr>
          <p:cNvSpPr/>
          <p:nvPr/>
        </p:nvSpPr>
        <p:spPr>
          <a:xfrm>
            <a:off x="2584572" y="50762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0AF5B7-B084-4766-8A23-CB284D0AFBE9}"/>
              </a:ext>
            </a:extLst>
          </p:cNvPr>
          <p:cNvSpPr/>
          <p:nvPr/>
        </p:nvSpPr>
        <p:spPr>
          <a:xfrm>
            <a:off x="3367847" y="50762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CB3FB-D188-4E29-A840-B517BD0C0BA3}"/>
              </a:ext>
            </a:extLst>
          </p:cNvPr>
          <p:cNvSpPr/>
          <p:nvPr/>
        </p:nvSpPr>
        <p:spPr>
          <a:xfrm>
            <a:off x="4151120" y="5076219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0FE8FB-5E84-4FFC-91FE-4668CA40E525}"/>
              </a:ext>
            </a:extLst>
          </p:cNvPr>
          <p:cNvSpPr txBox="1"/>
          <p:nvPr/>
        </p:nvSpPr>
        <p:spPr>
          <a:xfrm>
            <a:off x="5692929" y="890393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01 02 03 04 -&gt; 05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1D90BC-E3FE-451C-8578-7787DFAB2E3E}"/>
              </a:ext>
            </a:extLst>
          </p:cNvPr>
          <p:cNvSpPr txBox="1"/>
          <p:nvPr/>
        </p:nvSpPr>
        <p:spPr>
          <a:xfrm>
            <a:off x="5692929" y="1350795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10 11 12 13 14 -&gt; 15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59D9C4-50A8-48AD-BC0B-F87EE05215D8}"/>
              </a:ext>
            </a:extLst>
          </p:cNvPr>
          <p:cNvSpPr txBox="1"/>
          <p:nvPr/>
        </p:nvSpPr>
        <p:spPr>
          <a:xfrm>
            <a:off x="5692929" y="1811197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20 21 22 23 24 -&gt; 25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DC1B4C-EEB6-42D0-9B28-549E7DFF3674}"/>
              </a:ext>
            </a:extLst>
          </p:cNvPr>
          <p:cNvSpPr txBox="1"/>
          <p:nvPr/>
        </p:nvSpPr>
        <p:spPr>
          <a:xfrm>
            <a:off x="5692929" y="2271599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30 31 32 33 34 -&gt; 35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E486B0-EFEC-4300-9E25-2D90BB970D3C}"/>
              </a:ext>
            </a:extLst>
          </p:cNvPr>
          <p:cNvSpPr txBox="1"/>
          <p:nvPr/>
        </p:nvSpPr>
        <p:spPr>
          <a:xfrm>
            <a:off x="5692929" y="273200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41 42 43 44 -&gt; 45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D5F84A-2EBD-4695-9BD3-C5C681B9D86A}"/>
              </a:ext>
            </a:extLst>
          </p:cNvPr>
          <p:cNvSpPr txBox="1"/>
          <p:nvPr/>
        </p:nvSpPr>
        <p:spPr>
          <a:xfrm>
            <a:off x="5685567" y="3616419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10 20 30 40 -&gt; 50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091329-7720-45F8-B639-E840FAB621B4}"/>
              </a:ext>
            </a:extLst>
          </p:cNvPr>
          <p:cNvSpPr txBox="1"/>
          <p:nvPr/>
        </p:nvSpPr>
        <p:spPr>
          <a:xfrm>
            <a:off x="5685567" y="466885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11 22 33 44 -&gt; 55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391AEE-65B0-445D-8747-18BE676173AE}"/>
              </a:ext>
            </a:extLst>
          </p:cNvPr>
          <p:cNvCxnSpPr/>
          <p:nvPr/>
        </p:nvCxnSpPr>
        <p:spPr>
          <a:xfrm>
            <a:off x="234751" y="1173920"/>
            <a:ext cx="4685572" cy="4685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0EC032F-368F-44D1-BDD0-48937FBB6D91}"/>
              </a:ext>
            </a:extLst>
          </p:cNvPr>
          <p:cNvSpPr/>
          <p:nvPr/>
        </p:nvSpPr>
        <p:spPr>
          <a:xfrm>
            <a:off x="4163878" y="404717"/>
            <a:ext cx="783273" cy="78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39C1FB-DADC-4F7C-B610-EACDF07E8189}"/>
              </a:ext>
            </a:extLst>
          </p:cNvPr>
          <p:cNvGrpSpPr/>
          <p:nvPr/>
        </p:nvGrpSpPr>
        <p:grpSpPr>
          <a:xfrm>
            <a:off x="227389" y="1173922"/>
            <a:ext cx="3923731" cy="3916369"/>
            <a:chOff x="227389" y="1173922"/>
            <a:chExt cx="3923731" cy="391636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DB33E43-0D60-4034-B440-31207FDF115B}"/>
                </a:ext>
              </a:extLst>
            </p:cNvPr>
            <p:cNvSpPr/>
            <p:nvPr/>
          </p:nvSpPr>
          <p:spPr>
            <a:xfrm>
              <a:off x="227389" y="1173922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15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470CC40-67A2-4F98-B2DE-E008B092F48D}"/>
                </a:ext>
              </a:extLst>
            </p:cNvPr>
            <p:cNvSpPr/>
            <p:nvPr/>
          </p:nvSpPr>
          <p:spPr>
            <a:xfrm>
              <a:off x="1010662" y="1173922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8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5250DBA-2C10-401F-9103-89154F305E8C}"/>
                </a:ext>
              </a:extLst>
            </p:cNvPr>
            <p:cNvSpPr/>
            <p:nvPr/>
          </p:nvSpPr>
          <p:spPr>
            <a:xfrm>
              <a:off x="1793937" y="1173922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D89BA82-F61E-4D78-961F-7232934AE2A1}"/>
                </a:ext>
              </a:extLst>
            </p:cNvPr>
            <p:cNvSpPr/>
            <p:nvPr/>
          </p:nvSpPr>
          <p:spPr>
            <a:xfrm>
              <a:off x="2577210" y="1173922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24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44A62D1-99EE-499A-975C-C191D9FD9449}"/>
                </a:ext>
              </a:extLst>
            </p:cNvPr>
            <p:cNvSpPr/>
            <p:nvPr/>
          </p:nvSpPr>
          <p:spPr>
            <a:xfrm>
              <a:off x="3360485" y="1173922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17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C4EB822-5863-4DD2-BAA8-9499D1DF0368}"/>
                </a:ext>
              </a:extLst>
            </p:cNvPr>
            <p:cNvSpPr/>
            <p:nvPr/>
          </p:nvSpPr>
          <p:spPr>
            <a:xfrm>
              <a:off x="227389" y="1957195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16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9F76010-C75A-4A09-A683-FC4C3480D7B2}"/>
                </a:ext>
              </a:extLst>
            </p:cNvPr>
            <p:cNvSpPr/>
            <p:nvPr/>
          </p:nvSpPr>
          <p:spPr>
            <a:xfrm>
              <a:off x="1010662" y="1957195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14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C4CC263-2D86-4E92-812B-6692CAA3139B}"/>
                </a:ext>
              </a:extLst>
            </p:cNvPr>
            <p:cNvSpPr/>
            <p:nvPr/>
          </p:nvSpPr>
          <p:spPr>
            <a:xfrm>
              <a:off x="1793937" y="1957195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7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7241227-2491-46FE-9A5F-32DA9D538399}"/>
                </a:ext>
              </a:extLst>
            </p:cNvPr>
            <p:cNvSpPr/>
            <p:nvPr/>
          </p:nvSpPr>
          <p:spPr>
            <a:xfrm>
              <a:off x="2577210" y="1957195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5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C3403C9-C0FD-4CFE-B6A4-6A3F98FFC45D}"/>
                </a:ext>
              </a:extLst>
            </p:cNvPr>
            <p:cNvSpPr/>
            <p:nvPr/>
          </p:nvSpPr>
          <p:spPr>
            <a:xfrm>
              <a:off x="3360485" y="1957195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23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BD238AC-B3C7-4CC2-B15D-750BCDF0189C}"/>
                </a:ext>
              </a:extLst>
            </p:cNvPr>
            <p:cNvSpPr/>
            <p:nvPr/>
          </p:nvSpPr>
          <p:spPr>
            <a:xfrm>
              <a:off x="227389" y="2740470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22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06FD4B9-3AE6-4D89-8038-129033D34DED}"/>
                </a:ext>
              </a:extLst>
            </p:cNvPr>
            <p:cNvSpPr/>
            <p:nvPr/>
          </p:nvSpPr>
          <p:spPr>
            <a:xfrm>
              <a:off x="1010662" y="2740470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20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A1BB501-C071-46EF-B7D8-418090D660E0}"/>
                </a:ext>
              </a:extLst>
            </p:cNvPr>
            <p:cNvSpPr/>
            <p:nvPr/>
          </p:nvSpPr>
          <p:spPr>
            <a:xfrm>
              <a:off x="1793937" y="2740470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13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8161629-8071-40C7-8DB0-95F1C001AE10}"/>
                </a:ext>
              </a:extLst>
            </p:cNvPr>
            <p:cNvSpPr/>
            <p:nvPr/>
          </p:nvSpPr>
          <p:spPr>
            <a:xfrm>
              <a:off x="2577210" y="2740470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6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AED75A4-A0DB-4FE7-88E7-D83C8D955C5E}"/>
                </a:ext>
              </a:extLst>
            </p:cNvPr>
            <p:cNvSpPr/>
            <p:nvPr/>
          </p:nvSpPr>
          <p:spPr>
            <a:xfrm>
              <a:off x="3360485" y="2740470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4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85B7BBB-E3D2-48E7-B291-6D55496DC95F}"/>
                </a:ext>
              </a:extLst>
            </p:cNvPr>
            <p:cNvSpPr/>
            <p:nvPr/>
          </p:nvSpPr>
          <p:spPr>
            <a:xfrm>
              <a:off x="227389" y="3523743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3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F029373-8AA6-4ECC-945C-BB6A534EBB28}"/>
                </a:ext>
              </a:extLst>
            </p:cNvPr>
            <p:cNvSpPr/>
            <p:nvPr/>
          </p:nvSpPr>
          <p:spPr>
            <a:xfrm>
              <a:off x="1010662" y="3523743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21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8DCEB15-935A-4245-A7B2-435E33E72C9B}"/>
                </a:ext>
              </a:extLst>
            </p:cNvPr>
            <p:cNvSpPr/>
            <p:nvPr/>
          </p:nvSpPr>
          <p:spPr>
            <a:xfrm>
              <a:off x="1793937" y="3523743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19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502641C-84BA-4B63-B0E5-20EA75594F7F}"/>
                </a:ext>
              </a:extLst>
            </p:cNvPr>
            <p:cNvSpPr/>
            <p:nvPr/>
          </p:nvSpPr>
          <p:spPr>
            <a:xfrm>
              <a:off x="2577210" y="3523743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12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C1D919F-8EB1-451C-94D1-0F6C8AAEFAC7}"/>
                </a:ext>
              </a:extLst>
            </p:cNvPr>
            <p:cNvSpPr/>
            <p:nvPr/>
          </p:nvSpPr>
          <p:spPr>
            <a:xfrm>
              <a:off x="3360485" y="3523743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10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05743B1-D5B1-42F7-8FF8-A3F813FE085E}"/>
                </a:ext>
              </a:extLst>
            </p:cNvPr>
            <p:cNvSpPr/>
            <p:nvPr/>
          </p:nvSpPr>
          <p:spPr>
            <a:xfrm>
              <a:off x="227389" y="4307018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9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6AD068F-02B9-4E52-BA13-012DD5C5D60E}"/>
                </a:ext>
              </a:extLst>
            </p:cNvPr>
            <p:cNvSpPr/>
            <p:nvPr/>
          </p:nvSpPr>
          <p:spPr>
            <a:xfrm>
              <a:off x="1010662" y="4307018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9AABBE0-4005-4361-AC81-BF61BF533564}"/>
                </a:ext>
              </a:extLst>
            </p:cNvPr>
            <p:cNvSpPr/>
            <p:nvPr/>
          </p:nvSpPr>
          <p:spPr>
            <a:xfrm>
              <a:off x="1793937" y="4307018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25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AC09A46-709A-4C6B-AB69-9E8666C9832E}"/>
                </a:ext>
              </a:extLst>
            </p:cNvPr>
            <p:cNvSpPr/>
            <p:nvPr/>
          </p:nvSpPr>
          <p:spPr>
            <a:xfrm>
              <a:off x="2577210" y="4307018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18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AB83FED-932F-4FBB-96C0-5E5601AA81CF}"/>
                </a:ext>
              </a:extLst>
            </p:cNvPr>
            <p:cNvSpPr/>
            <p:nvPr/>
          </p:nvSpPr>
          <p:spPr>
            <a:xfrm>
              <a:off x="3360485" y="4307018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11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2F0DBA3-6F32-4577-B131-F7D30E704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785" y="1182491"/>
              <a:ext cx="3909335" cy="390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F560E5E-D649-4048-815C-2534173321DB}"/>
              </a:ext>
            </a:extLst>
          </p:cNvPr>
          <p:cNvSpPr txBox="1"/>
          <p:nvPr/>
        </p:nvSpPr>
        <p:spPr>
          <a:xfrm>
            <a:off x="5685567" y="5415753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31 22 13 04 -&gt; ??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423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A33D55-4CB4-4036-9C80-546876CDD383}"/>
              </a:ext>
            </a:extLst>
          </p:cNvPr>
          <p:cNvSpPr txBox="1"/>
          <p:nvPr/>
        </p:nvSpPr>
        <p:spPr>
          <a:xfrm>
            <a:off x="469900" y="152400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달력 만들기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BBED7-B2AA-4F62-9474-DC1FD988097C}"/>
              </a:ext>
            </a:extLst>
          </p:cNvPr>
          <p:cNvSpPr txBox="1"/>
          <p:nvPr/>
        </p:nvSpPr>
        <p:spPr>
          <a:xfrm>
            <a:off x="571500" y="927100"/>
            <a:ext cx="12615954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윤년 </a:t>
            </a:r>
            <a:r>
              <a:rPr lang="en-US" altLang="ko-KR" sz="3200">
                <a:latin typeface="Consolas" panose="020B0609020204030204" pitchFamily="49" charset="0"/>
              </a:rPr>
              <a:t>: 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def isLeap(year):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(year%4==0 and year%100!=0) or (year%400==0)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def totalYear(year):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range(year-1):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total += 365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if(isLeap(i+1)):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total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total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086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A33D55-4CB4-4036-9C80-546876CDD383}"/>
              </a:ext>
            </a:extLst>
          </p:cNvPr>
          <p:cNvSpPr txBox="1"/>
          <p:nvPr/>
        </p:nvSpPr>
        <p:spPr>
          <a:xfrm>
            <a:off x="469900" y="152400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달력 만들기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BBED7-B2AA-4F62-9474-DC1FD988097C}"/>
              </a:ext>
            </a:extLst>
          </p:cNvPr>
          <p:cNvSpPr txBox="1"/>
          <p:nvPr/>
        </p:nvSpPr>
        <p:spPr>
          <a:xfrm>
            <a:off x="571500" y="927100"/>
            <a:ext cx="1080776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윤년 </a:t>
            </a:r>
            <a:r>
              <a:rPr lang="en-US" altLang="ko-KR" sz="3200">
                <a:latin typeface="Consolas" panose="020B0609020204030204" pitchFamily="49" charset="0"/>
              </a:rPr>
              <a:t>: 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def totalMonth(year, month):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mon = [31,28,31,30,31,30,31,31,30,31,30,31]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isLeap(year)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mon[1] += 1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range(month-1):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total += mon[i]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total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478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A33D55-4CB4-4036-9C80-546876CDD383}"/>
              </a:ext>
            </a:extLst>
          </p:cNvPr>
          <p:cNvSpPr txBox="1"/>
          <p:nvPr/>
        </p:nvSpPr>
        <p:spPr>
          <a:xfrm>
            <a:off x="469900" y="152400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달력 만들기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BBED7-B2AA-4F62-9474-DC1FD988097C}"/>
              </a:ext>
            </a:extLst>
          </p:cNvPr>
          <p:cNvSpPr txBox="1"/>
          <p:nvPr/>
        </p:nvSpPr>
        <p:spPr>
          <a:xfrm>
            <a:off x="571500" y="927100"/>
            <a:ext cx="809548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윤년 </a:t>
            </a:r>
            <a:r>
              <a:rPr lang="en-US" altLang="ko-KR" sz="3200">
                <a:latin typeface="Consolas" panose="020B0609020204030204" pitchFamily="49" charset="0"/>
              </a:rPr>
              <a:t>: 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def totalDay(year, month):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 += totalYear(year)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 += totalMonth(year,month)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total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64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5BBED7-B2AA-4F62-9474-DC1FD988097C}"/>
              </a:ext>
            </a:extLst>
          </p:cNvPr>
          <p:cNvSpPr txBox="1"/>
          <p:nvPr/>
        </p:nvSpPr>
        <p:spPr>
          <a:xfrm>
            <a:off x="-240970" y="-279708"/>
            <a:ext cx="9648795" cy="7417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def cal(year, month):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days = [[0]*42]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mon = [31,28,31,30,31,30,31,31,30,31,30,31]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if( isLeap(year) 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mon[1]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week=0;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total = totalDay(year,month)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week = (total+1)%7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for i in range(mon[month-1]):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days[i+week] = i+1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for i in range(6):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for j in range(7):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if( days[i*7+j] &gt; 0 ):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print("%4d"%days[i*7+j], end='')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else: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print("    ", end='')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print()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7D2818-6AB7-416C-9219-D1EF7B424D28}"/>
              </a:ext>
            </a:extLst>
          </p:cNvPr>
          <p:cNvSpPr/>
          <p:nvPr/>
        </p:nvSpPr>
        <p:spPr>
          <a:xfrm>
            <a:off x="731520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1CBCDA-B2E6-4A80-ADB9-DDAD916D88C4}"/>
              </a:ext>
            </a:extLst>
          </p:cNvPr>
          <p:cNvSpPr/>
          <p:nvPr/>
        </p:nvSpPr>
        <p:spPr>
          <a:xfrm>
            <a:off x="773372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4678B4-8615-4BCF-9824-D39F1E57D015}"/>
              </a:ext>
            </a:extLst>
          </p:cNvPr>
          <p:cNvSpPr/>
          <p:nvPr/>
        </p:nvSpPr>
        <p:spPr>
          <a:xfrm>
            <a:off x="815225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B07975-1A2C-4375-9FA2-A0A2CBA468DC}"/>
              </a:ext>
            </a:extLst>
          </p:cNvPr>
          <p:cNvSpPr/>
          <p:nvPr/>
        </p:nvSpPr>
        <p:spPr>
          <a:xfrm>
            <a:off x="857077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385C2-9FC5-4FD2-A6A3-5E6335BD7FD7}"/>
              </a:ext>
            </a:extLst>
          </p:cNvPr>
          <p:cNvSpPr/>
          <p:nvPr/>
        </p:nvSpPr>
        <p:spPr>
          <a:xfrm>
            <a:off x="898930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F986D7-E320-42EE-B4C1-553D995CD01A}"/>
              </a:ext>
            </a:extLst>
          </p:cNvPr>
          <p:cNvSpPr/>
          <p:nvPr/>
        </p:nvSpPr>
        <p:spPr>
          <a:xfrm>
            <a:off x="940782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C4F2D4-CF05-46B7-8F94-EC8B946C23E0}"/>
              </a:ext>
            </a:extLst>
          </p:cNvPr>
          <p:cNvSpPr/>
          <p:nvPr/>
        </p:nvSpPr>
        <p:spPr>
          <a:xfrm>
            <a:off x="982635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559F3E-87A0-443F-ACD6-D5A97697306D}"/>
              </a:ext>
            </a:extLst>
          </p:cNvPr>
          <p:cNvSpPr/>
          <p:nvPr/>
        </p:nvSpPr>
        <p:spPr>
          <a:xfrm>
            <a:off x="1024487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EA5F58-1E64-47A9-A733-7C21EF3A2025}"/>
              </a:ext>
            </a:extLst>
          </p:cNvPr>
          <p:cNvSpPr/>
          <p:nvPr/>
        </p:nvSpPr>
        <p:spPr>
          <a:xfrm>
            <a:off x="1066340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...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5271AE-9B07-4AF2-9D72-EBC82F969C4D}"/>
              </a:ext>
            </a:extLst>
          </p:cNvPr>
          <p:cNvSpPr/>
          <p:nvPr/>
        </p:nvSpPr>
        <p:spPr>
          <a:xfrm>
            <a:off x="1108192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8CEF66-CA6B-4803-B246-D4AF771521F1}"/>
              </a:ext>
            </a:extLst>
          </p:cNvPr>
          <p:cNvSpPr/>
          <p:nvPr/>
        </p:nvSpPr>
        <p:spPr>
          <a:xfrm>
            <a:off x="1150045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1C82E0-1F87-47B5-815B-4BD06592ADEF}"/>
              </a:ext>
            </a:extLst>
          </p:cNvPr>
          <p:cNvSpPr/>
          <p:nvPr/>
        </p:nvSpPr>
        <p:spPr>
          <a:xfrm>
            <a:off x="1191897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12540D-107C-4583-8251-2948144AA069}"/>
              </a:ext>
            </a:extLst>
          </p:cNvPr>
          <p:cNvSpPr/>
          <p:nvPr/>
        </p:nvSpPr>
        <p:spPr>
          <a:xfrm>
            <a:off x="1233750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045A9E-48B5-4652-BDEA-E87D83DA7FBC}"/>
              </a:ext>
            </a:extLst>
          </p:cNvPr>
          <p:cNvSpPr/>
          <p:nvPr/>
        </p:nvSpPr>
        <p:spPr>
          <a:xfrm>
            <a:off x="1275602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95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7606A8-DCD0-4345-932A-9E18AE3AC613}"/>
              </a:ext>
            </a:extLst>
          </p:cNvPr>
          <p:cNvSpPr/>
          <p:nvPr/>
        </p:nvSpPr>
        <p:spPr>
          <a:xfrm>
            <a:off x="6858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DC0CDC-573F-4915-B1F9-1C0BC549E7AC}"/>
              </a:ext>
            </a:extLst>
          </p:cNvPr>
          <p:cNvSpPr/>
          <p:nvPr/>
        </p:nvSpPr>
        <p:spPr>
          <a:xfrm>
            <a:off x="13970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B0ECA4-16B3-45D4-87A2-DCD3EAC3FAD7}"/>
              </a:ext>
            </a:extLst>
          </p:cNvPr>
          <p:cNvSpPr/>
          <p:nvPr/>
        </p:nvSpPr>
        <p:spPr>
          <a:xfrm>
            <a:off x="21082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09046A-1708-4B8F-81C7-E86386BE7FB3}"/>
              </a:ext>
            </a:extLst>
          </p:cNvPr>
          <p:cNvSpPr/>
          <p:nvPr/>
        </p:nvSpPr>
        <p:spPr>
          <a:xfrm>
            <a:off x="28194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EDCDC-92E2-4415-8210-30459ABAF254}"/>
              </a:ext>
            </a:extLst>
          </p:cNvPr>
          <p:cNvSpPr/>
          <p:nvPr/>
        </p:nvSpPr>
        <p:spPr>
          <a:xfrm>
            <a:off x="35306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0EEC25-9F92-45FA-B121-0D2AF3A7056E}"/>
              </a:ext>
            </a:extLst>
          </p:cNvPr>
          <p:cNvSpPr/>
          <p:nvPr/>
        </p:nvSpPr>
        <p:spPr>
          <a:xfrm>
            <a:off x="42418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D62D00-A37B-4F4E-9DEC-E7D61ED00B27}"/>
              </a:ext>
            </a:extLst>
          </p:cNvPr>
          <p:cNvSpPr/>
          <p:nvPr/>
        </p:nvSpPr>
        <p:spPr>
          <a:xfrm>
            <a:off x="53721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9AE2B0-91D3-4EB5-9A93-C027AF569209}"/>
              </a:ext>
            </a:extLst>
          </p:cNvPr>
          <p:cNvSpPr/>
          <p:nvPr/>
        </p:nvSpPr>
        <p:spPr>
          <a:xfrm>
            <a:off x="60833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50CC56-87FF-4FE0-A437-DB13507391C1}"/>
              </a:ext>
            </a:extLst>
          </p:cNvPr>
          <p:cNvSpPr/>
          <p:nvPr/>
        </p:nvSpPr>
        <p:spPr>
          <a:xfrm>
            <a:off x="67945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B13397-0836-4040-8B4C-4796256567D7}"/>
              </a:ext>
            </a:extLst>
          </p:cNvPr>
          <p:cNvSpPr/>
          <p:nvPr/>
        </p:nvSpPr>
        <p:spPr>
          <a:xfrm>
            <a:off x="75057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D2245A-B52B-4921-87B6-470B493CCC14}"/>
              </a:ext>
            </a:extLst>
          </p:cNvPr>
          <p:cNvSpPr/>
          <p:nvPr/>
        </p:nvSpPr>
        <p:spPr>
          <a:xfrm>
            <a:off x="82169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DBEA7E-34CF-4B12-AB82-34FF2CA1641C}"/>
              </a:ext>
            </a:extLst>
          </p:cNvPr>
          <p:cNvSpPr/>
          <p:nvPr/>
        </p:nvSpPr>
        <p:spPr>
          <a:xfrm>
            <a:off x="89281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DAB4F-70BC-40F6-80AC-8A204441E7A0}"/>
              </a:ext>
            </a:extLst>
          </p:cNvPr>
          <p:cNvSpPr txBox="1"/>
          <p:nvPr/>
        </p:nvSpPr>
        <p:spPr>
          <a:xfrm>
            <a:off x="4961410" y="44421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-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731BAE-0C50-43D7-B388-458E9CD35857}"/>
              </a:ext>
            </a:extLst>
          </p:cNvPr>
          <p:cNvSpPr/>
          <p:nvPr/>
        </p:nvSpPr>
        <p:spPr>
          <a:xfrm>
            <a:off x="9639300" y="381000"/>
            <a:ext cx="711200" cy="71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C50EBD-ADC1-44F9-A659-59CFEC20B8A6}"/>
              </a:ext>
            </a:extLst>
          </p:cNvPr>
          <p:cNvSpPr txBox="1"/>
          <p:nvPr/>
        </p:nvSpPr>
        <p:spPr>
          <a:xfrm>
            <a:off x="681510" y="2387600"/>
            <a:ext cx="809548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jumin = [8,8,1,1,2,0,1,2,3,4,5,6,4]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seq   = [2,3,4,5,6,7,8,9,2,3,4,5]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sum  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for i in range(len(seq)):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sum += jumin[i]*seq[i]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sum = (11 - sum%11)%10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if( sum == jumin[12]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	print("</a:t>
            </a:r>
            <a:r>
              <a:rPr lang="ko-KR" altLang="en-US" sz="3200">
                <a:latin typeface="Consolas" panose="020B0609020204030204" pitchFamily="49" charset="0"/>
              </a:rPr>
              <a:t>올바른 주민번호 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else: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print("</a:t>
            </a:r>
            <a:r>
              <a:rPr lang="ko-KR" altLang="en-US" sz="3200">
                <a:latin typeface="Consolas" panose="020B0609020204030204" pitchFamily="49" charset="0"/>
              </a:rPr>
              <a:t>잘못된 주민번호 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ED9D34-5A3C-4AEC-9FD3-5F43A597ED0B}"/>
              </a:ext>
            </a:extLst>
          </p:cNvPr>
          <p:cNvSpPr/>
          <p:nvPr/>
        </p:nvSpPr>
        <p:spPr>
          <a:xfrm>
            <a:off x="6815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C1D8DA-470E-4719-9D10-E98562053408}"/>
              </a:ext>
            </a:extLst>
          </p:cNvPr>
          <p:cNvSpPr/>
          <p:nvPr/>
        </p:nvSpPr>
        <p:spPr>
          <a:xfrm>
            <a:off x="13927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1B7E22-C2F5-4641-B0FC-6C71ADA877DD}"/>
              </a:ext>
            </a:extLst>
          </p:cNvPr>
          <p:cNvSpPr/>
          <p:nvPr/>
        </p:nvSpPr>
        <p:spPr>
          <a:xfrm>
            <a:off x="21039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4D9D0A-56C8-4689-B9DA-C861EDF1C5BB}"/>
              </a:ext>
            </a:extLst>
          </p:cNvPr>
          <p:cNvSpPr/>
          <p:nvPr/>
        </p:nvSpPr>
        <p:spPr>
          <a:xfrm>
            <a:off x="28151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62134D-EA19-40BE-9E70-50EECA076FE5}"/>
              </a:ext>
            </a:extLst>
          </p:cNvPr>
          <p:cNvSpPr/>
          <p:nvPr/>
        </p:nvSpPr>
        <p:spPr>
          <a:xfrm>
            <a:off x="35263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7C4D65-3D1E-40DC-9663-78A59224EAAF}"/>
              </a:ext>
            </a:extLst>
          </p:cNvPr>
          <p:cNvSpPr/>
          <p:nvPr/>
        </p:nvSpPr>
        <p:spPr>
          <a:xfrm>
            <a:off x="42375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7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7762E0-C87A-4DE6-9DBA-FCE02C8B0086}"/>
              </a:ext>
            </a:extLst>
          </p:cNvPr>
          <p:cNvSpPr/>
          <p:nvPr/>
        </p:nvSpPr>
        <p:spPr>
          <a:xfrm>
            <a:off x="53721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003EF6-0E9C-434A-A158-1DC72FFB490A}"/>
              </a:ext>
            </a:extLst>
          </p:cNvPr>
          <p:cNvSpPr/>
          <p:nvPr/>
        </p:nvSpPr>
        <p:spPr>
          <a:xfrm>
            <a:off x="60833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9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30FE77-AA74-48C2-BD23-AE0A85FBB3BD}"/>
              </a:ext>
            </a:extLst>
          </p:cNvPr>
          <p:cNvSpPr/>
          <p:nvPr/>
        </p:nvSpPr>
        <p:spPr>
          <a:xfrm>
            <a:off x="67945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4F868B-85F8-4F00-8649-F470B7607D4F}"/>
              </a:ext>
            </a:extLst>
          </p:cNvPr>
          <p:cNvSpPr/>
          <p:nvPr/>
        </p:nvSpPr>
        <p:spPr>
          <a:xfrm>
            <a:off x="75057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1B65AC-1EBB-4570-868D-853E61DBF4A1}"/>
              </a:ext>
            </a:extLst>
          </p:cNvPr>
          <p:cNvSpPr/>
          <p:nvPr/>
        </p:nvSpPr>
        <p:spPr>
          <a:xfrm>
            <a:off x="82169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C428C7-DFB2-4401-9C8E-598E72B88D2F}"/>
              </a:ext>
            </a:extLst>
          </p:cNvPr>
          <p:cNvSpPr/>
          <p:nvPr/>
        </p:nvSpPr>
        <p:spPr>
          <a:xfrm>
            <a:off x="89281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408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7606A8-DCD0-4345-932A-9E18AE3AC613}"/>
              </a:ext>
            </a:extLst>
          </p:cNvPr>
          <p:cNvSpPr/>
          <p:nvPr/>
        </p:nvSpPr>
        <p:spPr>
          <a:xfrm>
            <a:off x="6858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DC0CDC-573F-4915-B1F9-1C0BC549E7AC}"/>
              </a:ext>
            </a:extLst>
          </p:cNvPr>
          <p:cNvSpPr/>
          <p:nvPr/>
        </p:nvSpPr>
        <p:spPr>
          <a:xfrm>
            <a:off x="13970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B0ECA4-16B3-45D4-87A2-DCD3EAC3FAD7}"/>
              </a:ext>
            </a:extLst>
          </p:cNvPr>
          <p:cNvSpPr/>
          <p:nvPr/>
        </p:nvSpPr>
        <p:spPr>
          <a:xfrm>
            <a:off x="21082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09046A-1708-4B8F-81C7-E86386BE7FB3}"/>
              </a:ext>
            </a:extLst>
          </p:cNvPr>
          <p:cNvSpPr/>
          <p:nvPr/>
        </p:nvSpPr>
        <p:spPr>
          <a:xfrm>
            <a:off x="28194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EDCDC-92E2-4415-8210-30459ABAF254}"/>
              </a:ext>
            </a:extLst>
          </p:cNvPr>
          <p:cNvSpPr/>
          <p:nvPr/>
        </p:nvSpPr>
        <p:spPr>
          <a:xfrm>
            <a:off x="35306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0EEC25-9F92-45FA-B121-0D2AF3A7056E}"/>
              </a:ext>
            </a:extLst>
          </p:cNvPr>
          <p:cNvSpPr/>
          <p:nvPr/>
        </p:nvSpPr>
        <p:spPr>
          <a:xfrm>
            <a:off x="42418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D62D00-A37B-4F4E-9DEC-E7D61ED00B27}"/>
              </a:ext>
            </a:extLst>
          </p:cNvPr>
          <p:cNvSpPr/>
          <p:nvPr/>
        </p:nvSpPr>
        <p:spPr>
          <a:xfrm>
            <a:off x="53721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9AE2B0-91D3-4EB5-9A93-C027AF569209}"/>
              </a:ext>
            </a:extLst>
          </p:cNvPr>
          <p:cNvSpPr/>
          <p:nvPr/>
        </p:nvSpPr>
        <p:spPr>
          <a:xfrm>
            <a:off x="60833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50CC56-87FF-4FE0-A437-DB13507391C1}"/>
              </a:ext>
            </a:extLst>
          </p:cNvPr>
          <p:cNvSpPr/>
          <p:nvPr/>
        </p:nvSpPr>
        <p:spPr>
          <a:xfrm>
            <a:off x="67945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B13397-0836-4040-8B4C-4796256567D7}"/>
              </a:ext>
            </a:extLst>
          </p:cNvPr>
          <p:cNvSpPr/>
          <p:nvPr/>
        </p:nvSpPr>
        <p:spPr>
          <a:xfrm>
            <a:off x="75057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D2245A-B52B-4921-87B6-470B493CCC14}"/>
              </a:ext>
            </a:extLst>
          </p:cNvPr>
          <p:cNvSpPr/>
          <p:nvPr/>
        </p:nvSpPr>
        <p:spPr>
          <a:xfrm>
            <a:off x="82169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DBEA7E-34CF-4B12-AB82-34FF2CA1641C}"/>
              </a:ext>
            </a:extLst>
          </p:cNvPr>
          <p:cNvSpPr/>
          <p:nvPr/>
        </p:nvSpPr>
        <p:spPr>
          <a:xfrm>
            <a:off x="89281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DAB4F-70BC-40F6-80AC-8A204441E7A0}"/>
              </a:ext>
            </a:extLst>
          </p:cNvPr>
          <p:cNvSpPr txBox="1"/>
          <p:nvPr/>
        </p:nvSpPr>
        <p:spPr>
          <a:xfrm>
            <a:off x="4961410" y="44421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-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731BAE-0C50-43D7-B388-458E9CD35857}"/>
              </a:ext>
            </a:extLst>
          </p:cNvPr>
          <p:cNvSpPr/>
          <p:nvPr/>
        </p:nvSpPr>
        <p:spPr>
          <a:xfrm>
            <a:off x="9639300" y="381000"/>
            <a:ext cx="711200" cy="71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C50EBD-ADC1-44F9-A659-59CFEC20B8A6}"/>
              </a:ext>
            </a:extLst>
          </p:cNvPr>
          <p:cNvSpPr txBox="1"/>
          <p:nvPr/>
        </p:nvSpPr>
        <p:spPr>
          <a:xfrm>
            <a:off x="681510" y="2387600"/>
            <a:ext cx="809548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str</a:t>
            </a:r>
            <a:r>
              <a:rPr lang="ko-KR" altLang="en-US" sz="3200">
                <a:latin typeface="Consolas" panose="020B0609020204030204" pitchFamily="49" charset="0"/>
              </a:rPr>
              <a:t>   </a:t>
            </a:r>
            <a:r>
              <a:rPr lang="en-US" altLang="ko-KR" sz="3200">
                <a:latin typeface="Consolas" panose="020B0609020204030204" pitchFamily="49" charset="0"/>
              </a:rPr>
              <a:t>=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input()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jumin = [ int(ch) for ch in str 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seq   = [2,3,4,5,6,7,8,9,2,3,4,5]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sum  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for i in range(len(seq)):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sum += jumin[i]*seq[i]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sum = (11 - sum%11)%10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if( sum == jumin[12]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	print("</a:t>
            </a:r>
            <a:r>
              <a:rPr lang="ko-KR" altLang="en-US" sz="3200">
                <a:latin typeface="Consolas" panose="020B0609020204030204" pitchFamily="49" charset="0"/>
              </a:rPr>
              <a:t>올바른 주민번호 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else: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print("</a:t>
            </a:r>
            <a:r>
              <a:rPr lang="ko-KR" altLang="en-US" sz="3200">
                <a:latin typeface="Consolas" panose="020B0609020204030204" pitchFamily="49" charset="0"/>
              </a:rPr>
              <a:t>잘못된 주민번호 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ED9D34-5A3C-4AEC-9FD3-5F43A597ED0B}"/>
              </a:ext>
            </a:extLst>
          </p:cNvPr>
          <p:cNvSpPr/>
          <p:nvPr/>
        </p:nvSpPr>
        <p:spPr>
          <a:xfrm>
            <a:off x="6815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C1D8DA-470E-4719-9D10-E98562053408}"/>
              </a:ext>
            </a:extLst>
          </p:cNvPr>
          <p:cNvSpPr/>
          <p:nvPr/>
        </p:nvSpPr>
        <p:spPr>
          <a:xfrm>
            <a:off x="13927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1B7E22-C2F5-4641-B0FC-6C71ADA877DD}"/>
              </a:ext>
            </a:extLst>
          </p:cNvPr>
          <p:cNvSpPr/>
          <p:nvPr/>
        </p:nvSpPr>
        <p:spPr>
          <a:xfrm>
            <a:off x="21039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4D9D0A-56C8-4689-B9DA-C861EDF1C5BB}"/>
              </a:ext>
            </a:extLst>
          </p:cNvPr>
          <p:cNvSpPr/>
          <p:nvPr/>
        </p:nvSpPr>
        <p:spPr>
          <a:xfrm>
            <a:off x="28151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62134D-EA19-40BE-9E70-50EECA076FE5}"/>
              </a:ext>
            </a:extLst>
          </p:cNvPr>
          <p:cNvSpPr/>
          <p:nvPr/>
        </p:nvSpPr>
        <p:spPr>
          <a:xfrm>
            <a:off x="35263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7C4D65-3D1E-40DC-9663-78A59224EAAF}"/>
              </a:ext>
            </a:extLst>
          </p:cNvPr>
          <p:cNvSpPr/>
          <p:nvPr/>
        </p:nvSpPr>
        <p:spPr>
          <a:xfrm>
            <a:off x="42375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7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7762E0-C87A-4DE6-9DBA-FCE02C8B0086}"/>
              </a:ext>
            </a:extLst>
          </p:cNvPr>
          <p:cNvSpPr/>
          <p:nvPr/>
        </p:nvSpPr>
        <p:spPr>
          <a:xfrm>
            <a:off x="53721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003EF6-0E9C-434A-A158-1DC72FFB490A}"/>
              </a:ext>
            </a:extLst>
          </p:cNvPr>
          <p:cNvSpPr/>
          <p:nvPr/>
        </p:nvSpPr>
        <p:spPr>
          <a:xfrm>
            <a:off x="60833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9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30FE77-AA74-48C2-BD23-AE0A85FBB3BD}"/>
              </a:ext>
            </a:extLst>
          </p:cNvPr>
          <p:cNvSpPr/>
          <p:nvPr/>
        </p:nvSpPr>
        <p:spPr>
          <a:xfrm>
            <a:off x="67945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4F868B-85F8-4F00-8649-F470B7607D4F}"/>
              </a:ext>
            </a:extLst>
          </p:cNvPr>
          <p:cNvSpPr/>
          <p:nvPr/>
        </p:nvSpPr>
        <p:spPr>
          <a:xfrm>
            <a:off x="75057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1B65AC-1EBB-4570-868D-853E61DBF4A1}"/>
              </a:ext>
            </a:extLst>
          </p:cNvPr>
          <p:cNvSpPr/>
          <p:nvPr/>
        </p:nvSpPr>
        <p:spPr>
          <a:xfrm>
            <a:off x="82169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C428C7-DFB2-4401-9C8E-598E72B88D2F}"/>
              </a:ext>
            </a:extLst>
          </p:cNvPr>
          <p:cNvSpPr/>
          <p:nvPr/>
        </p:nvSpPr>
        <p:spPr>
          <a:xfrm>
            <a:off x="89281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696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4D410-4066-4D3F-BA8C-32214C44EA8C}"/>
              </a:ext>
            </a:extLst>
          </p:cNvPr>
          <p:cNvSpPr txBox="1"/>
          <p:nvPr/>
        </p:nvSpPr>
        <p:spPr>
          <a:xfrm>
            <a:off x="762000" y="177800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재귀 호출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98B6E-93DF-4A06-9E73-2E8DD287D16E}"/>
              </a:ext>
            </a:extLst>
          </p:cNvPr>
          <p:cNvSpPr txBox="1"/>
          <p:nvPr/>
        </p:nvSpPr>
        <p:spPr>
          <a:xfrm>
            <a:off x="569800" y="1219200"/>
            <a:ext cx="494077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sum_iter(n):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total = 0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for i in range(n):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total += i+1 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return total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F2BA3-DB45-4465-B994-6C25E0D1C5D9}"/>
              </a:ext>
            </a:extLst>
          </p:cNvPr>
          <p:cNvSpPr txBox="1"/>
          <p:nvPr/>
        </p:nvSpPr>
        <p:spPr>
          <a:xfrm>
            <a:off x="6348300" y="1219200"/>
            <a:ext cx="65229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sum_recur(n):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if( n==1 ) 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return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return n + sum_recur(n-1)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920CF-E189-4025-A647-5AC0E9391C18}"/>
              </a:ext>
            </a:extLst>
          </p:cNvPr>
          <p:cNvSpPr txBox="1"/>
          <p:nvPr/>
        </p:nvSpPr>
        <p:spPr>
          <a:xfrm>
            <a:off x="4635500" y="304800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...-1+0+1+2+3+4+5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711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4D410-4066-4D3F-BA8C-32214C44EA8C}"/>
              </a:ext>
            </a:extLst>
          </p:cNvPr>
          <p:cNvSpPr txBox="1"/>
          <p:nvPr/>
        </p:nvSpPr>
        <p:spPr>
          <a:xfrm>
            <a:off x="762000" y="177800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재귀 호출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F2BA3-DB45-4465-B994-6C25E0D1C5D9}"/>
              </a:ext>
            </a:extLst>
          </p:cNvPr>
          <p:cNvSpPr txBox="1"/>
          <p:nvPr/>
        </p:nvSpPr>
        <p:spPr>
          <a:xfrm>
            <a:off x="762000" y="1193800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5 + sum_recur(4)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920CF-E189-4025-A647-5AC0E9391C18}"/>
              </a:ext>
            </a:extLst>
          </p:cNvPr>
          <p:cNvSpPr txBox="1"/>
          <p:nvPr/>
        </p:nvSpPr>
        <p:spPr>
          <a:xfrm>
            <a:off x="4635500" y="304800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...-1+0+1+2+3+4+5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CF5B1-10A8-42F4-9C6B-D023F35107B6}"/>
              </a:ext>
            </a:extLst>
          </p:cNvPr>
          <p:cNvSpPr txBox="1"/>
          <p:nvPr/>
        </p:nvSpPr>
        <p:spPr>
          <a:xfrm>
            <a:off x="2514600" y="1778575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 + sum_recur(3)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C24D6-B908-48E3-B74D-C45E814BEB58}"/>
              </a:ext>
            </a:extLst>
          </p:cNvPr>
          <p:cNvSpPr txBox="1"/>
          <p:nvPr/>
        </p:nvSpPr>
        <p:spPr>
          <a:xfrm>
            <a:off x="4635500" y="2363350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3 + sum_recur(2)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F5B6B-3840-4DD0-A131-093766FEC951}"/>
              </a:ext>
            </a:extLst>
          </p:cNvPr>
          <p:cNvSpPr txBox="1"/>
          <p:nvPr/>
        </p:nvSpPr>
        <p:spPr>
          <a:xfrm>
            <a:off x="6870700" y="2871350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 + sum_recur(1)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7B779-C240-4D77-99E9-FFEA4D466C66}"/>
              </a:ext>
            </a:extLst>
          </p:cNvPr>
          <p:cNvSpPr txBox="1"/>
          <p:nvPr/>
        </p:nvSpPr>
        <p:spPr>
          <a:xfrm>
            <a:off x="8949021" y="337935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536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304800" y="0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피보나치 수열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945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1   1   2   3   5   8   13   21   34   55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F6B527-39FF-4253-AF0B-DD8823DA08E3}"/>
              </a:ext>
            </a:extLst>
          </p:cNvPr>
          <p:cNvSpPr/>
          <p:nvPr/>
        </p:nvSpPr>
        <p:spPr>
          <a:xfrm>
            <a:off x="1866900" y="1347925"/>
            <a:ext cx="1498600" cy="482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개월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E83ED2-8994-4755-B32C-390C91A9F550}"/>
              </a:ext>
            </a:extLst>
          </p:cNvPr>
          <p:cNvSpPr/>
          <p:nvPr/>
        </p:nvSpPr>
        <p:spPr>
          <a:xfrm>
            <a:off x="3365500" y="1347925"/>
            <a:ext cx="1498600" cy="482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어미 토끼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1F118C-E170-441D-B439-98B2FB5CCA47}"/>
              </a:ext>
            </a:extLst>
          </p:cNvPr>
          <p:cNvSpPr/>
          <p:nvPr/>
        </p:nvSpPr>
        <p:spPr>
          <a:xfrm>
            <a:off x="4864100" y="1347925"/>
            <a:ext cx="1498600" cy="482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새끼 토끼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60615F-6A74-49E8-A1C3-9DAC7488032C}"/>
              </a:ext>
            </a:extLst>
          </p:cNvPr>
          <p:cNvSpPr/>
          <p:nvPr/>
        </p:nvSpPr>
        <p:spPr>
          <a:xfrm>
            <a:off x="6362700" y="1347925"/>
            <a:ext cx="1498600" cy="482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총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A4221C-88D7-4D81-92B8-6CD5D5FAD3C8}"/>
              </a:ext>
            </a:extLst>
          </p:cNvPr>
          <p:cNvSpPr/>
          <p:nvPr/>
        </p:nvSpPr>
        <p:spPr>
          <a:xfrm>
            <a:off x="1866900" y="1830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31F714-9056-4A02-8B0E-BC5ABDC3DC01}"/>
              </a:ext>
            </a:extLst>
          </p:cNvPr>
          <p:cNvSpPr/>
          <p:nvPr/>
        </p:nvSpPr>
        <p:spPr>
          <a:xfrm>
            <a:off x="3365500" y="1830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501439-B867-4CC7-9938-92B6FA7E9AAE}"/>
              </a:ext>
            </a:extLst>
          </p:cNvPr>
          <p:cNvSpPr/>
          <p:nvPr/>
        </p:nvSpPr>
        <p:spPr>
          <a:xfrm>
            <a:off x="4864100" y="1830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B34BB2-9E4D-40F6-A574-1308063C5D29}"/>
              </a:ext>
            </a:extLst>
          </p:cNvPr>
          <p:cNvSpPr/>
          <p:nvPr/>
        </p:nvSpPr>
        <p:spPr>
          <a:xfrm>
            <a:off x="6362700" y="1830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4813B3-32C0-44D8-8E19-733CF5AB31FF}"/>
              </a:ext>
            </a:extLst>
          </p:cNvPr>
          <p:cNvSpPr/>
          <p:nvPr/>
        </p:nvSpPr>
        <p:spPr>
          <a:xfrm>
            <a:off x="1866900" y="2313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F10749-1755-4ABA-9DC2-27708935F64A}"/>
              </a:ext>
            </a:extLst>
          </p:cNvPr>
          <p:cNvSpPr/>
          <p:nvPr/>
        </p:nvSpPr>
        <p:spPr>
          <a:xfrm>
            <a:off x="3365500" y="2313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FEBFC3-ED40-4E01-85DD-E061352EC6D1}"/>
              </a:ext>
            </a:extLst>
          </p:cNvPr>
          <p:cNvSpPr/>
          <p:nvPr/>
        </p:nvSpPr>
        <p:spPr>
          <a:xfrm>
            <a:off x="4864100" y="2313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75F24B-1A98-4F68-9CD7-E1F01E618153}"/>
              </a:ext>
            </a:extLst>
          </p:cNvPr>
          <p:cNvSpPr/>
          <p:nvPr/>
        </p:nvSpPr>
        <p:spPr>
          <a:xfrm>
            <a:off x="6362700" y="2313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6BDF9A-6C60-4C26-AD23-37E9FE7A49D9}"/>
              </a:ext>
            </a:extLst>
          </p:cNvPr>
          <p:cNvSpPr/>
          <p:nvPr/>
        </p:nvSpPr>
        <p:spPr>
          <a:xfrm>
            <a:off x="1866900" y="2795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FF41E0-8649-4354-B5A5-1B35A8BC06C1}"/>
              </a:ext>
            </a:extLst>
          </p:cNvPr>
          <p:cNvSpPr/>
          <p:nvPr/>
        </p:nvSpPr>
        <p:spPr>
          <a:xfrm>
            <a:off x="3365500" y="2795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3C4100-CEE3-4095-8C23-81457053FBED}"/>
              </a:ext>
            </a:extLst>
          </p:cNvPr>
          <p:cNvSpPr/>
          <p:nvPr/>
        </p:nvSpPr>
        <p:spPr>
          <a:xfrm>
            <a:off x="4864100" y="2795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02BFBD-2B78-492A-8D93-174ADCA00747}"/>
              </a:ext>
            </a:extLst>
          </p:cNvPr>
          <p:cNvSpPr/>
          <p:nvPr/>
        </p:nvSpPr>
        <p:spPr>
          <a:xfrm>
            <a:off x="6362700" y="2795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7A78FE-1912-4EE1-9B81-68987DE27801}"/>
              </a:ext>
            </a:extLst>
          </p:cNvPr>
          <p:cNvSpPr/>
          <p:nvPr/>
        </p:nvSpPr>
        <p:spPr>
          <a:xfrm>
            <a:off x="1866900" y="3278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F50934-3D38-4B6F-A37D-E95C75CF01C0}"/>
              </a:ext>
            </a:extLst>
          </p:cNvPr>
          <p:cNvSpPr/>
          <p:nvPr/>
        </p:nvSpPr>
        <p:spPr>
          <a:xfrm>
            <a:off x="3365500" y="3278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7E1FB7-82EF-4E10-83B6-C35F99DABADF}"/>
              </a:ext>
            </a:extLst>
          </p:cNvPr>
          <p:cNvSpPr/>
          <p:nvPr/>
        </p:nvSpPr>
        <p:spPr>
          <a:xfrm>
            <a:off x="4864100" y="3278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E4C37E-90F2-4A1F-B51F-DCEA53F7A94F}"/>
              </a:ext>
            </a:extLst>
          </p:cNvPr>
          <p:cNvSpPr/>
          <p:nvPr/>
        </p:nvSpPr>
        <p:spPr>
          <a:xfrm>
            <a:off x="6362700" y="3278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CFA120-158B-4FCA-AFFC-F2F831E035DA}"/>
              </a:ext>
            </a:extLst>
          </p:cNvPr>
          <p:cNvSpPr/>
          <p:nvPr/>
        </p:nvSpPr>
        <p:spPr>
          <a:xfrm>
            <a:off x="1866900" y="3760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4F759E-0A10-43BF-8C5E-CC902E6FE9C5}"/>
              </a:ext>
            </a:extLst>
          </p:cNvPr>
          <p:cNvSpPr/>
          <p:nvPr/>
        </p:nvSpPr>
        <p:spPr>
          <a:xfrm>
            <a:off x="3365500" y="3760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C5B022-AF8E-426B-A789-F7C7046FD370}"/>
              </a:ext>
            </a:extLst>
          </p:cNvPr>
          <p:cNvSpPr/>
          <p:nvPr/>
        </p:nvSpPr>
        <p:spPr>
          <a:xfrm>
            <a:off x="4864100" y="3760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767186-64E0-411D-A6B3-B669AA276E46}"/>
              </a:ext>
            </a:extLst>
          </p:cNvPr>
          <p:cNvSpPr/>
          <p:nvPr/>
        </p:nvSpPr>
        <p:spPr>
          <a:xfrm>
            <a:off x="6362700" y="3760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1A86DC-E3E9-4940-AD7D-2F686EE9B88F}"/>
              </a:ext>
            </a:extLst>
          </p:cNvPr>
          <p:cNvSpPr/>
          <p:nvPr/>
        </p:nvSpPr>
        <p:spPr>
          <a:xfrm>
            <a:off x="1866900" y="4243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33F6ED-A63F-4905-BF23-60D7FCE5359C}"/>
              </a:ext>
            </a:extLst>
          </p:cNvPr>
          <p:cNvSpPr/>
          <p:nvPr/>
        </p:nvSpPr>
        <p:spPr>
          <a:xfrm>
            <a:off x="3365500" y="4243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261E2A-DA25-4283-8EB6-B14DF89DE783}"/>
              </a:ext>
            </a:extLst>
          </p:cNvPr>
          <p:cNvSpPr/>
          <p:nvPr/>
        </p:nvSpPr>
        <p:spPr>
          <a:xfrm>
            <a:off x="4864100" y="4243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4D570F-D8C1-43F7-94E7-03213C290E5E}"/>
              </a:ext>
            </a:extLst>
          </p:cNvPr>
          <p:cNvSpPr/>
          <p:nvPr/>
        </p:nvSpPr>
        <p:spPr>
          <a:xfrm>
            <a:off x="6362700" y="4243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3B288D-FF5A-4BFB-BD99-8C9170A27ABC}"/>
              </a:ext>
            </a:extLst>
          </p:cNvPr>
          <p:cNvSpPr/>
          <p:nvPr/>
        </p:nvSpPr>
        <p:spPr>
          <a:xfrm>
            <a:off x="1866900" y="4726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76304F-D83E-4542-B69B-0131A64E8A95}"/>
              </a:ext>
            </a:extLst>
          </p:cNvPr>
          <p:cNvSpPr/>
          <p:nvPr/>
        </p:nvSpPr>
        <p:spPr>
          <a:xfrm>
            <a:off x="3365500" y="4726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90C18-4A5C-4CDD-892D-F54D360A93BA}"/>
              </a:ext>
            </a:extLst>
          </p:cNvPr>
          <p:cNvSpPr/>
          <p:nvPr/>
        </p:nvSpPr>
        <p:spPr>
          <a:xfrm>
            <a:off x="4864100" y="4726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73CBB04-9451-4058-98C0-72B8D5F6C324}"/>
              </a:ext>
            </a:extLst>
          </p:cNvPr>
          <p:cNvSpPr/>
          <p:nvPr/>
        </p:nvSpPr>
        <p:spPr>
          <a:xfrm>
            <a:off x="6362700" y="4726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3A12296-9225-4FD6-9275-AFFE5CD9B16A}"/>
              </a:ext>
            </a:extLst>
          </p:cNvPr>
          <p:cNvSpPr/>
          <p:nvPr/>
        </p:nvSpPr>
        <p:spPr>
          <a:xfrm>
            <a:off x="1866900" y="5208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CEC89DD-1C61-47FC-BA6C-433FEDEB79C2}"/>
              </a:ext>
            </a:extLst>
          </p:cNvPr>
          <p:cNvSpPr/>
          <p:nvPr/>
        </p:nvSpPr>
        <p:spPr>
          <a:xfrm>
            <a:off x="3365500" y="5208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0B259A-D030-45B6-BDB9-7F2E5A40BE04}"/>
              </a:ext>
            </a:extLst>
          </p:cNvPr>
          <p:cNvSpPr/>
          <p:nvPr/>
        </p:nvSpPr>
        <p:spPr>
          <a:xfrm>
            <a:off x="4864100" y="5208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836FFF-F170-4DAC-A8DB-B5024A67A5DD}"/>
              </a:ext>
            </a:extLst>
          </p:cNvPr>
          <p:cNvSpPr/>
          <p:nvPr/>
        </p:nvSpPr>
        <p:spPr>
          <a:xfrm>
            <a:off x="6362700" y="5208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9D3E1D3-F903-418F-9F44-1BA1D08F91F8}"/>
              </a:ext>
            </a:extLst>
          </p:cNvPr>
          <p:cNvSpPr/>
          <p:nvPr/>
        </p:nvSpPr>
        <p:spPr>
          <a:xfrm>
            <a:off x="1866900" y="5691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51182D-D181-4CA6-B7A0-EC1EC3A93003}"/>
              </a:ext>
            </a:extLst>
          </p:cNvPr>
          <p:cNvSpPr/>
          <p:nvPr/>
        </p:nvSpPr>
        <p:spPr>
          <a:xfrm>
            <a:off x="3365500" y="5691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D0A3FE-4BAE-42F3-9FA4-D6B2249A6637}"/>
              </a:ext>
            </a:extLst>
          </p:cNvPr>
          <p:cNvSpPr/>
          <p:nvPr/>
        </p:nvSpPr>
        <p:spPr>
          <a:xfrm>
            <a:off x="4864100" y="5691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6108B25-5E3E-409A-9AF7-56D86CAE8A2E}"/>
              </a:ext>
            </a:extLst>
          </p:cNvPr>
          <p:cNvSpPr/>
          <p:nvPr/>
        </p:nvSpPr>
        <p:spPr>
          <a:xfrm>
            <a:off x="6362700" y="5691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E88039-EB61-4518-9AA0-7B57D3305D41}"/>
              </a:ext>
            </a:extLst>
          </p:cNvPr>
          <p:cNvSpPr txBox="1"/>
          <p:nvPr/>
        </p:nvSpPr>
        <p:spPr>
          <a:xfrm>
            <a:off x="8267700" y="1425850"/>
            <a:ext cx="48237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토끼 기르기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 </a:t>
            </a:r>
            <a:r>
              <a:rPr lang="ko-KR" altLang="en-US" sz="3200">
                <a:latin typeface="Consolas" panose="020B0609020204030204" pitchFamily="49" charset="0"/>
              </a:rPr>
              <a:t>단위 쌍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2. </a:t>
            </a:r>
            <a:r>
              <a:rPr lang="ko-KR" altLang="en-US" sz="3200">
                <a:latin typeface="Consolas" panose="020B0609020204030204" pitchFamily="49" charset="0"/>
              </a:rPr>
              <a:t>임신주기 </a:t>
            </a:r>
            <a:r>
              <a:rPr lang="en-US" altLang="ko-KR" sz="3200">
                <a:latin typeface="Consolas" panose="020B0609020204030204" pitchFamily="49" charset="0"/>
              </a:rPr>
              <a:t>1</a:t>
            </a:r>
            <a:r>
              <a:rPr lang="ko-KR" altLang="en-US" sz="3200">
                <a:latin typeface="Consolas" panose="020B0609020204030204" pitchFamily="49" charset="0"/>
              </a:rPr>
              <a:t>달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3. 1</a:t>
            </a:r>
            <a:r>
              <a:rPr lang="ko-KR" altLang="en-US" sz="3200">
                <a:latin typeface="Consolas" panose="020B0609020204030204" pitchFamily="49" charset="0"/>
              </a:rPr>
              <a:t>달후 어미토끼가 됨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67F508-CECF-4DA6-A5B6-3E5D2FC94A88}"/>
              </a:ext>
            </a:extLst>
          </p:cNvPr>
          <p:cNvSpPr/>
          <p:nvPr/>
        </p:nvSpPr>
        <p:spPr>
          <a:xfrm>
            <a:off x="1866900" y="6173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F2F9C2-8FBE-4EA0-8933-CDBFA481454E}"/>
              </a:ext>
            </a:extLst>
          </p:cNvPr>
          <p:cNvSpPr/>
          <p:nvPr/>
        </p:nvSpPr>
        <p:spPr>
          <a:xfrm>
            <a:off x="3365500" y="6173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E787BAC-8A22-4616-A781-B86F0C445B53}"/>
              </a:ext>
            </a:extLst>
          </p:cNvPr>
          <p:cNvSpPr/>
          <p:nvPr/>
        </p:nvSpPr>
        <p:spPr>
          <a:xfrm>
            <a:off x="4864100" y="6173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75F19E-1BC5-44C6-9172-9A97BEC2D13A}"/>
              </a:ext>
            </a:extLst>
          </p:cNvPr>
          <p:cNvSpPr/>
          <p:nvPr/>
        </p:nvSpPr>
        <p:spPr>
          <a:xfrm>
            <a:off x="6362700" y="6173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1338E6-514C-4EF4-A83B-E97966348F40}"/>
              </a:ext>
            </a:extLst>
          </p:cNvPr>
          <p:cNvSpPr txBox="1"/>
          <p:nvPr/>
        </p:nvSpPr>
        <p:spPr>
          <a:xfrm>
            <a:off x="8267700" y="4354932"/>
            <a:ext cx="20521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황금 비율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1.618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0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667C0E-B266-4885-9297-766A3FFBDAD4}"/>
              </a:ext>
            </a:extLst>
          </p:cNvPr>
          <p:cNvSpPr/>
          <p:nvPr/>
        </p:nvSpPr>
        <p:spPr>
          <a:xfrm>
            <a:off x="7035800" y="7493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ABEA02-5CAA-4550-870A-E0594C67DE37}"/>
              </a:ext>
            </a:extLst>
          </p:cNvPr>
          <p:cNvSpPr/>
          <p:nvPr/>
        </p:nvSpPr>
        <p:spPr>
          <a:xfrm>
            <a:off x="7639050" y="7493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69C1F-7D23-4101-9FDB-A8249EFF20B4}"/>
              </a:ext>
            </a:extLst>
          </p:cNvPr>
          <p:cNvSpPr txBox="1"/>
          <p:nvPr/>
        </p:nvSpPr>
        <p:spPr>
          <a:xfrm>
            <a:off x="1258256" y="2598003"/>
            <a:ext cx="3805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S=0x3 =&gt; -1</a:t>
            </a:r>
            <a:endParaRPr lang="ko-KR" altLang="en-US" sz="4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5B450F-3AE6-4F81-AE87-B191A23E8AE6}"/>
              </a:ext>
            </a:extLst>
          </p:cNvPr>
          <p:cNvSpPr/>
          <p:nvPr/>
        </p:nvSpPr>
        <p:spPr>
          <a:xfrm>
            <a:off x="7035800" y="15113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5DBF94-2F18-46D4-AA4A-D4CB7DB283F1}"/>
              </a:ext>
            </a:extLst>
          </p:cNvPr>
          <p:cNvSpPr/>
          <p:nvPr/>
        </p:nvSpPr>
        <p:spPr>
          <a:xfrm>
            <a:off x="7639050" y="15113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E46C42-4750-475B-9FBC-35B2557A34CD}"/>
              </a:ext>
            </a:extLst>
          </p:cNvPr>
          <p:cNvSpPr/>
          <p:nvPr/>
        </p:nvSpPr>
        <p:spPr>
          <a:xfrm>
            <a:off x="7035800" y="26670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CF8B12-0A4E-408D-9123-BB9811800498}"/>
              </a:ext>
            </a:extLst>
          </p:cNvPr>
          <p:cNvSpPr/>
          <p:nvPr/>
        </p:nvSpPr>
        <p:spPr>
          <a:xfrm>
            <a:off x="7639050" y="26670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084898-F40A-4DD4-8024-5E67CA87309E}"/>
              </a:ext>
            </a:extLst>
          </p:cNvPr>
          <p:cNvSpPr/>
          <p:nvPr/>
        </p:nvSpPr>
        <p:spPr>
          <a:xfrm>
            <a:off x="7035800" y="34290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6AF0AD-07EE-47CF-A0ED-14F03B29F76F}"/>
              </a:ext>
            </a:extLst>
          </p:cNvPr>
          <p:cNvSpPr/>
          <p:nvPr/>
        </p:nvSpPr>
        <p:spPr>
          <a:xfrm>
            <a:off x="7639050" y="34290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04115-12CA-41FA-A7CC-383D9BBE50CB}"/>
              </a:ext>
            </a:extLst>
          </p:cNvPr>
          <p:cNvSpPr txBox="1"/>
          <p:nvPr/>
        </p:nvSpPr>
        <p:spPr>
          <a:xfrm>
            <a:off x="8386150" y="680303"/>
            <a:ext cx="955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+0</a:t>
            </a:r>
            <a:endParaRPr lang="ko-KR" altLang="en-US" sz="4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F896CE-5BFA-4DEA-8DC8-02C24DF7D948}"/>
              </a:ext>
            </a:extLst>
          </p:cNvPr>
          <p:cNvSpPr txBox="1"/>
          <p:nvPr/>
        </p:nvSpPr>
        <p:spPr>
          <a:xfrm>
            <a:off x="8386149" y="1476801"/>
            <a:ext cx="955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+1</a:t>
            </a:r>
            <a:endParaRPr lang="ko-KR" altLang="en-US" sz="48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45AE2-EE9A-40B8-AB98-B9DB76E34DBD}"/>
              </a:ext>
            </a:extLst>
          </p:cNvPr>
          <p:cNvSpPr txBox="1"/>
          <p:nvPr/>
        </p:nvSpPr>
        <p:spPr>
          <a:xfrm>
            <a:off x="8386150" y="2632502"/>
            <a:ext cx="777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-2</a:t>
            </a:r>
            <a:endParaRPr lang="ko-KR" altLang="en-US" sz="48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25AA93-34C8-47C7-87DA-F7779C61039D}"/>
              </a:ext>
            </a:extLst>
          </p:cNvPr>
          <p:cNvSpPr txBox="1"/>
          <p:nvPr/>
        </p:nvSpPr>
        <p:spPr>
          <a:xfrm>
            <a:off x="8386149" y="3429000"/>
            <a:ext cx="777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-1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11500344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6DE52E-479A-4591-8A08-6C802237C975}"/>
              </a:ext>
            </a:extLst>
          </p:cNvPr>
          <p:cNvSpPr/>
          <p:nvPr/>
        </p:nvSpPr>
        <p:spPr>
          <a:xfrm>
            <a:off x="1828800" y="902275"/>
            <a:ext cx="2730500" cy="384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3B3A7-1752-448D-AD74-702BCA118FBA}"/>
              </a:ext>
            </a:extLst>
          </p:cNvPr>
          <p:cNvSpPr txBox="1"/>
          <p:nvPr/>
        </p:nvSpPr>
        <p:spPr>
          <a:xfrm>
            <a:off x="2762681" y="317500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210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37F40-8FA3-4C5C-AAE3-0C1913CBC157}"/>
              </a:ext>
            </a:extLst>
          </p:cNvPr>
          <p:cNvSpPr txBox="1"/>
          <p:nvPr/>
        </p:nvSpPr>
        <p:spPr>
          <a:xfrm>
            <a:off x="4559300" y="2533937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297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F455C13-FA2A-4EA0-A58D-98D988786FB2}"/>
              </a:ext>
            </a:extLst>
          </p:cNvPr>
          <p:cNvCxnSpPr/>
          <p:nvPr/>
        </p:nvCxnSpPr>
        <p:spPr>
          <a:xfrm>
            <a:off x="1384300" y="2826324"/>
            <a:ext cx="337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F3EEFD-3885-4B15-B3EF-9D763956583F}"/>
              </a:ext>
            </a:extLst>
          </p:cNvPr>
          <p:cNvSpPr txBox="1"/>
          <p:nvPr/>
        </p:nvSpPr>
        <p:spPr>
          <a:xfrm>
            <a:off x="3891304" y="311581"/>
            <a:ext cx="42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0634F-878E-4A1A-B3F7-709F02443A1F}"/>
              </a:ext>
            </a:extLst>
          </p:cNvPr>
          <p:cNvSpPr txBox="1"/>
          <p:nvPr/>
        </p:nvSpPr>
        <p:spPr>
          <a:xfrm>
            <a:off x="5542304" y="2533937"/>
            <a:ext cx="42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y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81CF7-935F-4D26-B911-35B2B4007229}"/>
              </a:ext>
            </a:extLst>
          </p:cNvPr>
          <p:cNvSpPr txBox="1"/>
          <p:nvPr/>
        </p:nvSpPr>
        <p:spPr>
          <a:xfrm>
            <a:off x="6477000" y="60396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x:y =y/2:x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229CE-3EAB-45A7-88D7-B2B6060049ED}"/>
              </a:ext>
            </a:extLst>
          </p:cNvPr>
          <p:cNvSpPr txBox="1"/>
          <p:nvPr/>
        </p:nvSpPr>
        <p:spPr>
          <a:xfrm>
            <a:off x="1198904" y="1571912"/>
            <a:ext cx="998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y/2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FA1FA1-AC07-40F4-8B27-DE6C7CA321B5}"/>
                  </a:ext>
                </a:extLst>
              </p:cNvPr>
              <p:cNvSpPr txBox="1"/>
              <p:nvPr/>
            </p:nvSpPr>
            <p:spPr>
              <a:xfrm>
                <a:off x="6976048" y="1664244"/>
                <a:ext cx="1630254" cy="984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FA1FA1-AC07-40F4-8B27-DE6C7CA3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048" y="1664244"/>
                <a:ext cx="1630254" cy="98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18A92A-BCA8-48C4-BEEA-E8ABDAD28CB7}"/>
                  </a:ext>
                </a:extLst>
              </p:cNvPr>
              <p:cNvSpPr txBox="1"/>
              <p:nvPr/>
            </p:nvSpPr>
            <p:spPr>
              <a:xfrm>
                <a:off x="6997335" y="3118712"/>
                <a:ext cx="232185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4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18A92A-BCA8-48C4-BEEA-E8ABDAD28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335" y="3118712"/>
                <a:ext cx="2321854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5826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304800" y="0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피보나치 수열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1058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1   1   2   3   5   8   13   21   34   55   89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17233-90CE-45B3-B60B-C6B9EAA02FB3}"/>
              </a:ext>
            </a:extLst>
          </p:cNvPr>
          <p:cNvSpPr txBox="1"/>
          <p:nvPr/>
        </p:nvSpPr>
        <p:spPr>
          <a:xfrm>
            <a:off x="825500" y="1587500"/>
            <a:ext cx="69653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 fibo(n):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n &lt; 2 ):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return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fibo(n-1)+fibo(n-2)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725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304800" y="0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피보나치 수열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17233-90CE-45B3-B60B-C6B9EAA02FB3}"/>
              </a:ext>
            </a:extLst>
          </p:cNvPr>
          <p:cNvSpPr txBox="1"/>
          <p:nvPr/>
        </p:nvSpPr>
        <p:spPr>
          <a:xfrm>
            <a:off x="825500" y="1587500"/>
            <a:ext cx="1058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fibo(4)             +                 fibo(3)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1C12B-D1A4-4727-844C-B7C183B1EEE5}"/>
              </a:ext>
            </a:extLst>
          </p:cNvPr>
          <p:cNvSpPr txBox="1"/>
          <p:nvPr/>
        </p:nvSpPr>
        <p:spPr>
          <a:xfrm>
            <a:off x="-266700" y="2297837"/>
            <a:ext cx="606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fibo(3)     +      fibo(2)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B9DBF-1B97-4AE3-8CF2-1AADB53A81BB}"/>
              </a:ext>
            </a:extLst>
          </p:cNvPr>
          <p:cNvSpPr txBox="1"/>
          <p:nvPr/>
        </p:nvSpPr>
        <p:spPr>
          <a:xfrm>
            <a:off x="8181194" y="2271861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fibo(2) + fibo(1)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9A5E1-9BED-4A30-9BD9-6C717C1F98E9}"/>
              </a:ext>
            </a:extLst>
          </p:cNvPr>
          <p:cNvSpPr txBox="1"/>
          <p:nvPr/>
        </p:nvSpPr>
        <p:spPr>
          <a:xfrm>
            <a:off x="7010400" y="3149600"/>
            <a:ext cx="398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fibo(1) + fibo(0)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AB6AD-F3B1-4CE5-AFFB-C4CE0EBE1E33}"/>
              </a:ext>
            </a:extLst>
          </p:cNvPr>
          <p:cNvSpPr txBox="1"/>
          <p:nvPr/>
        </p:nvSpPr>
        <p:spPr>
          <a:xfrm>
            <a:off x="11197111" y="311063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062CA7-45E1-49D5-AA64-3AAA39B5A078}"/>
              </a:ext>
            </a:extLst>
          </p:cNvPr>
          <p:cNvSpPr txBox="1"/>
          <p:nvPr/>
        </p:nvSpPr>
        <p:spPr>
          <a:xfrm>
            <a:off x="6968011" y="3820973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    +    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AE941-2B65-4FB2-BC9A-5ECA390AFAF2}"/>
              </a:ext>
            </a:extLst>
          </p:cNvPr>
          <p:cNvSpPr txBox="1"/>
          <p:nvPr/>
        </p:nvSpPr>
        <p:spPr>
          <a:xfrm>
            <a:off x="-1485900" y="3008174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fibo(2) + fibo(1)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3EB41-B626-4284-8C11-BF8AD02156D6}"/>
              </a:ext>
            </a:extLst>
          </p:cNvPr>
          <p:cNvSpPr txBox="1"/>
          <p:nvPr/>
        </p:nvSpPr>
        <p:spPr>
          <a:xfrm>
            <a:off x="2842073" y="2985074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fibo(1) + fibo(0)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62072E-6B20-42CA-8DFB-354675A30A10}"/>
              </a:ext>
            </a:extLst>
          </p:cNvPr>
          <p:cNvSpPr txBox="1"/>
          <p:nvPr/>
        </p:nvSpPr>
        <p:spPr>
          <a:xfrm>
            <a:off x="3189479" y="3695411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    +    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AF4DA-2AEB-4AE9-A495-88EA8E34EC11}"/>
              </a:ext>
            </a:extLst>
          </p:cNvPr>
          <p:cNvSpPr txBox="1"/>
          <p:nvPr/>
        </p:nvSpPr>
        <p:spPr>
          <a:xfrm>
            <a:off x="1464305" y="356984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4F1BA-89FD-484B-AE79-B493A101BBEA}"/>
              </a:ext>
            </a:extLst>
          </p:cNvPr>
          <p:cNvSpPr txBox="1"/>
          <p:nvPr/>
        </p:nvSpPr>
        <p:spPr>
          <a:xfrm>
            <a:off x="-2596502" y="3695411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fibo(1) + fibo(0)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7C3FBD-47FD-47CA-A8D1-3E07C7CDAC5A}"/>
              </a:ext>
            </a:extLst>
          </p:cNvPr>
          <p:cNvSpPr txBox="1"/>
          <p:nvPr/>
        </p:nvSpPr>
        <p:spPr>
          <a:xfrm>
            <a:off x="-2596502" y="4405748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    +    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575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304800" y="0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피보나치 수열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60005F-DCA8-4179-A3E4-EA639E968554}"/>
              </a:ext>
            </a:extLst>
          </p:cNvPr>
          <p:cNvSpPr txBox="1"/>
          <p:nvPr/>
        </p:nvSpPr>
        <p:spPr>
          <a:xfrm>
            <a:off x="-241300" y="1576525"/>
            <a:ext cx="628729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temp0 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temp1 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range(n-1):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total = temp0+temp1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temp0 = temp1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temp1  = total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total;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276A63-C018-4364-A3F7-AFA6470239FF}"/>
              </a:ext>
            </a:extLst>
          </p:cNvPr>
          <p:cNvSpPr/>
          <p:nvPr/>
        </p:nvSpPr>
        <p:spPr>
          <a:xfrm>
            <a:off x="6743700" y="1422400"/>
            <a:ext cx="1155700" cy="584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E5463C-50BD-464B-8F53-7FB88F6D9025}"/>
              </a:ext>
            </a:extLst>
          </p:cNvPr>
          <p:cNvSpPr txBox="1"/>
          <p:nvPr/>
        </p:nvSpPr>
        <p:spPr>
          <a:xfrm>
            <a:off x="8367354" y="203200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temp0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952559-88D2-4B4F-8654-773EC93BF3DF}"/>
              </a:ext>
            </a:extLst>
          </p:cNvPr>
          <p:cNvSpPr/>
          <p:nvPr/>
        </p:nvSpPr>
        <p:spPr>
          <a:xfrm>
            <a:off x="8410192" y="1422400"/>
            <a:ext cx="1155700" cy="584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A0FCD4-42FF-4D6D-B340-CE97928D388E}"/>
              </a:ext>
            </a:extLst>
          </p:cNvPr>
          <p:cNvSpPr txBox="1"/>
          <p:nvPr/>
        </p:nvSpPr>
        <p:spPr>
          <a:xfrm>
            <a:off x="10187318" y="164525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temp1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6A6477-2E88-4ED4-91A0-DB67B1A5E768}"/>
              </a:ext>
            </a:extLst>
          </p:cNvPr>
          <p:cNvSpPr/>
          <p:nvPr/>
        </p:nvSpPr>
        <p:spPr>
          <a:xfrm>
            <a:off x="10153316" y="1422400"/>
            <a:ext cx="1155700" cy="584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CF2BCF-A38A-41FD-8AB7-06B17F22CACF}"/>
              </a:ext>
            </a:extLst>
          </p:cNvPr>
          <p:cNvSpPr txBox="1"/>
          <p:nvPr/>
        </p:nvSpPr>
        <p:spPr>
          <a:xfrm>
            <a:off x="11887200" y="164525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total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285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0" y="0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하노이의 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C050F4-336C-457F-B911-97910D8C53B3}"/>
              </a:ext>
            </a:extLst>
          </p:cNvPr>
          <p:cNvCxnSpPr/>
          <p:nvPr/>
        </p:nvCxnSpPr>
        <p:spPr>
          <a:xfrm>
            <a:off x="1589279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5E9E3E-0CCF-4FCB-BF5F-76D421E6998E}"/>
              </a:ext>
            </a:extLst>
          </p:cNvPr>
          <p:cNvCxnSpPr/>
          <p:nvPr/>
        </p:nvCxnSpPr>
        <p:spPr>
          <a:xfrm>
            <a:off x="3896024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2D7FA7A-C411-4482-A014-096AC27D54B8}"/>
              </a:ext>
            </a:extLst>
          </p:cNvPr>
          <p:cNvCxnSpPr/>
          <p:nvPr/>
        </p:nvCxnSpPr>
        <p:spPr>
          <a:xfrm>
            <a:off x="6239090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341108D4-C6C6-47DC-9F37-9F6171397E3B}"/>
              </a:ext>
            </a:extLst>
          </p:cNvPr>
          <p:cNvSpPr/>
          <p:nvPr/>
        </p:nvSpPr>
        <p:spPr>
          <a:xfrm>
            <a:off x="5163419" y="5740400"/>
            <a:ext cx="2654291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84A38-5EA9-4B30-BCE5-D806489277F5}"/>
              </a:ext>
            </a:extLst>
          </p:cNvPr>
          <p:cNvSpPr txBox="1"/>
          <p:nvPr/>
        </p:nvSpPr>
        <p:spPr>
          <a:xfrm>
            <a:off x="1589279" y="154940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955E2-29AF-4949-8A8B-C8E70F578295}"/>
              </a:ext>
            </a:extLst>
          </p:cNvPr>
          <p:cNvSpPr txBox="1"/>
          <p:nvPr/>
        </p:nvSpPr>
        <p:spPr>
          <a:xfrm>
            <a:off x="3727000" y="149802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7FBAC7-5262-4063-B5CD-7E13C28B8633}"/>
              </a:ext>
            </a:extLst>
          </p:cNvPr>
          <p:cNvSpPr txBox="1"/>
          <p:nvPr/>
        </p:nvSpPr>
        <p:spPr>
          <a:xfrm>
            <a:off x="6033745" y="147291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/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=3 ,  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B6CA663-C8A6-41DC-AD52-73420F9687E2}"/>
              </a:ext>
            </a:extLst>
          </p:cNvPr>
          <p:cNvSpPr txBox="1"/>
          <p:nvPr/>
        </p:nvSpPr>
        <p:spPr>
          <a:xfrm>
            <a:off x="7775432" y="1549400"/>
            <a:ext cx="15408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2:a-&gt;b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1:c-&gt;b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1:b-&gt;a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2:b-&gt;c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1:a-&gt;c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0C52B3DF-5316-4B66-8574-AC9607860408}"/>
              </a:ext>
            </a:extLst>
          </p:cNvPr>
          <p:cNvSpPr/>
          <p:nvPr/>
        </p:nvSpPr>
        <p:spPr>
          <a:xfrm>
            <a:off x="5357091" y="5448012"/>
            <a:ext cx="2266946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0A54CD43-7E0A-4D6E-8498-EF188569CC86}"/>
              </a:ext>
            </a:extLst>
          </p:cNvPr>
          <p:cNvSpPr/>
          <p:nvPr/>
        </p:nvSpPr>
        <p:spPr>
          <a:xfrm>
            <a:off x="5632681" y="5168900"/>
            <a:ext cx="1715766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6C873E-6553-43B1-8507-61195070A281}"/>
              </a:ext>
            </a:extLst>
          </p:cNvPr>
          <p:cNvSpPr txBox="1"/>
          <p:nvPr/>
        </p:nvSpPr>
        <p:spPr>
          <a:xfrm>
            <a:off x="9601613" y="1592481"/>
            <a:ext cx="15408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2:a-&gt;b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1:c-&gt;b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1:b-&gt;a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2:b-&gt;c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1:a-&gt;c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CED448C-570B-440B-9351-881BD65DF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425" y="-644654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1 : a -&gt; c 2 : a -&gt; b 1 : c -&gt; b 3 : a -&gt; c 1 : b -&gt; a 2 : b -&gt; c 1 : a -&gt; c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420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0" y="0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하노이의 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C050F4-336C-457F-B911-97910D8C53B3}"/>
              </a:ext>
            </a:extLst>
          </p:cNvPr>
          <p:cNvCxnSpPr/>
          <p:nvPr/>
        </p:nvCxnSpPr>
        <p:spPr>
          <a:xfrm>
            <a:off x="1589279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5E9E3E-0CCF-4FCB-BF5F-76D421E6998E}"/>
              </a:ext>
            </a:extLst>
          </p:cNvPr>
          <p:cNvCxnSpPr/>
          <p:nvPr/>
        </p:nvCxnSpPr>
        <p:spPr>
          <a:xfrm>
            <a:off x="3896024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2D7FA7A-C411-4482-A014-096AC27D54B8}"/>
              </a:ext>
            </a:extLst>
          </p:cNvPr>
          <p:cNvCxnSpPr/>
          <p:nvPr/>
        </p:nvCxnSpPr>
        <p:spPr>
          <a:xfrm>
            <a:off x="6239090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F84A38-5EA9-4B30-BCE5-D806489277F5}"/>
              </a:ext>
            </a:extLst>
          </p:cNvPr>
          <p:cNvSpPr txBox="1"/>
          <p:nvPr/>
        </p:nvSpPr>
        <p:spPr>
          <a:xfrm>
            <a:off x="1589279" y="154940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955E2-29AF-4949-8A8B-C8E70F578295}"/>
              </a:ext>
            </a:extLst>
          </p:cNvPr>
          <p:cNvSpPr txBox="1"/>
          <p:nvPr/>
        </p:nvSpPr>
        <p:spPr>
          <a:xfrm>
            <a:off x="3727000" y="149802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7FBAC7-5262-4063-B5CD-7E13C28B8633}"/>
              </a:ext>
            </a:extLst>
          </p:cNvPr>
          <p:cNvSpPr txBox="1"/>
          <p:nvPr/>
        </p:nvSpPr>
        <p:spPr>
          <a:xfrm>
            <a:off x="6033745" y="147291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/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=3 ,  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B6CA663-C8A6-41DC-AD52-73420F9687E2}"/>
              </a:ext>
            </a:extLst>
          </p:cNvPr>
          <p:cNvSpPr txBox="1"/>
          <p:nvPr/>
        </p:nvSpPr>
        <p:spPr>
          <a:xfrm>
            <a:off x="8905824" y="1790412"/>
            <a:ext cx="267092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if( n==1 ):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n:a-&gt;c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n-1:a-&gt;b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n  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n-1:b-&gt;c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0A54CD43-7E0A-4D6E-8498-EF188569CC86}"/>
              </a:ext>
            </a:extLst>
          </p:cNvPr>
          <p:cNvSpPr/>
          <p:nvPr/>
        </p:nvSpPr>
        <p:spPr>
          <a:xfrm>
            <a:off x="746768" y="5740400"/>
            <a:ext cx="1715766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1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0" y="0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하노이의 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C050F4-336C-457F-B911-97910D8C53B3}"/>
              </a:ext>
            </a:extLst>
          </p:cNvPr>
          <p:cNvCxnSpPr/>
          <p:nvPr/>
        </p:nvCxnSpPr>
        <p:spPr>
          <a:xfrm>
            <a:off x="1589279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5E9E3E-0CCF-4FCB-BF5F-76D421E6998E}"/>
              </a:ext>
            </a:extLst>
          </p:cNvPr>
          <p:cNvCxnSpPr/>
          <p:nvPr/>
        </p:nvCxnSpPr>
        <p:spPr>
          <a:xfrm>
            <a:off x="3178320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2D7FA7A-C411-4482-A014-096AC27D54B8}"/>
              </a:ext>
            </a:extLst>
          </p:cNvPr>
          <p:cNvCxnSpPr/>
          <p:nvPr/>
        </p:nvCxnSpPr>
        <p:spPr>
          <a:xfrm>
            <a:off x="4712945" y="2107913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F84A38-5EA9-4B30-BCE5-D806489277F5}"/>
              </a:ext>
            </a:extLst>
          </p:cNvPr>
          <p:cNvSpPr txBox="1"/>
          <p:nvPr/>
        </p:nvSpPr>
        <p:spPr>
          <a:xfrm>
            <a:off x="1589279" y="154940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955E2-29AF-4949-8A8B-C8E70F578295}"/>
              </a:ext>
            </a:extLst>
          </p:cNvPr>
          <p:cNvSpPr txBox="1"/>
          <p:nvPr/>
        </p:nvSpPr>
        <p:spPr>
          <a:xfrm>
            <a:off x="2984134" y="149802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7FBAC7-5262-4063-B5CD-7E13C28B8633}"/>
              </a:ext>
            </a:extLst>
          </p:cNvPr>
          <p:cNvSpPr txBox="1"/>
          <p:nvPr/>
        </p:nvSpPr>
        <p:spPr>
          <a:xfrm>
            <a:off x="4507600" y="149802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/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=3 ,  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B6CA663-C8A6-41DC-AD52-73420F9687E2}"/>
              </a:ext>
            </a:extLst>
          </p:cNvPr>
          <p:cNvSpPr txBox="1"/>
          <p:nvPr/>
        </p:nvSpPr>
        <p:spPr>
          <a:xfrm>
            <a:off x="5402462" y="1301652"/>
            <a:ext cx="922560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hanoi( n, fr, by, to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n==1 ):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print("%d : %s -&gt; %s"%(n,fr,to))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return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hanoi( n-1, fr, to, by 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print("%d : %s -&gt; %s"%(n,fr,to))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hanoi( n-1, by, fr, to )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hanoi(3, 'a', 'b', 'c')</a:t>
            </a:r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0A54CD43-7E0A-4D6E-8498-EF188569CC86}"/>
              </a:ext>
            </a:extLst>
          </p:cNvPr>
          <p:cNvSpPr/>
          <p:nvPr/>
        </p:nvSpPr>
        <p:spPr>
          <a:xfrm>
            <a:off x="833022" y="5697037"/>
            <a:ext cx="1715766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00B4B510-9C40-4AC3-8D1C-016001186FC3}"/>
              </a:ext>
            </a:extLst>
          </p:cNvPr>
          <p:cNvSpPr/>
          <p:nvPr/>
        </p:nvSpPr>
        <p:spPr>
          <a:xfrm>
            <a:off x="1092662" y="5489909"/>
            <a:ext cx="1317642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순서도: 자기 디스크 15">
            <a:extLst>
              <a:ext uri="{FF2B5EF4-FFF2-40B4-BE49-F238E27FC236}">
                <a16:creationId xmlns:a16="http://schemas.microsoft.com/office/drawing/2014/main" id="{0954B3A7-59EC-40F0-BE93-6C3282D3798A}"/>
              </a:ext>
            </a:extLst>
          </p:cNvPr>
          <p:cNvSpPr/>
          <p:nvPr/>
        </p:nvSpPr>
        <p:spPr>
          <a:xfrm>
            <a:off x="1323947" y="5222790"/>
            <a:ext cx="855071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3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3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20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96</Pages>
  <Paragraphs>2423</Paragraphs>
  <Words>6510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atcamp</dc:creator>
  <cp:lastModifiedBy>edu</cp:lastModifiedBy>
  <dc:title>PowerPoint 프레젠테이션</dc:title>
  <cp:version>9.101.23.39576</cp:version>
  <dcterms:modified xsi:type="dcterms:W3CDTF">2020-07-24T06:47:39Z</dcterms:modified>
</cp:coreProperties>
</file>