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6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2" r:id="rId77"/>
    <p:sldId id="331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51597" y="313661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6252879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612583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97228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7331990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691694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805139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411101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770805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9167722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527426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887129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10246833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606537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966240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1325944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685647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5224982" y="139364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F7816-F176-4F7D-B74D-F6CBC3C55D97}"/>
              </a:ext>
            </a:extLst>
          </p:cNvPr>
          <p:cNvSpPr txBox="1"/>
          <p:nvPr/>
        </p:nvSpPr>
        <p:spPr>
          <a:xfrm>
            <a:off x="8995644" y="73723"/>
            <a:ext cx="11945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0.25</a:t>
            </a:r>
          </a:p>
          <a:p>
            <a:r>
              <a:rPr lang="en-US" altLang="ko-KR" sz="3200"/>
              <a:t>------</a:t>
            </a:r>
          </a:p>
          <a:p>
            <a:r>
              <a:rPr lang="en-US" altLang="ko-KR" sz="3200"/>
              <a:t>0.5</a:t>
            </a:r>
          </a:p>
          <a:p>
            <a:r>
              <a:rPr lang="en-US" altLang="ko-KR" sz="3200"/>
              <a:t>1.0</a:t>
            </a:r>
            <a:endParaRPr lang="ko-KR" altLang="en-US" sz="320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28210681-2FA2-4432-B12B-400ACA411D09}"/>
              </a:ext>
            </a:extLst>
          </p:cNvPr>
          <p:cNvSpPr/>
          <p:nvPr/>
        </p:nvSpPr>
        <p:spPr>
          <a:xfrm>
            <a:off x="8612654" y="1139687"/>
            <a:ext cx="266303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CB517-4491-4BEB-BE39-E434D3E87FAA}"/>
              </a:ext>
            </a:extLst>
          </p:cNvPr>
          <p:cNvSpPr txBox="1"/>
          <p:nvPr/>
        </p:nvSpPr>
        <p:spPr>
          <a:xfrm>
            <a:off x="5933560" y="3013487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고정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9411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    1. </a:t>
            </a:r>
            <a:r>
              <a:rPr lang="ko-KR" altLang="en-US" sz="3200" err="1"/>
              <a:t>큰수를</a:t>
            </a:r>
            <a:r>
              <a:rPr lang="ko-KR" altLang="en-US" sz="3200"/>
              <a:t> 표현할 수 없다</a:t>
            </a:r>
            <a:r>
              <a:rPr lang="en-US" altLang="ko-KR" sz="3200"/>
              <a:t>. ( +32787 ~ -32768 )</a:t>
            </a:r>
          </a:p>
          <a:p>
            <a:r>
              <a:rPr lang="en-US" altLang="ko-KR" sz="3200"/>
              <a:t>    2. </a:t>
            </a:r>
            <a:r>
              <a:rPr lang="ko-KR" altLang="en-US" sz="3200"/>
              <a:t>매우 정밀한 수를 표현할 수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S=0x1 =&gt; -1</a:t>
            </a:r>
            <a:endParaRPr lang="ko-KR" altLang="en-US" sz="4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78527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78527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08457-9854-45D0-AEBF-1CC7B5805AC6}"/>
              </a:ext>
            </a:extLst>
          </p:cNvPr>
          <p:cNvSpPr/>
          <p:nvPr/>
        </p:nvSpPr>
        <p:spPr>
          <a:xfrm>
            <a:off x="1384300" y="9779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CF=0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9684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9CC82-6EB3-40B8-A437-20EFCFFBD112}"/>
              </a:ext>
            </a:extLst>
          </p:cNvPr>
          <p:cNvSpPr/>
          <p:nvPr/>
        </p:nvSpPr>
        <p:spPr>
          <a:xfrm>
            <a:off x="288498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96297-A519-46F2-9B51-188271D727D3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CF=1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20739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57331-1911-4875-B97F-793DFB53ED45}"/>
              </a:ext>
            </a:extLst>
          </p:cNvPr>
          <p:cNvSpPr/>
          <p:nvPr/>
        </p:nvSpPr>
        <p:spPr>
          <a:xfrm>
            <a:off x="66802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63B55D-3914-4C97-8294-F0420172D73E}"/>
              </a:ext>
            </a:extLst>
          </p:cNvPr>
          <p:cNvSpPr/>
          <p:nvPr/>
        </p:nvSpPr>
        <p:spPr>
          <a:xfrm>
            <a:off x="74168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2AF32-F117-4996-9BB8-8CE59B243AF6}"/>
              </a:ext>
            </a:extLst>
          </p:cNvPr>
          <p:cNvSpPr/>
          <p:nvPr/>
        </p:nvSpPr>
        <p:spPr>
          <a:xfrm>
            <a:off x="81534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C6855-D0BC-499F-B0A9-F82C70B67762}"/>
              </a:ext>
            </a:extLst>
          </p:cNvPr>
          <p:cNvSpPr txBox="1"/>
          <p:nvPr/>
        </p:nvSpPr>
        <p:spPr>
          <a:xfrm>
            <a:off x="6825522" y="96520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CF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4686F-D838-4465-B87D-01F20175CA6E}"/>
              </a:ext>
            </a:extLst>
          </p:cNvPr>
          <p:cNvSpPr txBox="1"/>
          <p:nvPr/>
        </p:nvSpPr>
        <p:spPr>
          <a:xfrm>
            <a:off x="7488910" y="965200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SF</a:t>
            </a:r>
            <a:endParaRPr lang="ko-KR" alt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F9EA2B-B244-430A-A852-8C7D25B72509}"/>
              </a:ext>
            </a:extLst>
          </p:cNvPr>
          <p:cNvSpPr txBox="1"/>
          <p:nvPr/>
        </p:nvSpPr>
        <p:spPr>
          <a:xfrm>
            <a:off x="8238735" y="9652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OF</a:t>
            </a:r>
            <a:endParaRPr lang="ko-KR" altLang="en-US" sz="2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7D0004-C1EC-42A7-B378-8302409B5B3C}"/>
              </a:ext>
            </a:extLst>
          </p:cNvPr>
          <p:cNvSpPr/>
          <p:nvPr/>
        </p:nvSpPr>
        <p:spPr>
          <a:xfrm>
            <a:off x="8879066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F5B48-B747-40B0-95B5-4A551252A548}"/>
              </a:ext>
            </a:extLst>
          </p:cNvPr>
          <p:cNvSpPr txBox="1"/>
          <p:nvPr/>
        </p:nvSpPr>
        <p:spPr>
          <a:xfrm>
            <a:off x="8964401" y="9652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ZF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300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045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a=100,</a:t>
            </a:r>
            <a:r>
              <a:rPr lang="ko-KR" altLang="en-US" sz="3600"/>
              <a:t> </a:t>
            </a:r>
            <a:r>
              <a:rPr lang="en-US" altLang="ko-KR" sz="3600"/>
              <a:t>b=-100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100 + 100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80267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705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a=-100,</a:t>
            </a:r>
            <a:r>
              <a:rPr lang="ko-KR" altLang="en-US" sz="3600"/>
              <a:t> </a:t>
            </a:r>
            <a:r>
              <a:rPr lang="en-US" altLang="ko-KR" sz="3600"/>
              <a:t>b=100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-100 + (-100)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r>
              <a:rPr lang="ko-KR" altLang="en-US" sz="3200"/>
              <a:t>음수</a:t>
            </a:r>
            <a:r>
              <a:rPr lang="en-US" altLang="ko-KR" sz="3200"/>
              <a:t>+</a:t>
            </a:r>
            <a:r>
              <a:rPr lang="ko-KR" altLang="en-US" sz="3200"/>
              <a:t>음수 </a:t>
            </a:r>
            <a:r>
              <a:rPr lang="en-US" altLang="ko-KR" sz="3200"/>
              <a:t>= </a:t>
            </a:r>
            <a:r>
              <a:rPr lang="ko-KR" altLang="en-US" sz="3200"/>
              <a:t>양수</a:t>
            </a:r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D38235-E700-433C-AACB-407D889434DC}"/>
              </a:ext>
            </a:extLst>
          </p:cNvPr>
          <p:cNvSpPr/>
          <p:nvPr/>
        </p:nvSpPr>
        <p:spPr>
          <a:xfrm>
            <a:off x="247650" y="563136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952500" y="1562100"/>
            <a:ext cx="20187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item[4]</a:t>
            </a:r>
          </a:p>
          <a:p>
            <a:r>
              <a:rPr lang="en-US" altLang="ko-KR" sz="2800"/>
              <a:t>item[0] = 1</a:t>
            </a:r>
          </a:p>
          <a:p>
            <a:r>
              <a:rPr lang="en-US" altLang="ko-KR" sz="2800"/>
              <a:t>Item[3] = 1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4157310" y="174242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633560" y="174242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5109810" y="174242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586060" y="174242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4157310" y="121920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633560" y="121920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5109810" y="121920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586060" y="121920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304800" y="1311536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7316870" y="2266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23AF94-7B1B-44B1-B9A7-31AA98A578C7}"/>
              </a:ext>
            </a:extLst>
          </p:cNvPr>
          <p:cNvCxnSpPr/>
          <p:nvPr/>
        </p:nvCxnSpPr>
        <p:spPr>
          <a:xfrm>
            <a:off x="7326395" y="3028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8602745" y="2276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8612270" y="3038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07CD16-0178-4D2D-B4CB-8E5CF4799586}"/>
              </a:ext>
            </a:extLst>
          </p:cNvPr>
          <p:cNvCxnSpPr>
            <a:cxnSpLocks/>
          </p:cNvCxnSpPr>
          <p:nvPr/>
        </p:nvCxnSpPr>
        <p:spPr>
          <a:xfrm>
            <a:off x="73168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F7E6B3-CA81-4B73-8DCD-BD5F88F05F61}"/>
              </a:ext>
            </a:extLst>
          </p:cNvPr>
          <p:cNvCxnSpPr>
            <a:cxnSpLocks/>
          </p:cNvCxnSpPr>
          <p:nvPr/>
        </p:nvCxnSpPr>
        <p:spPr>
          <a:xfrm>
            <a:off x="92980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C8F5E-280D-4D67-8BC3-E329ACD78263}"/>
              </a:ext>
            </a:extLst>
          </p:cNvPr>
          <p:cNvCxnSpPr/>
          <p:nvPr/>
        </p:nvCxnSpPr>
        <p:spPr>
          <a:xfrm>
            <a:off x="929807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6AAD55-8788-4F81-BCF6-48203CBC4C0A}"/>
              </a:ext>
            </a:extLst>
          </p:cNvPr>
          <p:cNvCxnSpPr/>
          <p:nvPr/>
        </p:nvCxnSpPr>
        <p:spPr>
          <a:xfrm>
            <a:off x="661202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946628" y="2174275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8449236" y="218985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7948833" y="2912844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8451441" y="2928428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21720" y="2170809"/>
            <a:ext cx="52021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041532" y="2912844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538560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640217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9C18EF-E8A6-4030-A917-BB1372D8937F}"/>
              </a:ext>
            </a:extLst>
          </p:cNvPr>
          <p:cNvSpPr/>
          <p:nvPr/>
        </p:nvSpPr>
        <p:spPr>
          <a:xfrm>
            <a:off x="3831255" y="348659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E66BA-B1FA-4482-980D-5306D7D0A82E}"/>
              </a:ext>
            </a:extLst>
          </p:cNvPr>
          <p:cNvSpPr/>
          <p:nvPr/>
        </p:nvSpPr>
        <p:spPr>
          <a:xfrm>
            <a:off x="4307505" y="348659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E04EA9-4B6E-43B9-8587-5261A53CACD2}"/>
              </a:ext>
            </a:extLst>
          </p:cNvPr>
          <p:cNvSpPr/>
          <p:nvPr/>
        </p:nvSpPr>
        <p:spPr>
          <a:xfrm>
            <a:off x="4783755" y="348659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E33EFC-5A0F-43F5-B9A8-34CA4548D72F}"/>
              </a:ext>
            </a:extLst>
          </p:cNvPr>
          <p:cNvSpPr/>
          <p:nvPr/>
        </p:nvSpPr>
        <p:spPr>
          <a:xfrm>
            <a:off x="5260005" y="348659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3C24FF-2C70-4ABB-A455-EB1B9E631309}"/>
              </a:ext>
            </a:extLst>
          </p:cNvPr>
          <p:cNvCxnSpPr/>
          <p:nvPr/>
        </p:nvCxnSpPr>
        <p:spPr>
          <a:xfrm>
            <a:off x="3407745" y="4128249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06B78-5DA5-4C64-9CCC-0BA3C165B618}"/>
              </a:ext>
            </a:extLst>
          </p:cNvPr>
          <p:cNvSpPr txBox="1"/>
          <p:nvPr/>
        </p:nvSpPr>
        <p:spPr>
          <a:xfrm>
            <a:off x="3407745" y="356627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08C16A-871C-4A54-BA54-FF13D336DB00}"/>
              </a:ext>
            </a:extLst>
          </p:cNvPr>
          <p:cNvSpPr/>
          <p:nvPr/>
        </p:nvSpPr>
        <p:spPr>
          <a:xfrm>
            <a:off x="3831255" y="420245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A6B960-E0A8-43EC-AEE7-17B207960E2A}"/>
              </a:ext>
            </a:extLst>
          </p:cNvPr>
          <p:cNvSpPr/>
          <p:nvPr/>
        </p:nvSpPr>
        <p:spPr>
          <a:xfrm>
            <a:off x="4307505" y="420245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ACD166-F4BA-45FC-A9A1-12659E08A9F2}"/>
              </a:ext>
            </a:extLst>
          </p:cNvPr>
          <p:cNvSpPr/>
          <p:nvPr/>
        </p:nvSpPr>
        <p:spPr>
          <a:xfrm>
            <a:off x="4783755" y="420245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7105C1-D97A-43EC-8D26-A2774382C9D0}"/>
              </a:ext>
            </a:extLst>
          </p:cNvPr>
          <p:cNvSpPr/>
          <p:nvPr/>
        </p:nvSpPr>
        <p:spPr>
          <a:xfrm>
            <a:off x="5260005" y="420245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</a:t>
            </a:r>
            <a:r>
              <a:rPr lang="en-US" altLang="ko-KR" sz="3200"/>
              <a:t>, ~ , </a:t>
            </a:r>
            <a:r>
              <a:rPr lang="en-US" altLang="ko-KR" sz="3200">
                <a:solidFill>
                  <a:srgbClr val="FF0000"/>
                </a:solidFill>
              </a:rPr>
              <a:t>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490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45606" y="312697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6790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  <a:endParaRPr lang="ko-KR" altLang="en-US" sz="3200" strike="sngStrik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48336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1000000000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4833631" cy="584775"/>
              </a:xfrm>
              <a:prstGeom prst="rect">
                <a:avLst/>
              </a:prstGeom>
              <a:blipFill>
                <a:blip r:embed="rId2"/>
                <a:stretch>
                  <a:fillRect l="-327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05203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5515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6756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346075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, ^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57A525-C3B5-407D-BDD2-EE9BF5E470A4}"/>
              </a:ext>
            </a:extLst>
          </p:cNvPr>
          <p:cNvSpPr/>
          <p:nvPr/>
        </p:nvSpPr>
        <p:spPr>
          <a:xfrm>
            <a:off x="70485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92301-3835-4C03-B0AC-6D12D893544E}"/>
              </a:ext>
            </a:extLst>
          </p:cNvPr>
          <p:cNvSpPr/>
          <p:nvPr/>
        </p:nvSpPr>
        <p:spPr>
          <a:xfrm>
            <a:off x="102393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7C7F4-303E-4CE9-A2AC-410CEE9EB8B5}"/>
              </a:ext>
            </a:extLst>
          </p:cNvPr>
          <p:cNvSpPr/>
          <p:nvPr/>
        </p:nvSpPr>
        <p:spPr>
          <a:xfrm>
            <a:off x="134302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3DA5A-7A04-4481-ADC3-A175D88AF426}"/>
              </a:ext>
            </a:extLst>
          </p:cNvPr>
          <p:cNvSpPr/>
          <p:nvPr/>
        </p:nvSpPr>
        <p:spPr>
          <a:xfrm>
            <a:off x="166211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116E2-66C8-44D1-938E-99BE665626DC}"/>
              </a:ext>
            </a:extLst>
          </p:cNvPr>
          <p:cNvSpPr/>
          <p:nvPr/>
        </p:nvSpPr>
        <p:spPr>
          <a:xfrm>
            <a:off x="198120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600CB-51CA-4408-9B69-CA72ABA727E3}"/>
              </a:ext>
            </a:extLst>
          </p:cNvPr>
          <p:cNvSpPr/>
          <p:nvPr/>
        </p:nvSpPr>
        <p:spPr>
          <a:xfrm>
            <a:off x="230028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29412-A56F-4838-B565-04CB23B4B3F9}"/>
              </a:ext>
            </a:extLst>
          </p:cNvPr>
          <p:cNvSpPr/>
          <p:nvPr/>
        </p:nvSpPr>
        <p:spPr>
          <a:xfrm>
            <a:off x="261937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62C241-E02B-4579-820C-18DD1ECC0266}"/>
              </a:ext>
            </a:extLst>
          </p:cNvPr>
          <p:cNvSpPr/>
          <p:nvPr/>
        </p:nvSpPr>
        <p:spPr>
          <a:xfrm>
            <a:off x="293846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59A1A4-FE0C-45EE-9842-EAB691778949}"/>
              </a:ext>
            </a:extLst>
          </p:cNvPr>
          <p:cNvSpPr txBox="1"/>
          <p:nvPr/>
        </p:nvSpPr>
        <p:spPr>
          <a:xfrm>
            <a:off x="2462347" y="5229824"/>
            <a:ext cx="6538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index=100</a:t>
            </a:r>
          </a:p>
          <a:p>
            <a:r>
              <a:rPr lang="en-US" altLang="ko-KR" sz="3200"/>
              <a:t>item[index//32] |= 1&lt;&lt;(index%32)</a:t>
            </a:r>
            <a:endParaRPr lang="ko-KR" altLang="en-US" sz="3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315239-ED5F-46A4-835F-F32F103A94A2}"/>
              </a:ext>
            </a:extLst>
          </p:cNvPr>
          <p:cNvSpPr/>
          <p:nvPr/>
        </p:nvSpPr>
        <p:spPr>
          <a:xfrm>
            <a:off x="325755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92B823-4B00-458C-8860-879B7A3CA98F}"/>
              </a:ext>
            </a:extLst>
          </p:cNvPr>
          <p:cNvSpPr/>
          <p:nvPr/>
        </p:nvSpPr>
        <p:spPr>
          <a:xfrm>
            <a:off x="357663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65E77F-FFB2-4200-AA1F-5EABDEA7BCCF}"/>
              </a:ext>
            </a:extLst>
          </p:cNvPr>
          <p:cNvSpPr/>
          <p:nvPr/>
        </p:nvSpPr>
        <p:spPr>
          <a:xfrm>
            <a:off x="389572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CA513D-505A-4612-8200-BF6DA593B6E6}"/>
              </a:ext>
            </a:extLst>
          </p:cNvPr>
          <p:cNvSpPr/>
          <p:nvPr/>
        </p:nvSpPr>
        <p:spPr>
          <a:xfrm>
            <a:off x="421481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C5203-3309-4EB3-AF5A-2CB4CE962635}"/>
              </a:ext>
            </a:extLst>
          </p:cNvPr>
          <p:cNvSpPr/>
          <p:nvPr/>
        </p:nvSpPr>
        <p:spPr>
          <a:xfrm>
            <a:off x="453390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DF2DA9-9DA1-4CE3-A131-651FA0C09EE7}"/>
              </a:ext>
            </a:extLst>
          </p:cNvPr>
          <p:cNvSpPr/>
          <p:nvPr/>
        </p:nvSpPr>
        <p:spPr>
          <a:xfrm>
            <a:off x="485298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1C17B7-859F-4F6B-8337-15A6A7A814DE}"/>
              </a:ext>
            </a:extLst>
          </p:cNvPr>
          <p:cNvSpPr/>
          <p:nvPr/>
        </p:nvSpPr>
        <p:spPr>
          <a:xfrm>
            <a:off x="517207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00E2E4-E79D-4564-861D-D3EEE5407D5C}"/>
              </a:ext>
            </a:extLst>
          </p:cNvPr>
          <p:cNvSpPr/>
          <p:nvPr/>
        </p:nvSpPr>
        <p:spPr>
          <a:xfrm>
            <a:off x="549116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4638E-B52F-44A9-B0D3-DDAEC1F1ED4C}"/>
              </a:ext>
            </a:extLst>
          </p:cNvPr>
          <p:cNvSpPr/>
          <p:nvPr/>
        </p:nvSpPr>
        <p:spPr>
          <a:xfrm>
            <a:off x="581025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BE1021-1026-4122-825E-F7B1DD8F403F}"/>
              </a:ext>
            </a:extLst>
          </p:cNvPr>
          <p:cNvSpPr/>
          <p:nvPr/>
        </p:nvSpPr>
        <p:spPr>
          <a:xfrm>
            <a:off x="612933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32A4F-286D-4A86-A80A-3E37CD0CA1F8}"/>
              </a:ext>
            </a:extLst>
          </p:cNvPr>
          <p:cNvSpPr/>
          <p:nvPr/>
        </p:nvSpPr>
        <p:spPr>
          <a:xfrm>
            <a:off x="644842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86F10-668B-4028-A545-F1EEC11233B3}"/>
              </a:ext>
            </a:extLst>
          </p:cNvPr>
          <p:cNvSpPr/>
          <p:nvPr/>
        </p:nvSpPr>
        <p:spPr>
          <a:xfrm>
            <a:off x="676751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BE451-C063-4DBB-9B2A-58941B240C1A}"/>
              </a:ext>
            </a:extLst>
          </p:cNvPr>
          <p:cNvSpPr/>
          <p:nvPr/>
        </p:nvSpPr>
        <p:spPr>
          <a:xfrm>
            <a:off x="708660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E09954-8C14-45EA-82BA-CE7BED2C3F14}"/>
              </a:ext>
            </a:extLst>
          </p:cNvPr>
          <p:cNvSpPr/>
          <p:nvPr/>
        </p:nvSpPr>
        <p:spPr>
          <a:xfrm>
            <a:off x="740568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E14F3E-73A1-4FDD-8302-86C61B1A7A65}"/>
              </a:ext>
            </a:extLst>
          </p:cNvPr>
          <p:cNvSpPr/>
          <p:nvPr/>
        </p:nvSpPr>
        <p:spPr>
          <a:xfrm>
            <a:off x="772477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C0F502-5763-4A9E-8518-C42142158B0A}"/>
              </a:ext>
            </a:extLst>
          </p:cNvPr>
          <p:cNvSpPr/>
          <p:nvPr/>
        </p:nvSpPr>
        <p:spPr>
          <a:xfrm>
            <a:off x="804386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DF8FD4-B799-4A97-AA6C-D5442CEB4914}"/>
              </a:ext>
            </a:extLst>
          </p:cNvPr>
          <p:cNvSpPr/>
          <p:nvPr/>
        </p:nvSpPr>
        <p:spPr>
          <a:xfrm>
            <a:off x="836295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B949EF-6DE2-4B74-BCB9-E83A1389214C}"/>
              </a:ext>
            </a:extLst>
          </p:cNvPr>
          <p:cNvSpPr/>
          <p:nvPr/>
        </p:nvSpPr>
        <p:spPr>
          <a:xfrm>
            <a:off x="868203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08F704-4705-472D-A928-257BA61E026F}"/>
              </a:ext>
            </a:extLst>
          </p:cNvPr>
          <p:cNvSpPr/>
          <p:nvPr/>
        </p:nvSpPr>
        <p:spPr>
          <a:xfrm>
            <a:off x="900112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6A0785-63D1-47D7-B601-CAAFDBCEEF61}"/>
              </a:ext>
            </a:extLst>
          </p:cNvPr>
          <p:cNvSpPr/>
          <p:nvPr/>
        </p:nvSpPr>
        <p:spPr>
          <a:xfrm>
            <a:off x="932021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1F08BD-235A-4CBE-99C1-A2121596BBDE}"/>
              </a:ext>
            </a:extLst>
          </p:cNvPr>
          <p:cNvSpPr/>
          <p:nvPr/>
        </p:nvSpPr>
        <p:spPr>
          <a:xfrm>
            <a:off x="963930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801457-C100-4FF6-888F-31A5310FAEC0}"/>
              </a:ext>
            </a:extLst>
          </p:cNvPr>
          <p:cNvSpPr/>
          <p:nvPr/>
        </p:nvSpPr>
        <p:spPr>
          <a:xfrm>
            <a:off x="995838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49D01D-F46C-4324-B9F7-ABB97728591A}"/>
              </a:ext>
            </a:extLst>
          </p:cNvPr>
          <p:cNvSpPr/>
          <p:nvPr/>
        </p:nvSpPr>
        <p:spPr>
          <a:xfrm>
            <a:off x="1027747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09E434-AD95-4F75-9F36-C73F5CAE7D38}"/>
              </a:ext>
            </a:extLst>
          </p:cNvPr>
          <p:cNvSpPr/>
          <p:nvPr/>
        </p:nvSpPr>
        <p:spPr>
          <a:xfrm>
            <a:off x="1059656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7E6242-C384-4776-AE80-F71080B7365F}"/>
              </a:ext>
            </a:extLst>
          </p:cNvPr>
          <p:cNvSpPr/>
          <p:nvPr/>
        </p:nvSpPr>
        <p:spPr>
          <a:xfrm>
            <a:off x="70485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AB3D1C-76A0-4F40-B727-924E99BCEFD9}"/>
              </a:ext>
            </a:extLst>
          </p:cNvPr>
          <p:cNvSpPr/>
          <p:nvPr/>
        </p:nvSpPr>
        <p:spPr>
          <a:xfrm>
            <a:off x="102393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2D4CC4-92D8-4624-A6A2-AEC6C53C8BA5}"/>
              </a:ext>
            </a:extLst>
          </p:cNvPr>
          <p:cNvSpPr/>
          <p:nvPr/>
        </p:nvSpPr>
        <p:spPr>
          <a:xfrm>
            <a:off x="134302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5FFECA-0FDA-4388-B3E4-5688068BB843}"/>
              </a:ext>
            </a:extLst>
          </p:cNvPr>
          <p:cNvSpPr/>
          <p:nvPr/>
        </p:nvSpPr>
        <p:spPr>
          <a:xfrm>
            <a:off x="166211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ECE553-F938-40C0-A5DD-3087767F4600}"/>
              </a:ext>
            </a:extLst>
          </p:cNvPr>
          <p:cNvSpPr/>
          <p:nvPr/>
        </p:nvSpPr>
        <p:spPr>
          <a:xfrm>
            <a:off x="198120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37693D-6A3C-4866-9CDB-949A44556F39}"/>
              </a:ext>
            </a:extLst>
          </p:cNvPr>
          <p:cNvSpPr/>
          <p:nvPr/>
        </p:nvSpPr>
        <p:spPr>
          <a:xfrm>
            <a:off x="230028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588274-49E1-435E-B808-36265F08CBEF}"/>
              </a:ext>
            </a:extLst>
          </p:cNvPr>
          <p:cNvSpPr/>
          <p:nvPr/>
        </p:nvSpPr>
        <p:spPr>
          <a:xfrm>
            <a:off x="261937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8171F2-6E37-4E64-8DE2-3367643D38DE}"/>
              </a:ext>
            </a:extLst>
          </p:cNvPr>
          <p:cNvSpPr/>
          <p:nvPr/>
        </p:nvSpPr>
        <p:spPr>
          <a:xfrm>
            <a:off x="293846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647590-B403-43A9-AC2E-DD8FA3523630}"/>
              </a:ext>
            </a:extLst>
          </p:cNvPr>
          <p:cNvSpPr/>
          <p:nvPr/>
        </p:nvSpPr>
        <p:spPr>
          <a:xfrm>
            <a:off x="325755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C761C9-EAD5-443B-B132-442CF86A6D30}"/>
              </a:ext>
            </a:extLst>
          </p:cNvPr>
          <p:cNvSpPr/>
          <p:nvPr/>
        </p:nvSpPr>
        <p:spPr>
          <a:xfrm>
            <a:off x="357663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0782A8-C62D-4B68-BFBB-EF904B86B632}"/>
              </a:ext>
            </a:extLst>
          </p:cNvPr>
          <p:cNvSpPr/>
          <p:nvPr/>
        </p:nvSpPr>
        <p:spPr>
          <a:xfrm>
            <a:off x="389572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7DFED0-B0BF-4975-A214-9108D870BE00}"/>
              </a:ext>
            </a:extLst>
          </p:cNvPr>
          <p:cNvSpPr/>
          <p:nvPr/>
        </p:nvSpPr>
        <p:spPr>
          <a:xfrm>
            <a:off x="421481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8A9CCE-84E7-4B10-9C8B-F851F5E14358}"/>
              </a:ext>
            </a:extLst>
          </p:cNvPr>
          <p:cNvSpPr/>
          <p:nvPr/>
        </p:nvSpPr>
        <p:spPr>
          <a:xfrm>
            <a:off x="453390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AB1CA4-475A-413C-AF9F-BDF3BAABEEB4}"/>
              </a:ext>
            </a:extLst>
          </p:cNvPr>
          <p:cNvSpPr/>
          <p:nvPr/>
        </p:nvSpPr>
        <p:spPr>
          <a:xfrm>
            <a:off x="485298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3D0904-2D9A-4D70-92D4-DA6C593DD6F6}"/>
              </a:ext>
            </a:extLst>
          </p:cNvPr>
          <p:cNvSpPr/>
          <p:nvPr/>
        </p:nvSpPr>
        <p:spPr>
          <a:xfrm>
            <a:off x="517207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71288-FB74-47DD-83B7-05BF87BAE74A}"/>
              </a:ext>
            </a:extLst>
          </p:cNvPr>
          <p:cNvSpPr/>
          <p:nvPr/>
        </p:nvSpPr>
        <p:spPr>
          <a:xfrm>
            <a:off x="549116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4FB6D0B-E879-48A9-ABE8-BA618E765C02}"/>
              </a:ext>
            </a:extLst>
          </p:cNvPr>
          <p:cNvSpPr/>
          <p:nvPr/>
        </p:nvSpPr>
        <p:spPr>
          <a:xfrm>
            <a:off x="581025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12F81B7-5D4F-479F-A966-CA96EB2CA5FC}"/>
              </a:ext>
            </a:extLst>
          </p:cNvPr>
          <p:cNvSpPr/>
          <p:nvPr/>
        </p:nvSpPr>
        <p:spPr>
          <a:xfrm>
            <a:off x="612933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8F12B8-B658-4640-B5A1-4387AA01392A}"/>
              </a:ext>
            </a:extLst>
          </p:cNvPr>
          <p:cNvSpPr/>
          <p:nvPr/>
        </p:nvSpPr>
        <p:spPr>
          <a:xfrm>
            <a:off x="644842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843B7E-7B44-425E-8657-82352352CFC9}"/>
              </a:ext>
            </a:extLst>
          </p:cNvPr>
          <p:cNvSpPr/>
          <p:nvPr/>
        </p:nvSpPr>
        <p:spPr>
          <a:xfrm>
            <a:off x="676751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1DD070-AA1A-47B4-A69C-71AEC0F07FEF}"/>
              </a:ext>
            </a:extLst>
          </p:cNvPr>
          <p:cNvSpPr/>
          <p:nvPr/>
        </p:nvSpPr>
        <p:spPr>
          <a:xfrm>
            <a:off x="708660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8C43CE-19DB-4430-9CBB-82BF12ADA121}"/>
              </a:ext>
            </a:extLst>
          </p:cNvPr>
          <p:cNvSpPr/>
          <p:nvPr/>
        </p:nvSpPr>
        <p:spPr>
          <a:xfrm>
            <a:off x="740568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A32009-EECC-405D-B8FA-89335AFEE965}"/>
              </a:ext>
            </a:extLst>
          </p:cNvPr>
          <p:cNvSpPr/>
          <p:nvPr/>
        </p:nvSpPr>
        <p:spPr>
          <a:xfrm>
            <a:off x="772477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F30947-43E8-4246-B1D5-6C7EB0AD1DB0}"/>
              </a:ext>
            </a:extLst>
          </p:cNvPr>
          <p:cNvSpPr/>
          <p:nvPr/>
        </p:nvSpPr>
        <p:spPr>
          <a:xfrm>
            <a:off x="804386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E2B061-2A81-45B3-83B4-D2D976301C0F}"/>
              </a:ext>
            </a:extLst>
          </p:cNvPr>
          <p:cNvSpPr/>
          <p:nvPr/>
        </p:nvSpPr>
        <p:spPr>
          <a:xfrm>
            <a:off x="836295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836684-06BE-4450-A2A2-09D4D87AA6C9}"/>
              </a:ext>
            </a:extLst>
          </p:cNvPr>
          <p:cNvSpPr/>
          <p:nvPr/>
        </p:nvSpPr>
        <p:spPr>
          <a:xfrm>
            <a:off x="868203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B309E-9DE1-43E7-9BB8-BD807AC0D1E9}"/>
              </a:ext>
            </a:extLst>
          </p:cNvPr>
          <p:cNvSpPr/>
          <p:nvPr/>
        </p:nvSpPr>
        <p:spPr>
          <a:xfrm>
            <a:off x="900112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D318D59-CCBD-40B4-B22E-5DC846F722AD}"/>
              </a:ext>
            </a:extLst>
          </p:cNvPr>
          <p:cNvSpPr/>
          <p:nvPr/>
        </p:nvSpPr>
        <p:spPr>
          <a:xfrm>
            <a:off x="932021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6525D63-AA77-4DCD-A3B2-19493DAE7409}"/>
              </a:ext>
            </a:extLst>
          </p:cNvPr>
          <p:cNvSpPr/>
          <p:nvPr/>
        </p:nvSpPr>
        <p:spPr>
          <a:xfrm>
            <a:off x="963930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E92F12-DCE7-4135-86B1-A3C2AB972C82}"/>
              </a:ext>
            </a:extLst>
          </p:cNvPr>
          <p:cNvSpPr/>
          <p:nvPr/>
        </p:nvSpPr>
        <p:spPr>
          <a:xfrm>
            <a:off x="995838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A1FBA7-33CA-4178-B9C7-928191E95218}"/>
              </a:ext>
            </a:extLst>
          </p:cNvPr>
          <p:cNvSpPr/>
          <p:nvPr/>
        </p:nvSpPr>
        <p:spPr>
          <a:xfrm>
            <a:off x="1027747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F4CDE1-26A8-4BE7-969E-B9B965894F0D}"/>
              </a:ext>
            </a:extLst>
          </p:cNvPr>
          <p:cNvSpPr/>
          <p:nvPr/>
        </p:nvSpPr>
        <p:spPr>
          <a:xfrm>
            <a:off x="1059656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570023-B49B-49B9-AEDD-15A5F01CC551}"/>
              </a:ext>
            </a:extLst>
          </p:cNvPr>
          <p:cNvSpPr/>
          <p:nvPr/>
        </p:nvSpPr>
        <p:spPr>
          <a:xfrm>
            <a:off x="70485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57AA0-FFA7-44D6-8A10-0420D34FC91B}"/>
              </a:ext>
            </a:extLst>
          </p:cNvPr>
          <p:cNvSpPr/>
          <p:nvPr/>
        </p:nvSpPr>
        <p:spPr>
          <a:xfrm>
            <a:off x="102393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CEDE8E-0A30-4857-B221-5A7B643F44D3}"/>
              </a:ext>
            </a:extLst>
          </p:cNvPr>
          <p:cNvSpPr/>
          <p:nvPr/>
        </p:nvSpPr>
        <p:spPr>
          <a:xfrm>
            <a:off x="134302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265BDB6-4887-4BBE-986E-181448876E1E}"/>
              </a:ext>
            </a:extLst>
          </p:cNvPr>
          <p:cNvSpPr/>
          <p:nvPr/>
        </p:nvSpPr>
        <p:spPr>
          <a:xfrm>
            <a:off x="166211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4172BB-213C-4804-AACF-45CFBDCFE4A9}"/>
              </a:ext>
            </a:extLst>
          </p:cNvPr>
          <p:cNvSpPr/>
          <p:nvPr/>
        </p:nvSpPr>
        <p:spPr>
          <a:xfrm>
            <a:off x="198120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472705-1851-4176-9BCD-8FD4C2127FF0}"/>
              </a:ext>
            </a:extLst>
          </p:cNvPr>
          <p:cNvSpPr/>
          <p:nvPr/>
        </p:nvSpPr>
        <p:spPr>
          <a:xfrm>
            <a:off x="230028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DD2229-1124-4B58-9405-12F7EAF9B3C9}"/>
              </a:ext>
            </a:extLst>
          </p:cNvPr>
          <p:cNvSpPr/>
          <p:nvPr/>
        </p:nvSpPr>
        <p:spPr>
          <a:xfrm>
            <a:off x="261937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FC47C21-2580-4FFA-93E5-AA7C288B089B}"/>
              </a:ext>
            </a:extLst>
          </p:cNvPr>
          <p:cNvSpPr/>
          <p:nvPr/>
        </p:nvSpPr>
        <p:spPr>
          <a:xfrm>
            <a:off x="293846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3C8DCB-9EF0-4063-8E82-ABB2A28B9537}"/>
              </a:ext>
            </a:extLst>
          </p:cNvPr>
          <p:cNvSpPr/>
          <p:nvPr/>
        </p:nvSpPr>
        <p:spPr>
          <a:xfrm>
            <a:off x="325755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C02A48-A97B-468C-ADEE-CB333E2E78EC}"/>
              </a:ext>
            </a:extLst>
          </p:cNvPr>
          <p:cNvSpPr/>
          <p:nvPr/>
        </p:nvSpPr>
        <p:spPr>
          <a:xfrm>
            <a:off x="357663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B278DA-15DC-4B2A-BE32-0BBAC9C1184F}"/>
              </a:ext>
            </a:extLst>
          </p:cNvPr>
          <p:cNvSpPr/>
          <p:nvPr/>
        </p:nvSpPr>
        <p:spPr>
          <a:xfrm>
            <a:off x="389572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257944-C788-4C93-9257-181B4AAADD5B}"/>
              </a:ext>
            </a:extLst>
          </p:cNvPr>
          <p:cNvSpPr/>
          <p:nvPr/>
        </p:nvSpPr>
        <p:spPr>
          <a:xfrm>
            <a:off x="421481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DA95AE-3512-4293-9803-35942E6AB14E}"/>
              </a:ext>
            </a:extLst>
          </p:cNvPr>
          <p:cNvSpPr/>
          <p:nvPr/>
        </p:nvSpPr>
        <p:spPr>
          <a:xfrm>
            <a:off x="453390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3CAE0B-E261-4022-8DEB-305B8EE6C6A9}"/>
              </a:ext>
            </a:extLst>
          </p:cNvPr>
          <p:cNvSpPr/>
          <p:nvPr/>
        </p:nvSpPr>
        <p:spPr>
          <a:xfrm>
            <a:off x="485298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386584-C3DB-4A54-ACCF-5F35185EEF57}"/>
              </a:ext>
            </a:extLst>
          </p:cNvPr>
          <p:cNvSpPr/>
          <p:nvPr/>
        </p:nvSpPr>
        <p:spPr>
          <a:xfrm>
            <a:off x="517207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BC1EDEA-9F51-44D7-BB25-D0F120343178}"/>
              </a:ext>
            </a:extLst>
          </p:cNvPr>
          <p:cNvSpPr/>
          <p:nvPr/>
        </p:nvSpPr>
        <p:spPr>
          <a:xfrm>
            <a:off x="549116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E1AAF2-7971-4FF9-BFF1-0B8B598217D7}"/>
              </a:ext>
            </a:extLst>
          </p:cNvPr>
          <p:cNvSpPr/>
          <p:nvPr/>
        </p:nvSpPr>
        <p:spPr>
          <a:xfrm>
            <a:off x="581025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8345A7F-4F6F-4522-9658-3DC28093343A}"/>
              </a:ext>
            </a:extLst>
          </p:cNvPr>
          <p:cNvSpPr/>
          <p:nvPr/>
        </p:nvSpPr>
        <p:spPr>
          <a:xfrm>
            <a:off x="612933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56F225-CC88-4CEF-9925-42053FD21BF2}"/>
              </a:ext>
            </a:extLst>
          </p:cNvPr>
          <p:cNvSpPr/>
          <p:nvPr/>
        </p:nvSpPr>
        <p:spPr>
          <a:xfrm>
            <a:off x="644842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202E89-5CFA-46F5-9105-752A5C8CB25D}"/>
              </a:ext>
            </a:extLst>
          </p:cNvPr>
          <p:cNvSpPr/>
          <p:nvPr/>
        </p:nvSpPr>
        <p:spPr>
          <a:xfrm>
            <a:off x="676751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EC940-B52D-4540-BAD6-6B25EF2D5745}"/>
              </a:ext>
            </a:extLst>
          </p:cNvPr>
          <p:cNvSpPr/>
          <p:nvPr/>
        </p:nvSpPr>
        <p:spPr>
          <a:xfrm>
            <a:off x="708660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25DBF7-58F1-46B8-A398-713363CBE2D2}"/>
              </a:ext>
            </a:extLst>
          </p:cNvPr>
          <p:cNvSpPr/>
          <p:nvPr/>
        </p:nvSpPr>
        <p:spPr>
          <a:xfrm>
            <a:off x="740568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0B6FBB-1151-4B1F-B896-5FE73C452237}"/>
              </a:ext>
            </a:extLst>
          </p:cNvPr>
          <p:cNvSpPr/>
          <p:nvPr/>
        </p:nvSpPr>
        <p:spPr>
          <a:xfrm>
            <a:off x="772477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83E4514-E098-4635-9F33-AAA1A5D04EF6}"/>
              </a:ext>
            </a:extLst>
          </p:cNvPr>
          <p:cNvSpPr/>
          <p:nvPr/>
        </p:nvSpPr>
        <p:spPr>
          <a:xfrm>
            <a:off x="804386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C10AA9-50B0-4871-98C7-B1CC67A8BB59}"/>
              </a:ext>
            </a:extLst>
          </p:cNvPr>
          <p:cNvSpPr/>
          <p:nvPr/>
        </p:nvSpPr>
        <p:spPr>
          <a:xfrm>
            <a:off x="836295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EDFAC9-E876-4C27-84D9-9B4E666831F6}"/>
              </a:ext>
            </a:extLst>
          </p:cNvPr>
          <p:cNvSpPr/>
          <p:nvPr/>
        </p:nvSpPr>
        <p:spPr>
          <a:xfrm>
            <a:off x="868203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DDE0232-2A35-4157-8D0A-E4ED34DADFE9}"/>
              </a:ext>
            </a:extLst>
          </p:cNvPr>
          <p:cNvSpPr/>
          <p:nvPr/>
        </p:nvSpPr>
        <p:spPr>
          <a:xfrm>
            <a:off x="900112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1B212E-2A02-4265-B83A-811A64FD491D}"/>
              </a:ext>
            </a:extLst>
          </p:cNvPr>
          <p:cNvSpPr/>
          <p:nvPr/>
        </p:nvSpPr>
        <p:spPr>
          <a:xfrm>
            <a:off x="932021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7CDAC1-F336-41B1-A381-80B3E7C92237}"/>
              </a:ext>
            </a:extLst>
          </p:cNvPr>
          <p:cNvSpPr/>
          <p:nvPr/>
        </p:nvSpPr>
        <p:spPr>
          <a:xfrm>
            <a:off x="963930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7907A3-95A7-42A9-AE63-6E5FAF6E20E1}"/>
              </a:ext>
            </a:extLst>
          </p:cNvPr>
          <p:cNvSpPr/>
          <p:nvPr/>
        </p:nvSpPr>
        <p:spPr>
          <a:xfrm>
            <a:off x="995838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8750ABF-DAE9-4AAC-B83F-E8AFB016E48F}"/>
              </a:ext>
            </a:extLst>
          </p:cNvPr>
          <p:cNvSpPr/>
          <p:nvPr/>
        </p:nvSpPr>
        <p:spPr>
          <a:xfrm>
            <a:off x="1027747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E50D79A-6ABD-458C-8CBF-A1E27FFD3122}"/>
              </a:ext>
            </a:extLst>
          </p:cNvPr>
          <p:cNvSpPr/>
          <p:nvPr/>
        </p:nvSpPr>
        <p:spPr>
          <a:xfrm>
            <a:off x="1059656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6D343A4-4A6F-4931-A9FD-E6C49B887084}"/>
              </a:ext>
            </a:extLst>
          </p:cNvPr>
          <p:cNvSpPr/>
          <p:nvPr/>
        </p:nvSpPr>
        <p:spPr>
          <a:xfrm>
            <a:off x="70485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E74EF68-F812-4F78-BD48-17CC62F4C402}"/>
              </a:ext>
            </a:extLst>
          </p:cNvPr>
          <p:cNvSpPr/>
          <p:nvPr/>
        </p:nvSpPr>
        <p:spPr>
          <a:xfrm>
            <a:off x="102393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C322D4-75D1-41F2-ACD9-B31C85AF3B1D}"/>
              </a:ext>
            </a:extLst>
          </p:cNvPr>
          <p:cNvSpPr/>
          <p:nvPr/>
        </p:nvSpPr>
        <p:spPr>
          <a:xfrm>
            <a:off x="134302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610409-7272-4345-838B-1E6759D58D6B}"/>
              </a:ext>
            </a:extLst>
          </p:cNvPr>
          <p:cNvSpPr/>
          <p:nvPr/>
        </p:nvSpPr>
        <p:spPr>
          <a:xfrm>
            <a:off x="166211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DB9ACB-68ED-46FB-8B97-B8D0841AA45F}"/>
              </a:ext>
            </a:extLst>
          </p:cNvPr>
          <p:cNvSpPr/>
          <p:nvPr/>
        </p:nvSpPr>
        <p:spPr>
          <a:xfrm>
            <a:off x="198120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22D7194-4337-4D50-8111-8C359DE821D2}"/>
              </a:ext>
            </a:extLst>
          </p:cNvPr>
          <p:cNvSpPr/>
          <p:nvPr/>
        </p:nvSpPr>
        <p:spPr>
          <a:xfrm>
            <a:off x="230028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C9A54D6-A778-4AAB-B755-1E88C2FC6B13}"/>
              </a:ext>
            </a:extLst>
          </p:cNvPr>
          <p:cNvSpPr/>
          <p:nvPr/>
        </p:nvSpPr>
        <p:spPr>
          <a:xfrm>
            <a:off x="261937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20C0F66-CC40-446E-AA92-4A0675F40C3A}"/>
              </a:ext>
            </a:extLst>
          </p:cNvPr>
          <p:cNvSpPr/>
          <p:nvPr/>
        </p:nvSpPr>
        <p:spPr>
          <a:xfrm>
            <a:off x="293846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B5858C8-5E02-428F-959B-1D7AFFF96105}"/>
              </a:ext>
            </a:extLst>
          </p:cNvPr>
          <p:cNvSpPr/>
          <p:nvPr/>
        </p:nvSpPr>
        <p:spPr>
          <a:xfrm>
            <a:off x="325755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DB48A9-ED6E-4AD2-A4D8-851CDAF04123}"/>
              </a:ext>
            </a:extLst>
          </p:cNvPr>
          <p:cNvSpPr/>
          <p:nvPr/>
        </p:nvSpPr>
        <p:spPr>
          <a:xfrm>
            <a:off x="357663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6295F57-68F2-4B81-A027-78F11C5A621F}"/>
              </a:ext>
            </a:extLst>
          </p:cNvPr>
          <p:cNvSpPr/>
          <p:nvPr/>
        </p:nvSpPr>
        <p:spPr>
          <a:xfrm>
            <a:off x="389572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C6CD6D-8FE7-4979-B2BB-AF9B41A38DC8}"/>
              </a:ext>
            </a:extLst>
          </p:cNvPr>
          <p:cNvSpPr/>
          <p:nvPr/>
        </p:nvSpPr>
        <p:spPr>
          <a:xfrm>
            <a:off x="421481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FF3EF52-5ED7-424A-999F-E0091415B52B}"/>
              </a:ext>
            </a:extLst>
          </p:cNvPr>
          <p:cNvSpPr/>
          <p:nvPr/>
        </p:nvSpPr>
        <p:spPr>
          <a:xfrm>
            <a:off x="453390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55E3489-C097-4273-BA20-95604CED32FE}"/>
              </a:ext>
            </a:extLst>
          </p:cNvPr>
          <p:cNvSpPr/>
          <p:nvPr/>
        </p:nvSpPr>
        <p:spPr>
          <a:xfrm>
            <a:off x="485298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4C4E22E-282E-49E2-BAB5-CCE04C42FE02}"/>
              </a:ext>
            </a:extLst>
          </p:cNvPr>
          <p:cNvSpPr/>
          <p:nvPr/>
        </p:nvSpPr>
        <p:spPr>
          <a:xfrm>
            <a:off x="517207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283C074-898F-40C8-909B-848C3A501C7C}"/>
              </a:ext>
            </a:extLst>
          </p:cNvPr>
          <p:cNvSpPr/>
          <p:nvPr/>
        </p:nvSpPr>
        <p:spPr>
          <a:xfrm>
            <a:off x="549116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891511-CA9F-4658-AFFA-95CE75ADAA7E}"/>
              </a:ext>
            </a:extLst>
          </p:cNvPr>
          <p:cNvSpPr/>
          <p:nvPr/>
        </p:nvSpPr>
        <p:spPr>
          <a:xfrm>
            <a:off x="581025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80F1A5-95FD-4AD4-BBA8-9CE3AAC41C07}"/>
              </a:ext>
            </a:extLst>
          </p:cNvPr>
          <p:cNvSpPr/>
          <p:nvPr/>
        </p:nvSpPr>
        <p:spPr>
          <a:xfrm>
            <a:off x="612933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B434219-5DF2-4C6E-8321-82ACFCA009E6}"/>
              </a:ext>
            </a:extLst>
          </p:cNvPr>
          <p:cNvSpPr/>
          <p:nvPr/>
        </p:nvSpPr>
        <p:spPr>
          <a:xfrm>
            <a:off x="644842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9957DBB-0E13-44CC-8EC7-9E276C8D122E}"/>
              </a:ext>
            </a:extLst>
          </p:cNvPr>
          <p:cNvSpPr/>
          <p:nvPr/>
        </p:nvSpPr>
        <p:spPr>
          <a:xfrm>
            <a:off x="676751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CE29400-16FE-4A3B-AE5B-CFA84B86456F}"/>
              </a:ext>
            </a:extLst>
          </p:cNvPr>
          <p:cNvSpPr/>
          <p:nvPr/>
        </p:nvSpPr>
        <p:spPr>
          <a:xfrm>
            <a:off x="708660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E09F5B6-87EA-4D82-BDB2-D2E2F9AD5A40}"/>
              </a:ext>
            </a:extLst>
          </p:cNvPr>
          <p:cNvSpPr/>
          <p:nvPr/>
        </p:nvSpPr>
        <p:spPr>
          <a:xfrm>
            <a:off x="740568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FB469EB-DB9C-4F13-8B7B-27643490868D}"/>
              </a:ext>
            </a:extLst>
          </p:cNvPr>
          <p:cNvSpPr/>
          <p:nvPr/>
        </p:nvSpPr>
        <p:spPr>
          <a:xfrm>
            <a:off x="772477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4D2B5B2-00B2-4D78-9304-4D3D8A6E1070}"/>
              </a:ext>
            </a:extLst>
          </p:cNvPr>
          <p:cNvSpPr/>
          <p:nvPr/>
        </p:nvSpPr>
        <p:spPr>
          <a:xfrm>
            <a:off x="804386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832D37-709B-4246-8BF3-A232366992EA}"/>
              </a:ext>
            </a:extLst>
          </p:cNvPr>
          <p:cNvSpPr/>
          <p:nvPr/>
        </p:nvSpPr>
        <p:spPr>
          <a:xfrm>
            <a:off x="8362950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D5FABC-FC70-4622-B0DD-1D4108779C48}"/>
              </a:ext>
            </a:extLst>
          </p:cNvPr>
          <p:cNvSpPr/>
          <p:nvPr/>
        </p:nvSpPr>
        <p:spPr>
          <a:xfrm>
            <a:off x="8682038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BE10952-D8DE-48A5-B400-739D87E70141}"/>
              </a:ext>
            </a:extLst>
          </p:cNvPr>
          <p:cNvSpPr/>
          <p:nvPr/>
        </p:nvSpPr>
        <p:spPr>
          <a:xfrm>
            <a:off x="9001125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AC81EA-934C-4285-80AA-073F5084E9F6}"/>
              </a:ext>
            </a:extLst>
          </p:cNvPr>
          <p:cNvSpPr/>
          <p:nvPr/>
        </p:nvSpPr>
        <p:spPr>
          <a:xfrm>
            <a:off x="9320213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D37034F-78F0-48AA-ABAF-3E4AA50D2204}"/>
              </a:ext>
            </a:extLst>
          </p:cNvPr>
          <p:cNvSpPr/>
          <p:nvPr/>
        </p:nvSpPr>
        <p:spPr>
          <a:xfrm>
            <a:off x="9639300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A1177A9-5D4C-46DC-9E23-4018D4B5EF19}"/>
              </a:ext>
            </a:extLst>
          </p:cNvPr>
          <p:cNvSpPr/>
          <p:nvPr/>
        </p:nvSpPr>
        <p:spPr>
          <a:xfrm>
            <a:off x="9958388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133DCE-F261-4EDC-B22F-2245EE4E8200}"/>
              </a:ext>
            </a:extLst>
          </p:cNvPr>
          <p:cNvSpPr/>
          <p:nvPr/>
        </p:nvSpPr>
        <p:spPr>
          <a:xfrm>
            <a:off x="10277475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9381F0-2B1E-44CF-9874-FA7895F720E8}"/>
              </a:ext>
            </a:extLst>
          </p:cNvPr>
          <p:cNvSpPr/>
          <p:nvPr/>
        </p:nvSpPr>
        <p:spPr>
          <a:xfrm>
            <a:off x="10596563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E04311-69D9-4E4B-87BE-142E2F098338}"/>
              </a:ext>
            </a:extLst>
          </p:cNvPr>
          <p:cNvSpPr txBox="1"/>
          <p:nvPr/>
        </p:nvSpPr>
        <p:spPr>
          <a:xfrm>
            <a:off x="227406" y="196049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[0]</a:t>
            </a:r>
            <a:endParaRPr lang="ko-KR" altLang="en-US" sz="24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3C3330-DA6A-4FF6-AD05-8B7FBF6DC812}"/>
              </a:ext>
            </a:extLst>
          </p:cNvPr>
          <p:cNvSpPr txBox="1"/>
          <p:nvPr/>
        </p:nvSpPr>
        <p:spPr>
          <a:xfrm>
            <a:off x="241477" y="242106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[1]</a:t>
            </a:r>
            <a:endParaRPr lang="ko-KR" altLang="en-US" sz="24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0DFB224-3AB8-4DFC-B811-2CB52C68F410}"/>
              </a:ext>
            </a:extLst>
          </p:cNvPr>
          <p:cNvSpPr txBox="1"/>
          <p:nvPr/>
        </p:nvSpPr>
        <p:spPr>
          <a:xfrm>
            <a:off x="219856" y="288973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[2]</a:t>
            </a:r>
            <a:endParaRPr lang="ko-KR" altLang="en-US" sz="24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7CD26F1-ADFE-4864-AE3F-59957203CCE1}"/>
              </a:ext>
            </a:extLst>
          </p:cNvPr>
          <p:cNvSpPr txBox="1"/>
          <p:nvPr/>
        </p:nvSpPr>
        <p:spPr>
          <a:xfrm>
            <a:off x="211102" y="331390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[3]</a:t>
            </a:r>
            <a:endParaRPr lang="ko-KR" altLang="en-US" sz="24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BE429A-9E1F-46C2-A5D6-5F1B29D36D73}"/>
              </a:ext>
            </a:extLst>
          </p:cNvPr>
          <p:cNvSpPr txBox="1"/>
          <p:nvPr/>
        </p:nvSpPr>
        <p:spPr>
          <a:xfrm>
            <a:off x="2405064" y="3972106"/>
            <a:ext cx="7431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100 – 32 =&gt; 68 – 32 =&gt; 36 – 32 =&gt; 4</a:t>
            </a:r>
          </a:p>
          <a:p>
            <a:r>
              <a:rPr lang="ko-KR" altLang="en-US" sz="3200"/>
              <a:t>몫 </a:t>
            </a:r>
            <a:r>
              <a:rPr lang="en-US" altLang="ko-KR" sz="3200"/>
              <a:t>: 3 ,  </a:t>
            </a:r>
            <a:r>
              <a:rPr lang="ko-KR" altLang="en-US" sz="3200"/>
              <a:t>나머지 </a:t>
            </a:r>
            <a:r>
              <a:rPr lang="en-US" altLang="ko-KR" sz="3200"/>
              <a:t>: 4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66291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194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t = a</a:t>
            </a:r>
          </a:p>
          <a:p>
            <a:r>
              <a:rPr lang="en-US" altLang="ko-KR" sz="4000"/>
              <a:t>a = b</a:t>
            </a:r>
          </a:p>
          <a:p>
            <a:r>
              <a:rPr lang="en-US" altLang="ko-KR" sz="4000"/>
              <a:t>b = t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262AB-2E23-44B0-B59F-6A5C3E97C880}"/>
              </a:ext>
            </a:extLst>
          </p:cNvPr>
          <p:cNvSpPr/>
          <p:nvPr/>
        </p:nvSpPr>
        <p:spPr>
          <a:xfrm>
            <a:off x="5935871" y="1877318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3029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3079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a=100</a:t>
            </a:r>
          </a:p>
          <a:p>
            <a:r>
              <a:rPr lang="en-US" altLang="ko-KR" sz="4000"/>
              <a:t>b=101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8925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a*b</a:t>
            </a:r>
          </a:p>
          <a:p>
            <a:r>
              <a:rPr lang="en-US" altLang="ko-KR" sz="4000"/>
              <a:t>b = a/b</a:t>
            </a:r>
          </a:p>
          <a:p>
            <a:r>
              <a:rPr lang="en-US" altLang="ko-KR" sz="4000"/>
              <a:t>a = a/b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9776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A1AA6-1826-41B4-87D6-2A9995FE24C8}"/>
              </a:ext>
            </a:extLst>
          </p:cNvPr>
          <p:cNvSpPr txBox="1"/>
          <p:nvPr/>
        </p:nvSpPr>
        <p:spPr>
          <a:xfrm>
            <a:off x="1012356" y="3776870"/>
            <a:ext cx="2582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/>
              <a:t>암호학</a:t>
            </a:r>
            <a:r>
              <a:rPr lang="en-US" altLang="ko-KR" sz="2800"/>
              <a:t>(DES)</a:t>
            </a:r>
          </a:p>
          <a:p>
            <a:endParaRPr lang="en-US" altLang="ko-KR" sz="2800"/>
          </a:p>
          <a:p>
            <a:r>
              <a:rPr lang="en-US" altLang="ko-KR" sz="2800"/>
              <a:t>P ^ C = Key </a:t>
            </a:r>
          </a:p>
          <a:p>
            <a:r>
              <a:rPr lang="en-US" altLang="ko-KR" sz="2800"/>
              <a:t>P  ^  Key  = C</a:t>
            </a:r>
          </a:p>
          <a:p>
            <a:r>
              <a:rPr lang="en-US" altLang="ko-KR" sz="2800"/>
              <a:t>C  ^  Key  = P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22971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</a:t>
            </a:r>
          </a:p>
          <a:p>
            <a:r>
              <a:rPr lang="en-US" altLang="ko-KR" sz="4000"/>
              <a:t>b ^= a</a:t>
            </a:r>
          </a:p>
          <a:p>
            <a:r>
              <a:rPr lang="en-US" altLang="ko-KR" sz="4000"/>
              <a:t>a ^= 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44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7693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16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 ^= a ^= b</a:t>
            </a:r>
          </a:p>
          <a:p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2739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if( flag==3 ):</a:t>
            </a:r>
          </a:p>
          <a:p>
            <a:r>
              <a:rPr lang="en-US" altLang="ko-KR" sz="4000"/>
              <a:t>        flag = 5</a:t>
            </a:r>
          </a:p>
          <a:p>
            <a:r>
              <a:rPr lang="en-US" altLang="ko-KR" sz="4000"/>
              <a:t>    </a:t>
            </a:r>
            <a:r>
              <a:rPr lang="en-US" altLang="ko-KR" sz="4000" err="1"/>
              <a:t>elif</a:t>
            </a:r>
            <a:r>
              <a:rPr lang="en-US" altLang="ko-KR" sz="4000"/>
              <a:t>( flag ==5 ):</a:t>
            </a:r>
          </a:p>
          <a:p>
            <a:r>
              <a:rPr lang="en-US" altLang="ko-KR" sz="4000"/>
              <a:t>        flag = 3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key = flag ^ 5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flag ^= key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ED833-7591-47D6-B427-D8F0642CAA75}"/>
              </a:ext>
            </a:extLst>
          </p:cNvPr>
          <p:cNvSpPr/>
          <p:nvPr/>
        </p:nvSpPr>
        <p:spPr>
          <a:xfrm>
            <a:off x="5334806" y="29684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67757-AC54-455C-9010-1C38E6E8392F}"/>
              </a:ext>
            </a:extLst>
          </p:cNvPr>
          <p:cNvSpPr/>
          <p:nvPr/>
        </p:nvSpPr>
        <p:spPr>
          <a:xfrm>
            <a:off x="5917902" y="296848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1689A-0E38-4E51-98FC-88BE291B8091}"/>
              </a:ext>
            </a:extLst>
          </p:cNvPr>
          <p:cNvSpPr/>
          <p:nvPr/>
        </p:nvSpPr>
        <p:spPr>
          <a:xfrm>
            <a:off x="650099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8AD0F-B1FE-4753-A3A9-67AA013BD1C1}"/>
              </a:ext>
            </a:extLst>
          </p:cNvPr>
          <p:cNvSpPr/>
          <p:nvPr/>
        </p:nvSpPr>
        <p:spPr>
          <a:xfrm>
            <a:off x="708409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75AC2-A752-4DB5-A926-C07A37B421A3}"/>
              </a:ext>
            </a:extLst>
          </p:cNvPr>
          <p:cNvSpPr/>
          <p:nvPr/>
        </p:nvSpPr>
        <p:spPr>
          <a:xfrm>
            <a:off x="5334806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94DB-7E1D-4E20-823E-AF642BEE8627}"/>
              </a:ext>
            </a:extLst>
          </p:cNvPr>
          <p:cNvSpPr/>
          <p:nvPr/>
        </p:nvSpPr>
        <p:spPr>
          <a:xfrm>
            <a:off x="5917902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CAA74-8F03-452F-9E34-D74CB42CC683}"/>
              </a:ext>
            </a:extLst>
          </p:cNvPr>
          <p:cNvSpPr/>
          <p:nvPr/>
        </p:nvSpPr>
        <p:spPr>
          <a:xfrm>
            <a:off x="6500998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C3816-C987-40F5-9B89-BE71EB2E67E1}"/>
              </a:ext>
            </a:extLst>
          </p:cNvPr>
          <p:cNvSpPr/>
          <p:nvPr/>
        </p:nvSpPr>
        <p:spPr>
          <a:xfrm>
            <a:off x="7084094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74F81-DA8F-4B0A-ABE6-D5A67D146C74}"/>
              </a:ext>
            </a:extLst>
          </p:cNvPr>
          <p:cNvSpPr/>
          <p:nvPr/>
        </p:nvSpPr>
        <p:spPr>
          <a:xfrm>
            <a:off x="5334806" y="457199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CDE59-934E-441D-9BD9-B0E477275E27}"/>
              </a:ext>
            </a:extLst>
          </p:cNvPr>
          <p:cNvSpPr/>
          <p:nvPr/>
        </p:nvSpPr>
        <p:spPr>
          <a:xfrm>
            <a:off x="5917902" y="457199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92856-177A-48D9-A120-844FF369E508}"/>
              </a:ext>
            </a:extLst>
          </p:cNvPr>
          <p:cNvSpPr/>
          <p:nvPr/>
        </p:nvSpPr>
        <p:spPr>
          <a:xfrm>
            <a:off x="6500998" y="457199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F1D28-CBDA-4116-AAAB-FD80C5C359EC}"/>
              </a:ext>
            </a:extLst>
          </p:cNvPr>
          <p:cNvSpPr/>
          <p:nvPr/>
        </p:nvSpPr>
        <p:spPr>
          <a:xfrm>
            <a:off x="7084094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DF3CBA-0D8F-449C-8BB2-101EC5761659}"/>
              </a:ext>
            </a:extLst>
          </p:cNvPr>
          <p:cNvSpPr/>
          <p:nvPr/>
        </p:nvSpPr>
        <p:spPr>
          <a:xfrm>
            <a:off x="795873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65C19-3520-4655-BCA5-EE9E72F50EB1}"/>
              </a:ext>
            </a:extLst>
          </p:cNvPr>
          <p:cNvSpPr/>
          <p:nvPr/>
        </p:nvSpPr>
        <p:spPr>
          <a:xfrm>
            <a:off x="854183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10943-1714-4AE1-86E8-A5CB105E1D4D}"/>
              </a:ext>
            </a:extLst>
          </p:cNvPr>
          <p:cNvSpPr/>
          <p:nvPr/>
        </p:nvSpPr>
        <p:spPr>
          <a:xfrm>
            <a:off x="9124930" y="296848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372411-F203-404C-A81A-45A6444252E4}"/>
              </a:ext>
            </a:extLst>
          </p:cNvPr>
          <p:cNvSpPr/>
          <p:nvPr/>
        </p:nvSpPr>
        <p:spPr>
          <a:xfrm>
            <a:off x="970802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64F63B-7EAA-463A-AAB7-4544351F3D53}"/>
              </a:ext>
            </a:extLst>
          </p:cNvPr>
          <p:cNvSpPr/>
          <p:nvPr/>
        </p:nvSpPr>
        <p:spPr>
          <a:xfrm>
            <a:off x="7958738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46620-F245-40D2-9044-FADF50898ABF}"/>
              </a:ext>
            </a:extLst>
          </p:cNvPr>
          <p:cNvSpPr/>
          <p:nvPr/>
        </p:nvSpPr>
        <p:spPr>
          <a:xfrm>
            <a:off x="8541834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3F00B-ADD1-4BC5-8A9A-3980DB6BE974}"/>
              </a:ext>
            </a:extLst>
          </p:cNvPr>
          <p:cNvSpPr/>
          <p:nvPr/>
        </p:nvSpPr>
        <p:spPr>
          <a:xfrm>
            <a:off x="9124930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D5A25-7765-4AC1-A37E-2BDCBA40DFC2}"/>
              </a:ext>
            </a:extLst>
          </p:cNvPr>
          <p:cNvSpPr/>
          <p:nvPr/>
        </p:nvSpPr>
        <p:spPr>
          <a:xfrm>
            <a:off x="970802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2EB1A0-E1AB-4A4D-9C58-CCBCCAA88FC4}"/>
              </a:ext>
            </a:extLst>
          </p:cNvPr>
          <p:cNvSpPr/>
          <p:nvPr/>
        </p:nvSpPr>
        <p:spPr>
          <a:xfrm>
            <a:off x="7958738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551ECA-D50C-4FE4-A354-353A1B76E24E}"/>
              </a:ext>
            </a:extLst>
          </p:cNvPr>
          <p:cNvSpPr/>
          <p:nvPr/>
        </p:nvSpPr>
        <p:spPr>
          <a:xfrm>
            <a:off x="8541834" y="457199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A71300-0880-4E09-8C11-FAC93AC59672}"/>
              </a:ext>
            </a:extLst>
          </p:cNvPr>
          <p:cNvSpPr/>
          <p:nvPr/>
        </p:nvSpPr>
        <p:spPr>
          <a:xfrm>
            <a:off x="9124930" y="457199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8ED269-2F47-4C14-AF4D-49138963FA3D}"/>
              </a:ext>
            </a:extLst>
          </p:cNvPr>
          <p:cNvSpPr/>
          <p:nvPr/>
        </p:nvSpPr>
        <p:spPr>
          <a:xfrm>
            <a:off x="970802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6304A-4E1C-443D-8C4F-264F5FFDDE5F}"/>
              </a:ext>
            </a:extLst>
          </p:cNvPr>
          <p:cNvSpPr/>
          <p:nvPr/>
        </p:nvSpPr>
        <p:spPr>
          <a:xfrm>
            <a:off x="1055616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AE01F8-9BAB-4C03-BDA2-18BABA1FBC74}"/>
              </a:ext>
            </a:extLst>
          </p:cNvPr>
          <p:cNvSpPr/>
          <p:nvPr/>
        </p:nvSpPr>
        <p:spPr>
          <a:xfrm>
            <a:off x="11139262" y="296848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6E8A6-524C-4547-998E-668BC5237AEA}"/>
              </a:ext>
            </a:extLst>
          </p:cNvPr>
          <p:cNvSpPr/>
          <p:nvPr/>
        </p:nvSpPr>
        <p:spPr>
          <a:xfrm>
            <a:off x="11722358" y="296848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25A30B-EE40-474C-9A74-5B664F33DF44}"/>
              </a:ext>
            </a:extLst>
          </p:cNvPr>
          <p:cNvSpPr/>
          <p:nvPr/>
        </p:nvSpPr>
        <p:spPr>
          <a:xfrm>
            <a:off x="12305454" y="296847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B334F-B961-4E20-9125-B7DF1ADD2F1E}"/>
              </a:ext>
            </a:extLst>
          </p:cNvPr>
          <p:cNvSpPr/>
          <p:nvPr/>
        </p:nvSpPr>
        <p:spPr>
          <a:xfrm>
            <a:off x="1055616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F79BE9-38D8-4FD2-B8B3-A02BB83E4B6A}"/>
              </a:ext>
            </a:extLst>
          </p:cNvPr>
          <p:cNvSpPr/>
          <p:nvPr/>
        </p:nvSpPr>
        <p:spPr>
          <a:xfrm>
            <a:off x="11139262" y="371060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93E02-845F-4BD4-88BC-6BD4B1084BD6}"/>
              </a:ext>
            </a:extLst>
          </p:cNvPr>
          <p:cNvSpPr/>
          <p:nvPr/>
        </p:nvSpPr>
        <p:spPr>
          <a:xfrm>
            <a:off x="11722358" y="371059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B6FC-E660-4966-A524-95D3DA2D6950}"/>
              </a:ext>
            </a:extLst>
          </p:cNvPr>
          <p:cNvSpPr/>
          <p:nvPr/>
        </p:nvSpPr>
        <p:spPr>
          <a:xfrm>
            <a:off x="12305454" y="371059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8314-1CF1-407B-B77C-C9246FA63020}"/>
              </a:ext>
            </a:extLst>
          </p:cNvPr>
          <p:cNvSpPr/>
          <p:nvPr/>
        </p:nvSpPr>
        <p:spPr>
          <a:xfrm>
            <a:off x="1055616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111D43-5E07-4DE9-B229-5FF2F6198F80}"/>
              </a:ext>
            </a:extLst>
          </p:cNvPr>
          <p:cNvSpPr/>
          <p:nvPr/>
        </p:nvSpPr>
        <p:spPr>
          <a:xfrm>
            <a:off x="11139262" y="457198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217E71-AF97-4CFD-9F98-E3B77B6D35CA}"/>
              </a:ext>
            </a:extLst>
          </p:cNvPr>
          <p:cNvSpPr/>
          <p:nvPr/>
        </p:nvSpPr>
        <p:spPr>
          <a:xfrm>
            <a:off x="11722358" y="457198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D26A68-F69B-45AD-BAC2-5CEAE1A4BB0C}"/>
              </a:ext>
            </a:extLst>
          </p:cNvPr>
          <p:cNvSpPr/>
          <p:nvPr/>
        </p:nvSpPr>
        <p:spPr>
          <a:xfrm>
            <a:off x="12305454" y="45719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CDAA8-E9C2-4044-8EC0-7906B52D7841}"/>
              </a:ext>
            </a:extLst>
          </p:cNvPr>
          <p:cNvSpPr txBox="1"/>
          <p:nvPr/>
        </p:nvSpPr>
        <p:spPr>
          <a:xfrm>
            <a:off x="675861" y="278295"/>
            <a:ext cx="420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trike="sngStrike"/>
              <a:t>int odd[] = {1,3,5,7,9};</a:t>
            </a:r>
          </a:p>
          <a:p>
            <a:endParaRPr lang="en-US" altLang="ko-KR" sz="3200"/>
          </a:p>
          <a:p>
            <a:r>
              <a:rPr lang="en-US" altLang="ko-KR" sz="3200"/>
              <a:t>odd = [1, 3, 5, 7, 9]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0AB53-7C5B-4087-A0DE-B16FD4E39405}"/>
              </a:ext>
            </a:extLst>
          </p:cNvPr>
          <p:cNvSpPr/>
          <p:nvPr/>
        </p:nvSpPr>
        <p:spPr>
          <a:xfrm>
            <a:off x="1616765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015BC1-4937-4934-B01A-E090393C43A2}"/>
              </a:ext>
            </a:extLst>
          </p:cNvPr>
          <p:cNvSpPr/>
          <p:nvPr/>
        </p:nvSpPr>
        <p:spPr>
          <a:xfrm>
            <a:off x="2750252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66DC55-B382-4ACD-923C-946A4F3217E7}"/>
              </a:ext>
            </a:extLst>
          </p:cNvPr>
          <p:cNvSpPr/>
          <p:nvPr/>
        </p:nvSpPr>
        <p:spPr>
          <a:xfrm>
            <a:off x="3267087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A4322-D4F6-4B2A-8275-76026363E4A2}"/>
              </a:ext>
            </a:extLst>
          </p:cNvPr>
          <p:cNvSpPr/>
          <p:nvPr/>
        </p:nvSpPr>
        <p:spPr>
          <a:xfrm>
            <a:off x="5434244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F5110-1AC3-4871-851B-BCF2B8865156}"/>
              </a:ext>
            </a:extLst>
          </p:cNvPr>
          <p:cNvSpPr/>
          <p:nvPr/>
        </p:nvSpPr>
        <p:spPr>
          <a:xfrm>
            <a:off x="5951079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0A68C-F0AD-472D-980B-6EFF1BA68704}"/>
              </a:ext>
            </a:extLst>
          </p:cNvPr>
          <p:cNvSpPr/>
          <p:nvPr/>
        </p:nvSpPr>
        <p:spPr>
          <a:xfrm>
            <a:off x="6991801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E36235-E78E-4D95-8E32-8AC229514884}"/>
              </a:ext>
            </a:extLst>
          </p:cNvPr>
          <p:cNvSpPr/>
          <p:nvPr/>
        </p:nvSpPr>
        <p:spPr>
          <a:xfrm>
            <a:off x="7508636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E2553-CB23-42C4-BBFA-51CE11A6E1C5}"/>
              </a:ext>
            </a:extLst>
          </p:cNvPr>
          <p:cNvSpPr/>
          <p:nvPr/>
        </p:nvSpPr>
        <p:spPr>
          <a:xfrm>
            <a:off x="8549358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D019F8-D8ED-4A7A-98D4-EDFB92FD81EB}"/>
              </a:ext>
            </a:extLst>
          </p:cNvPr>
          <p:cNvSpPr/>
          <p:nvPr/>
        </p:nvSpPr>
        <p:spPr>
          <a:xfrm>
            <a:off x="9066193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D76A-B4E2-4F31-A145-A7CAE2A7295D}"/>
              </a:ext>
            </a:extLst>
          </p:cNvPr>
          <p:cNvSpPr/>
          <p:nvPr/>
        </p:nvSpPr>
        <p:spPr>
          <a:xfrm>
            <a:off x="10106915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3D6E1-0173-4403-803C-64A6027F8DB9}"/>
              </a:ext>
            </a:extLst>
          </p:cNvPr>
          <p:cNvSpPr/>
          <p:nvPr/>
        </p:nvSpPr>
        <p:spPr>
          <a:xfrm>
            <a:off x="10623750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94D14-2026-4905-867A-6E513046A105}"/>
              </a:ext>
            </a:extLst>
          </p:cNvPr>
          <p:cNvSpPr txBox="1"/>
          <p:nvPr/>
        </p:nvSpPr>
        <p:spPr>
          <a:xfrm>
            <a:off x="1459042" y="198144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odd</a:t>
            </a:r>
            <a:endParaRPr lang="ko-KR" altLang="en-US" sz="28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019616-6457-4BC0-BDD1-D0F77C68B0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33600" y="276307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52420F-7A6D-481C-B431-26025F947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83922" y="2763079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C70269-5DB1-4C5C-9D9F-001ADFD37F8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914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F5EC5C-2D47-4C88-A14A-A5B215FC0D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25471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C79AFA-7472-486E-BE20-3453CB051D2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3028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91C12B-B667-49A1-BF6B-75352B4A5140}"/>
              </a:ext>
            </a:extLst>
          </p:cNvPr>
          <p:cNvSpPr/>
          <p:nvPr/>
        </p:nvSpPr>
        <p:spPr>
          <a:xfrm>
            <a:off x="5606948" y="54629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34E7C5-C8C1-4A91-8821-E7221912ADCC}"/>
              </a:ext>
            </a:extLst>
          </p:cNvPr>
          <p:cNvSpPr/>
          <p:nvPr/>
        </p:nvSpPr>
        <p:spPr>
          <a:xfrm>
            <a:off x="6138315" y="546289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30212-662C-4ABC-A75D-85E6D5946371}"/>
              </a:ext>
            </a:extLst>
          </p:cNvPr>
          <p:cNvSpPr/>
          <p:nvPr/>
        </p:nvSpPr>
        <p:spPr>
          <a:xfrm>
            <a:off x="6643176" y="5462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ED190-D73C-422C-976E-1B0D8EB48602}"/>
              </a:ext>
            </a:extLst>
          </p:cNvPr>
          <p:cNvSpPr/>
          <p:nvPr/>
        </p:nvSpPr>
        <p:spPr>
          <a:xfrm>
            <a:off x="7148037" y="54628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4E3401-0241-4639-8763-A3FC62825B48}"/>
              </a:ext>
            </a:extLst>
          </p:cNvPr>
          <p:cNvSpPr/>
          <p:nvPr/>
        </p:nvSpPr>
        <p:spPr>
          <a:xfrm>
            <a:off x="7652898" y="54628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829390" y="4094921"/>
            <a:ext cx="510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 = ['Life', 'is', 'too', 'short']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1632102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2765589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282424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449581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966416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7007138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523973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564695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9081530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1474379" y="47452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148937" y="5526880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799259" y="5526880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483251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040808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2519408" y="60816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>
            <a:off x="3024007" y="5785297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5188063" y="6047706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BE2E78-E307-43D9-9BEC-5A23CF92F7E3}"/>
              </a:ext>
            </a:extLst>
          </p:cNvPr>
          <p:cNvSpPr txBox="1"/>
          <p:nvPr/>
        </p:nvSpPr>
        <p:spPr>
          <a:xfrm>
            <a:off x="6991801" y="6019324"/>
            <a:ext cx="97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'too’</a:t>
            </a:r>
            <a:endParaRPr lang="ko-KR" altLang="en-US" sz="3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6118-1024-4AB2-8097-C30EBD491FE9}"/>
              </a:ext>
            </a:extLst>
          </p:cNvPr>
          <p:cNvSpPr txBox="1"/>
          <p:nvPr/>
        </p:nvSpPr>
        <p:spPr>
          <a:xfrm>
            <a:off x="8549358" y="6019324"/>
            <a:ext cx="131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‘short’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 flipH="1">
            <a:off x="5514435" y="5785297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365F7A7-5AC0-4C4A-B01D-D3A99CC01205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>
            <a:off x="7265556" y="5785297"/>
            <a:ext cx="213109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46F19C-E616-4B0C-B97C-8FC1843DF464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>
            <a:off x="8823113" y="5785297"/>
            <a:ext cx="384823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2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 = [1, 2, 'Life', 'is']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2305027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3438514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955349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353879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870714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6911436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428271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468993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8985828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2147304" y="65032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d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21862" y="143195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472184" y="143195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387549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945106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6649056" y="19867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53655" y="1690376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8304887" y="1948794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 flipH="1">
            <a:off x="8631259" y="1690376"/>
            <a:ext cx="96152" cy="258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DA751A-C3A3-4C07-B5C9-9721C9FC2CDF}"/>
              </a:ext>
            </a:extLst>
          </p:cNvPr>
          <p:cNvSpPr txBox="1"/>
          <p:nvPr/>
        </p:nvSpPr>
        <p:spPr>
          <a:xfrm>
            <a:off x="852958" y="2791987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 = [1, 2, ['Life', 'is']]</a:t>
            </a:r>
            <a:endParaRPr lang="ko-KR" altLang="en-US" sz="32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964A13-8354-4A71-9EFB-AD27AA1B60D1}"/>
              </a:ext>
            </a:extLst>
          </p:cNvPr>
          <p:cNvSpPr/>
          <p:nvPr/>
        </p:nvSpPr>
        <p:spPr>
          <a:xfrm>
            <a:off x="2424297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9546F9-8379-40B3-8A37-40C7AD3CB45E}"/>
              </a:ext>
            </a:extLst>
          </p:cNvPr>
          <p:cNvSpPr/>
          <p:nvPr/>
        </p:nvSpPr>
        <p:spPr>
          <a:xfrm>
            <a:off x="3557784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A9BC0-8286-4F41-BB0B-255CF449499A}"/>
              </a:ext>
            </a:extLst>
          </p:cNvPr>
          <p:cNvSpPr/>
          <p:nvPr/>
        </p:nvSpPr>
        <p:spPr>
          <a:xfrm>
            <a:off x="4074619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AEB9C8-95F0-4698-A4ED-FDBAEBD40337}"/>
              </a:ext>
            </a:extLst>
          </p:cNvPr>
          <p:cNvSpPr/>
          <p:nvPr/>
        </p:nvSpPr>
        <p:spPr>
          <a:xfrm>
            <a:off x="5473149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51B4C6-ADBA-4F5E-8B8F-4C7BB2EA2151}"/>
              </a:ext>
            </a:extLst>
          </p:cNvPr>
          <p:cNvSpPr/>
          <p:nvPr/>
        </p:nvSpPr>
        <p:spPr>
          <a:xfrm>
            <a:off x="5989984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AB74E9-8ED8-41F7-9A09-133B6BB4CF47}"/>
              </a:ext>
            </a:extLst>
          </p:cNvPr>
          <p:cNvSpPr/>
          <p:nvPr/>
        </p:nvSpPr>
        <p:spPr>
          <a:xfrm>
            <a:off x="7030706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6B25FC-1278-4B2F-B600-6B91BBFAC2C1}"/>
              </a:ext>
            </a:extLst>
          </p:cNvPr>
          <p:cNvSpPr/>
          <p:nvPr/>
        </p:nvSpPr>
        <p:spPr>
          <a:xfrm>
            <a:off x="7547541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1F3B3-C9CD-4064-88DF-9546C8458AD9}"/>
              </a:ext>
            </a:extLst>
          </p:cNvPr>
          <p:cNvSpPr txBox="1"/>
          <p:nvPr/>
        </p:nvSpPr>
        <p:spPr>
          <a:xfrm>
            <a:off x="2266574" y="34423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</a:t>
            </a:r>
            <a:endParaRPr lang="ko-KR" altLang="en-US" sz="28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56EA57-C6F8-40FC-B699-CDC910E1FB1A}"/>
              </a:ext>
            </a:extLst>
          </p:cNvPr>
          <p:cNvCxnSpPr>
            <a:stCxn id="60" idx="3"/>
            <a:endCxn id="66" idx="1"/>
          </p:cNvCxnSpPr>
          <p:nvPr/>
        </p:nvCxnSpPr>
        <p:spPr>
          <a:xfrm>
            <a:off x="2941132" y="422394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3D727F-851A-40A5-8837-964382451E4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591454" y="422394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A32D7BE-A945-4B2F-ACE3-3FACAFA6B86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6506819" y="422394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212437-ADA1-4CF7-B639-732603A0A4C6}"/>
              </a:ext>
            </a:extLst>
          </p:cNvPr>
          <p:cNvSpPr/>
          <p:nvPr/>
        </p:nvSpPr>
        <p:spPr>
          <a:xfrm>
            <a:off x="6997576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6CB986-FBE7-4398-9F9C-5CB470E92DA5}"/>
              </a:ext>
            </a:extLst>
          </p:cNvPr>
          <p:cNvSpPr/>
          <p:nvPr/>
        </p:nvSpPr>
        <p:spPr>
          <a:xfrm>
            <a:off x="8131063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5CFBDA-0837-4063-BD49-073F9B9B2097}"/>
              </a:ext>
            </a:extLst>
          </p:cNvPr>
          <p:cNvSpPr/>
          <p:nvPr/>
        </p:nvSpPr>
        <p:spPr>
          <a:xfrm>
            <a:off x="8647898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A8F2F7-409B-4CB9-805A-200C6E79A684}"/>
              </a:ext>
            </a:extLst>
          </p:cNvPr>
          <p:cNvSpPr/>
          <p:nvPr/>
        </p:nvSpPr>
        <p:spPr>
          <a:xfrm>
            <a:off x="10019924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71777-9215-44D3-AC64-1301B7618756}"/>
              </a:ext>
            </a:extLst>
          </p:cNvPr>
          <p:cNvSpPr/>
          <p:nvPr/>
        </p:nvSpPr>
        <p:spPr>
          <a:xfrm>
            <a:off x="10536759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03F03A-82F1-44FD-9D84-B9DF6BB5B982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7514411" y="53255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6999E2E-F240-4030-85F2-82D116C997F3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9164733" y="5325555"/>
            <a:ext cx="85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938D2A-FD45-4B64-8C42-16A03F7E1AA9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8389481" y="5583972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617408-666A-4D5A-B3FE-0C784E6CEFF0}"/>
              </a:ext>
            </a:extLst>
          </p:cNvPr>
          <p:cNvSpPr txBox="1"/>
          <p:nvPr/>
        </p:nvSpPr>
        <p:spPr>
          <a:xfrm>
            <a:off x="9758406" y="5846381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F70EB5-ED82-476F-9D8D-2D8ACE717246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flipH="1">
            <a:off x="10084778" y="5583972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D9ED2C-38CC-4483-81D0-E4621EA59C05}"/>
              </a:ext>
            </a:extLst>
          </p:cNvPr>
          <p:cNvSpPr txBox="1"/>
          <p:nvPr/>
        </p:nvSpPr>
        <p:spPr>
          <a:xfrm>
            <a:off x="8131063" y="5785296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EA270A-561C-4B47-AC94-77A0FC8A96B3}"/>
              </a:ext>
            </a:extLst>
          </p:cNvPr>
          <p:cNvCxnSpPr>
            <a:cxnSpLocks/>
            <a:stCxn id="76" idx="2"/>
            <a:endCxn id="91" idx="0"/>
          </p:cNvCxnSpPr>
          <p:nvPr/>
        </p:nvCxnSpPr>
        <p:spPr>
          <a:xfrm flipH="1">
            <a:off x="7255994" y="4482363"/>
            <a:ext cx="33130" cy="5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11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b = [4,5,6]</a:t>
            </a:r>
          </a:p>
          <a:p>
            <a:r>
              <a:rPr lang="pt-BR" altLang="ko-KR" sz="3200"/>
              <a:t>a + b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DA46FA-EF34-4136-9015-BD4D065D825C}"/>
              </a:ext>
            </a:extLst>
          </p:cNvPr>
          <p:cNvSpPr/>
          <p:nvPr/>
        </p:nvSpPr>
        <p:spPr>
          <a:xfrm>
            <a:off x="4771070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A75800-EDDC-4E95-9713-9B4DA0FDC0AF}"/>
              </a:ext>
            </a:extLst>
          </p:cNvPr>
          <p:cNvSpPr/>
          <p:nvPr/>
        </p:nvSpPr>
        <p:spPr>
          <a:xfrm>
            <a:off x="5904557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FE03A-9CB6-46BF-B97A-E50054612C77}"/>
              </a:ext>
            </a:extLst>
          </p:cNvPr>
          <p:cNvSpPr/>
          <p:nvPr/>
        </p:nvSpPr>
        <p:spPr>
          <a:xfrm>
            <a:off x="6421392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382783-20F4-4C7A-A646-BF6ECFC319A2}"/>
              </a:ext>
            </a:extLst>
          </p:cNvPr>
          <p:cNvSpPr/>
          <p:nvPr/>
        </p:nvSpPr>
        <p:spPr>
          <a:xfrm>
            <a:off x="7819922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9E15EE-9DC7-4E6E-B3A9-A2FD54DF9BFE}"/>
              </a:ext>
            </a:extLst>
          </p:cNvPr>
          <p:cNvSpPr/>
          <p:nvPr/>
        </p:nvSpPr>
        <p:spPr>
          <a:xfrm>
            <a:off x="8336757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C0830A-ED45-4D38-8FD6-3A9A42B9F9C5}"/>
              </a:ext>
            </a:extLst>
          </p:cNvPr>
          <p:cNvSpPr/>
          <p:nvPr/>
        </p:nvSpPr>
        <p:spPr>
          <a:xfrm>
            <a:off x="9377479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F047DE-F1F0-44DB-85E2-B4826520BA11}"/>
              </a:ext>
            </a:extLst>
          </p:cNvPr>
          <p:cNvSpPr/>
          <p:nvPr/>
        </p:nvSpPr>
        <p:spPr>
          <a:xfrm>
            <a:off x="9894314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CB3A82-98B2-4F81-8ADB-9CD5EA161093}"/>
              </a:ext>
            </a:extLst>
          </p:cNvPr>
          <p:cNvSpPr txBox="1"/>
          <p:nvPr/>
        </p:nvSpPr>
        <p:spPr>
          <a:xfrm>
            <a:off x="4613347" y="176098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03394EA-DE1E-4496-8939-732E3909267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5287905" y="254261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58C31E-C61D-4E04-96E8-B7241D6ED8A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938227" y="254261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F322608-F32B-4036-B2AD-6E1E7EBF4D5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8853592" y="254261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A2BB8B-2EF0-41C3-A420-CC57EC3C7013}"/>
              </a:ext>
            </a:extLst>
          </p:cNvPr>
          <p:cNvSpPr/>
          <p:nvPr/>
        </p:nvSpPr>
        <p:spPr>
          <a:xfrm>
            <a:off x="939629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7E6F71-E232-422F-9A17-6A264D5AED4D}"/>
              </a:ext>
            </a:extLst>
          </p:cNvPr>
          <p:cNvSpPr/>
          <p:nvPr/>
        </p:nvSpPr>
        <p:spPr>
          <a:xfrm>
            <a:off x="2073116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E2E11F-2ACD-45A2-AB96-D3AF9E456F34}"/>
              </a:ext>
            </a:extLst>
          </p:cNvPr>
          <p:cNvSpPr/>
          <p:nvPr/>
        </p:nvSpPr>
        <p:spPr>
          <a:xfrm>
            <a:off x="2589951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539B11-B516-4284-A869-901652D1E158}"/>
              </a:ext>
            </a:extLst>
          </p:cNvPr>
          <p:cNvSpPr/>
          <p:nvPr/>
        </p:nvSpPr>
        <p:spPr>
          <a:xfrm>
            <a:off x="3988481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DE44D8-E56F-4C6C-BA73-F6F48FA68CC4}"/>
              </a:ext>
            </a:extLst>
          </p:cNvPr>
          <p:cNvSpPr/>
          <p:nvPr/>
        </p:nvSpPr>
        <p:spPr>
          <a:xfrm>
            <a:off x="4505316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BBAAB-3934-4DEE-A010-A0286E40CF38}"/>
              </a:ext>
            </a:extLst>
          </p:cNvPr>
          <p:cNvSpPr/>
          <p:nvPr/>
        </p:nvSpPr>
        <p:spPr>
          <a:xfrm>
            <a:off x="5546038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D23B045-E1AC-481B-8587-00F53784F102}"/>
              </a:ext>
            </a:extLst>
          </p:cNvPr>
          <p:cNvSpPr/>
          <p:nvPr/>
        </p:nvSpPr>
        <p:spPr>
          <a:xfrm>
            <a:off x="6062873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4222860-38A5-4706-B64B-A41D223B62CE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1456464" y="4257624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5D593FF-3F32-4F41-8EAB-AD23480A4E9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3106786" y="4257624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9CB960F-8202-463F-8BD6-C42F520685B4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5022151" y="4257624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2C0FC6-D5DB-4AC3-9499-593C4D50E1EB}"/>
              </a:ext>
            </a:extLst>
          </p:cNvPr>
          <p:cNvSpPr/>
          <p:nvPr/>
        </p:nvSpPr>
        <p:spPr>
          <a:xfrm>
            <a:off x="7169851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261B-3472-4745-B97A-5C69F6148A0F}"/>
              </a:ext>
            </a:extLst>
          </p:cNvPr>
          <p:cNvSpPr/>
          <p:nvPr/>
        </p:nvSpPr>
        <p:spPr>
          <a:xfrm>
            <a:off x="7686686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FB2D883-2767-48FE-9857-2F2CD229B881}"/>
              </a:ext>
            </a:extLst>
          </p:cNvPr>
          <p:cNvSpPr/>
          <p:nvPr/>
        </p:nvSpPr>
        <p:spPr>
          <a:xfrm>
            <a:off x="9085216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951FBC-5DEC-479C-BBB1-938C466A7BBE}"/>
              </a:ext>
            </a:extLst>
          </p:cNvPr>
          <p:cNvSpPr/>
          <p:nvPr/>
        </p:nvSpPr>
        <p:spPr>
          <a:xfrm>
            <a:off x="9602051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8C7935-E49D-492A-B0FE-3B5BA9E51EA1}"/>
              </a:ext>
            </a:extLst>
          </p:cNvPr>
          <p:cNvSpPr/>
          <p:nvPr/>
        </p:nvSpPr>
        <p:spPr>
          <a:xfrm>
            <a:off x="10642773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8F23D7-4438-47D4-B986-8C51CB9E3297}"/>
              </a:ext>
            </a:extLst>
          </p:cNvPr>
          <p:cNvSpPr/>
          <p:nvPr/>
        </p:nvSpPr>
        <p:spPr>
          <a:xfrm>
            <a:off x="11159608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156A856-2DB4-434A-B184-E69DF4AF99AA}"/>
              </a:ext>
            </a:extLst>
          </p:cNvPr>
          <p:cNvCxnSpPr>
            <a:endCxn id="109" idx="1"/>
          </p:cNvCxnSpPr>
          <p:nvPr/>
        </p:nvCxnSpPr>
        <p:spPr>
          <a:xfrm>
            <a:off x="6553199" y="425900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48C738B-3235-4403-A4B5-6D583D377DF8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203521" y="425900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AD5E2CB-E5F0-4C8A-AF78-2A43166FAAEB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0118886" y="425900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C58173E-AFBB-4C66-9A8F-4E330EE379A2}"/>
              </a:ext>
            </a:extLst>
          </p:cNvPr>
          <p:cNvSpPr txBox="1"/>
          <p:nvPr/>
        </p:nvSpPr>
        <p:spPr>
          <a:xfrm>
            <a:off x="939629" y="331148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/>
              <a:t>a + 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0519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a[2] = 4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4895540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1A3BD8-7F46-44C6-96C6-BB3C84292423}"/>
              </a:ext>
            </a:extLst>
          </p:cNvPr>
          <p:cNvSpPr/>
          <p:nvPr/>
        </p:nvSpPr>
        <p:spPr>
          <a:xfrm>
            <a:off x="7944392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D54499-561A-442A-B4D4-1DA9FA50768D}"/>
              </a:ext>
            </a:extLst>
          </p:cNvPr>
          <p:cNvSpPr/>
          <p:nvPr/>
        </p:nvSpPr>
        <p:spPr>
          <a:xfrm>
            <a:off x="8461227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501949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018784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4737817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2EAE815-A078-4410-A055-550410DFA40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412375" y="25069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71B7E6-6157-4F9C-9851-5E06577FA02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062697" y="2506955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B8BC31-6968-4391-9F9B-AEB2287A1C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978062" y="2506955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1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del a[1]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3770818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927585" y="224853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444420" y="224853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3613095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9EB4A-D9F9-4B71-8793-52A392CF5A9E}"/>
              </a:ext>
            </a:extLst>
          </p:cNvPr>
          <p:cNvSpPr/>
          <p:nvPr/>
        </p:nvSpPr>
        <p:spPr>
          <a:xfrm>
            <a:off x="551219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09801-E99B-413A-8C51-E45C64527AF3}"/>
              </a:ext>
            </a:extLst>
          </p:cNvPr>
          <p:cNvSpPr/>
          <p:nvPr/>
        </p:nvSpPr>
        <p:spPr>
          <a:xfrm>
            <a:off x="9410750" y="2248535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5A385-CED2-4E78-83E3-DD64682B7CF5}"/>
              </a:ext>
            </a:extLst>
          </p:cNvPr>
          <p:cNvSpPr txBox="1"/>
          <p:nvPr/>
        </p:nvSpPr>
        <p:spPr>
          <a:xfrm>
            <a:off x="6054819" y="302379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[0]</a:t>
            </a:r>
            <a:endParaRPr lang="ko-KR" altLang="en-US" sz="2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B2A6A-05B6-4052-8DDE-94226D0BB860}"/>
              </a:ext>
            </a:extLst>
          </p:cNvPr>
          <p:cNvSpPr txBox="1"/>
          <p:nvPr/>
        </p:nvSpPr>
        <p:spPr>
          <a:xfrm>
            <a:off x="9812907" y="307348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[2]</a:t>
            </a:r>
            <a:endParaRPr lang="ko-KR" altLang="en-US" sz="28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F91E27-518D-496F-8D46-9EA51EAA8831}"/>
              </a:ext>
            </a:extLst>
          </p:cNvPr>
          <p:cNvSpPr/>
          <p:nvPr/>
        </p:nvSpPr>
        <p:spPr>
          <a:xfrm>
            <a:off x="7902887" y="1725317"/>
            <a:ext cx="558340" cy="4082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2BE355B-96D1-4119-A612-5DAA3DC56585}"/>
              </a:ext>
            </a:extLst>
          </p:cNvPr>
          <p:cNvCxnSpPr>
            <a:stCxn id="57" idx="0"/>
            <a:endCxn id="25" idx="1"/>
          </p:cNvCxnSpPr>
          <p:nvPr/>
        </p:nvCxnSpPr>
        <p:spPr>
          <a:xfrm rot="16200000" flipH="1">
            <a:off x="4641505" y="1636268"/>
            <a:ext cx="258418" cy="1482956"/>
          </a:xfrm>
          <a:prstGeom prst="curvedConnector4">
            <a:avLst>
              <a:gd name="adj1" fmla="val -88461"/>
              <a:gd name="adj2" fmla="val 58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8BD4760C-6C92-4D32-AD93-52EF0D56FEDD}"/>
              </a:ext>
            </a:extLst>
          </p:cNvPr>
          <p:cNvCxnSpPr>
            <a:cxnSpLocks/>
            <a:stCxn id="59" idx="0"/>
            <a:endCxn id="27" idx="1"/>
          </p:cNvCxnSpPr>
          <p:nvPr/>
        </p:nvCxnSpPr>
        <p:spPr>
          <a:xfrm rot="16200000" flipH="1">
            <a:off x="7978307" y="1074510"/>
            <a:ext cx="258416" cy="2606470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56F50D6-DAE7-46F2-958A-5BA8D0A84D8F}"/>
              </a:ext>
            </a:extLst>
          </p:cNvPr>
          <p:cNvCxnSpPr>
            <a:cxnSpLocks/>
            <a:stCxn id="27" idx="2"/>
            <a:endCxn id="59" idx="3"/>
          </p:cNvCxnSpPr>
          <p:nvPr/>
        </p:nvCxnSpPr>
        <p:spPr>
          <a:xfrm rot="5400000" flipH="1">
            <a:off x="8236725" y="1332928"/>
            <a:ext cx="258415" cy="2606471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a.append(4)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EB45-795B-4C9B-8114-6514434FD02C}"/>
              </a:ext>
            </a:extLst>
          </p:cNvPr>
          <p:cNvSpPr/>
          <p:nvPr/>
        </p:nvSpPr>
        <p:spPr>
          <a:xfrm>
            <a:off x="4771070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98C31E-68E1-4737-83C2-04E86232B9DC}"/>
              </a:ext>
            </a:extLst>
          </p:cNvPr>
          <p:cNvSpPr/>
          <p:nvPr/>
        </p:nvSpPr>
        <p:spPr>
          <a:xfrm>
            <a:off x="5904557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D2AA46-E053-4245-9074-11963141395B}"/>
              </a:ext>
            </a:extLst>
          </p:cNvPr>
          <p:cNvSpPr/>
          <p:nvPr/>
        </p:nvSpPr>
        <p:spPr>
          <a:xfrm>
            <a:off x="6421392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836942-089D-4F3D-9624-55C6FBF77DB1}"/>
              </a:ext>
            </a:extLst>
          </p:cNvPr>
          <p:cNvSpPr/>
          <p:nvPr/>
        </p:nvSpPr>
        <p:spPr>
          <a:xfrm>
            <a:off x="781992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9FDF14-3866-401E-A3AE-8926E5EC3E77}"/>
              </a:ext>
            </a:extLst>
          </p:cNvPr>
          <p:cNvSpPr/>
          <p:nvPr/>
        </p:nvSpPr>
        <p:spPr>
          <a:xfrm>
            <a:off x="833675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A84A8C-723B-40A5-9647-BDE2A67C1FFE}"/>
              </a:ext>
            </a:extLst>
          </p:cNvPr>
          <p:cNvSpPr/>
          <p:nvPr/>
        </p:nvSpPr>
        <p:spPr>
          <a:xfrm>
            <a:off x="9377479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78DA26-F265-44E2-A76D-E3289BE60912}"/>
              </a:ext>
            </a:extLst>
          </p:cNvPr>
          <p:cNvSpPr/>
          <p:nvPr/>
        </p:nvSpPr>
        <p:spPr>
          <a:xfrm>
            <a:off x="9894314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7ED2F-46E6-422B-86A8-5D29C8771FE6}"/>
              </a:ext>
            </a:extLst>
          </p:cNvPr>
          <p:cNvSpPr txBox="1"/>
          <p:nvPr/>
        </p:nvSpPr>
        <p:spPr>
          <a:xfrm>
            <a:off x="4613347" y="2189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F47389-759E-401A-8F33-0F2E4F1EB54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87905" y="2971021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59C2E2-C53C-4103-89EA-93547E2F227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938227" y="2971021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927F8C-1C02-4BDA-88DE-86459D7D485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3592" y="2971021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05323E-F3AD-42AC-A49C-95B6EA9F9307}"/>
              </a:ext>
            </a:extLst>
          </p:cNvPr>
          <p:cNvSpPr/>
          <p:nvPr/>
        </p:nvSpPr>
        <p:spPr>
          <a:xfrm>
            <a:off x="1079546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729284-FE48-4E19-B42F-AB6A5A0BCA3F}"/>
              </a:ext>
            </a:extLst>
          </p:cNvPr>
          <p:cNvSpPr/>
          <p:nvPr/>
        </p:nvSpPr>
        <p:spPr>
          <a:xfrm>
            <a:off x="1131229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439DA0-A270-4893-B00D-0559A663584E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10411149" y="2971021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47F5DCC-11E2-4800-B727-EFADB91350F9}"/>
              </a:ext>
            </a:extLst>
          </p:cNvPr>
          <p:cNvCxnSpPr>
            <a:stCxn id="56" idx="3"/>
            <a:endCxn id="50" idx="1"/>
          </p:cNvCxnSpPr>
          <p:nvPr/>
        </p:nvCxnSpPr>
        <p:spPr>
          <a:xfrm flipH="1">
            <a:off x="4771070" y="1208482"/>
            <a:ext cx="5640079" cy="12700"/>
          </a:xfrm>
          <a:prstGeom prst="curvedConnector5">
            <a:avLst>
              <a:gd name="adj1" fmla="val -4053"/>
              <a:gd name="adj2" fmla="val 5608701"/>
              <a:gd name="adj3" fmla="val 104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1088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dic = {'name':'pey', 'phone':'010-1234-5678', 'birth':'1118'}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585541" y="157291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514380" y="1049696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/>
              <a:t>dic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A181-F857-4C4E-8CEE-1DBB0BD0B15C}"/>
              </a:ext>
            </a:extLst>
          </p:cNvPr>
          <p:cNvSpPr/>
          <p:nvPr/>
        </p:nvSpPr>
        <p:spPr>
          <a:xfrm>
            <a:off x="4139865" y="2765372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‘name’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A491C9-2FAC-4FB5-9D7D-A2F63529B34D}"/>
              </a:ext>
            </a:extLst>
          </p:cNvPr>
          <p:cNvSpPr/>
          <p:nvPr/>
        </p:nvSpPr>
        <p:spPr>
          <a:xfrm>
            <a:off x="5579165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B24E4-2E81-4194-9CFE-C05B17F65278}"/>
              </a:ext>
            </a:extLst>
          </p:cNvPr>
          <p:cNvSpPr/>
          <p:nvPr/>
        </p:nvSpPr>
        <p:spPr>
          <a:xfrm>
            <a:off x="3623030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3069ED-EEF2-49A1-B659-95E2F7A52C6C}"/>
              </a:ext>
            </a:extLst>
          </p:cNvPr>
          <p:cNvSpPr/>
          <p:nvPr/>
        </p:nvSpPr>
        <p:spPr>
          <a:xfrm>
            <a:off x="4505309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</a:t>
            </a:r>
            <a:r>
              <a:rPr lang="en-US" altLang="ko-KR" sz="3600" err="1">
                <a:solidFill>
                  <a:schemeClr val="tx1"/>
                </a:solidFill>
              </a:rPr>
              <a:t>pey</a:t>
            </a:r>
            <a:r>
              <a:rPr lang="en-US" altLang="ko-KR" sz="3600">
                <a:solidFill>
                  <a:schemeClr val="tx1"/>
                </a:solidFill>
              </a:rPr>
              <a:t>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48FC765-CD77-48FA-B532-29AD4FC19AF8}"/>
              </a:ext>
            </a:extLst>
          </p:cNvPr>
          <p:cNvCxnSpPr>
            <a:stCxn id="2" idx="2"/>
            <a:endCxn id="45" idx="0"/>
          </p:cNvCxnSpPr>
          <p:nvPr/>
        </p:nvCxnSpPr>
        <p:spPr>
          <a:xfrm rot="16200000" flipH="1">
            <a:off x="4702854" y="3452121"/>
            <a:ext cx="705272" cy="3654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B9E10C4-86F7-4BF2-BAA7-33BB4D6C0E2A}"/>
              </a:ext>
            </a:extLst>
          </p:cNvPr>
          <p:cNvCxnSpPr>
            <a:cxnSpLocks/>
            <a:stCxn id="50" idx="2"/>
            <a:endCxn id="2" idx="0"/>
          </p:cNvCxnSpPr>
          <p:nvPr/>
        </p:nvCxnSpPr>
        <p:spPr>
          <a:xfrm rot="16200000" flipH="1">
            <a:off x="4520553" y="2413156"/>
            <a:ext cx="675621" cy="28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0BC172-264C-4109-BC3E-2372FF1B75A1}"/>
              </a:ext>
            </a:extLst>
          </p:cNvPr>
          <p:cNvSpPr/>
          <p:nvPr/>
        </p:nvSpPr>
        <p:spPr>
          <a:xfrm>
            <a:off x="7173460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‘phone’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4FD554-020A-4B5E-B555-9F0596E5B9D6}"/>
              </a:ext>
            </a:extLst>
          </p:cNvPr>
          <p:cNvSpPr/>
          <p:nvPr/>
        </p:nvSpPr>
        <p:spPr>
          <a:xfrm>
            <a:off x="8612760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51EF5B-7BDA-4E41-BD52-5C7C5F6A352C}"/>
              </a:ext>
            </a:extLst>
          </p:cNvPr>
          <p:cNvSpPr/>
          <p:nvPr/>
        </p:nvSpPr>
        <p:spPr>
          <a:xfrm>
            <a:off x="6656625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E5EC65F-54B4-4BA6-BBA8-BECC7E02D168}"/>
              </a:ext>
            </a:extLst>
          </p:cNvPr>
          <p:cNvSpPr/>
          <p:nvPr/>
        </p:nvSpPr>
        <p:spPr>
          <a:xfrm>
            <a:off x="7910395" y="5209587"/>
            <a:ext cx="3897292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‘010-1234-5678’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31CE722-F8BC-4453-AD63-8AE6A2781FAF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16200000" flipH="1">
            <a:off x="8530066" y="3880611"/>
            <a:ext cx="705273" cy="19526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F44CD4FB-FEA6-4D9D-AF25-AA6A4F3D2EC5}"/>
              </a:ext>
            </a:extLst>
          </p:cNvPr>
          <p:cNvCxnSpPr>
            <a:cxnSpLocks/>
            <a:stCxn id="3" idx="2"/>
            <a:endCxn id="47" idx="0"/>
          </p:cNvCxnSpPr>
          <p:nvPr/>
        </p:nvCxnSpPr>
        <p:spPr>
          <a:xfrm rot="16200000" flipH="1">
            <a:off x="6519337" y="2600453"/>
            <a:ext cx="705272" cy="2068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D08217-C2A5-45D2-8B9C-95AEE46AA816}"/>
              </a:ext>
            </a:extLst>
          </p:cNvPr>
          <p:cNvSpPr/>
          <p:nvPr/>
        </p:nvSpPr>
        <p:spPr>
          <a:xfrm>
            <a:off x="1842777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‘birth’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A93FCB-FE1F-4E4E-AF55-BBBA785BBF61}"/>
              </a:ext>
            </a:extLst>
          </p:cNvPr>
          <p:cNvSpPr/>
          <p:nvPr/>
        </p:nvSpPr>
        <p:spPr>
          <a:xfrm>
            <a:off x="3282077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B64AC4-C4F4-4535-8174-92C6B1235F64}"/>
              </a:ext>
            </a:extLst>
          </p:cNvPr>
          <p:cNvSpPr/>
          <p:nvPr/>
        </p:nvSpPr>
        <p:spPr>
          <a:xfrm>
            <a:off x="1325942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9D46A-285E-41A5-881F-51D27F1CCD52}"/>
              </a:ext>
            </a:extLst>
          </p:cNvPr>
          <p:cNvSpPr/>
          <p:nvPr/>
        </p:nvSpPr>
        <p:spPr>
          <a:xfrm>
            <a:off x="2579712" y="5209587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‘1118’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C7A4F4EB-2EAE-4004-9EA0-F9B6B234EA8B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rot="16200000" flipH="1">
            <a:off x="2591511" y="4488482"/>
            <a:ext cx="705273" cy="73693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A036E82-CBC3-420B-8AE3-7C6180D82314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2875928" y="2981959"/>
            <a:ext cx="705272" cy="1305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0228DC-E41C-4945-ACB5-89617D8B7617}"/>
              </a:ext>
            </a:extLst>
          </p:cNvPr>
          <p:cNvSpPr txBox="1"/>
          <p:nvPr/>
        </p:nvSpPr>
        <p:spPr>
          <a:xfrm>
            <a:off x="7906362" y="1049696"/>
            <a:ext cx="17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RB tree</a:t>
            </a:r>
            <a:endParaRPr lang="ko-KR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/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11235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 ( 127 </a:t>
            </a:r>
            <a:r>
              <a:rPr lang="ko-KR" altLang="en-US" sz="3200"/>
              <a:t>바이어스를 사용한다</a:t>
            </a:r>
            <a:r>
              <a:rPr lang="en-US" altLang="ko-KR" sz="3200"/>
              <a:t>.)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924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28415" y="14732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88679-C5E2-48FD-84B1-35C8BE6C5FFB}"/>
              </a:ext>
            </a:extLst>
          </p:cNvPr>
          <p:cNvSpPr txBox="1"/>
          <p:nvPr/>
        </p:nvSpPr>
        <p:spPr>
          <a:xfrm>
            <a:off x="3551301" y="943679"/>
            <a:ext cx="130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Refs=2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11978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a[:]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55849" y="2175648"/>
            <a:ext cx="36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81D02-3015-4C8F-A865-1898770DC310}"/>
              </a:ext>
            </a:extLst>
          </p:cNvPr>
          <p:cNvSpPr/>
          <p:nvPr/>
        </p:nvSpPr>
        <p:spPr>
          <a:xfrm>
            <a:off x="4771070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90DC8F-138F-405A-9DAB-490E195F8A63}"/>
              </a:ext>
            </a:extLst>
          </p:cNvPr>
          <p:cNvSpPr/>
          <p:nvPr/>
        </p:nvSpPr>
        <p:spPr>
          <a:xfrm>
            <a:off x="5904557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14955-527B-4F94-B1A1-201BBB778391}"/>
              </a:ext>
            </a:extLst>
          </p:cNvPr>
          <p:cNvSpPr/>
          <p:nvPr/>
        </p:nvSpPr>
        <p:spPr>
          <a:xfrm>
            <a:off x="6421392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0C3E1-CC16-4083-88F8-429712C6537D}"/>
              </a:ext>
            </a:extLst>
          </p:cNvPr>
          <p:cNvSpPr/>
          <p:nvPr/>
        </p:nvSpPr>
        <p:spPr>
          <a:xfrm>
            <a:off x="7819922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F1C5B-1B45-4D8B-9296-8ECB71248CDB}"/>
              </a:ext>
            </a:extLst>
          </p:cNvPr>
          <p:cNvSpPr/>
          <p:nvPr/>
        </p:nvSpPr>
        <p:spPr>
          <a:xfrm>
            <a:off x="8336757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347E43-ECDE-47D1-8D79-6B9A0544F1DE}"/>
              </a:ext>
            </a:extLst>
          </p:cNvPr>
          <p:cNvSpPr/>
          <p:nvPr/>
        </p:nvSpPr>
        <p:spPr>
          <a:xfrm>
            <a:off x="9377479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BDA122-AD1A-4935-B82D-6E366A9EA22B}"/>
              </a:ext>
            </a:extLst>
          </p:cNvPr>
          <p:cNvSpPr/>
          <p:nvPr/>
        </p:nvSpPr>
        <p:spPr>
          <a:xfrm>
            <a:off x="9894314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3FAD7E-9AA4-497E-B3C6-FDAF32C33E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287905" y="3115168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BE496B-3F4F-4E63-BF40-411203E1966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38227" y="3115168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DE627-9D45-471E-982F-37071C77399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853592" y="3115168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6891868" y="3024073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089A58-E2F8-4FF0-B955-08396FBA2514}"/>
              </a:ext>
            </a:extLst>
          </p:cNvPr>
          <p:cNvSpPr txBox="1"/>
          <p:nvPr/>
        </p:nvSpPr>
        <p:spPr>
          <a:xfrm>
            <a:off x="9233719" y="3477762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BF1666-EB7A-41C0-A02C-744FD6BBAFED}"/>
              </a:ext>
            </a:extLst>
          </p:cNvPr>
          <p:cNvSpPr txBox="1"/>
          <p:nvPr/>
        </p:nvSpPr>
        <p:spPr>
          <a:xfrm>
            <a:off x="9798241" y="357009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</a:t>
            </a:r>
            <a:r>
              <a:rPr lang="en-US" altLang="ko-KR" sz="2400"/>
              <a:t> + 1</a:t>
            </a:r>
          </a:p>
          <a:p>
            <a:endParaRPr lang="ko-KR" altLang="en-US" sz="2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C9F4FC-BEDB-4ACB-AE8C-3A455F17141C}"/>
              </a:ext>
            </a:extLst>
          </p:cNvPr>
          <p:cNvSpPr txBox="1"/>
          <p:nvPr/>
        </p:nvSpPr>
        <p:spPr>
          <a:xfrm>
            <a:off x="9768785" y="5078201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r>
              <a:rPr lang="en-US" altLang="ko-KR" sz="2400"/>
              <a:t>*2</a:t>
            </a:r>
          </a:p>
          <a:p>
            <a:r>
              <a:rPr lang="en-US" altLang="ko-KR" sz="2400"/>
              <a:t>n – (i+1)*2</a:t>
            </a:r>
          </a:p>
          <a:p>
            <a:endParaRPr lang="ko-KR" alt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181FE-0D07-4319-AAE0-FE8DE0B20377}"/>
              </a:ext>
            </a:extLst>
          </p:cNvPr>
          <p:cNvSpPr txBox="1"/>
          <p:nvPr/>
        </p:nvSpPr>
        <p:spPr>
          <a:xfrm>
            <a:off x="9213542" y="5078201"/>
            <a:ext cx="508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 </a:t>
            </a:r>
          </a:p>
          <a:p>
            <a:r>
              <a:rPr lang="en-US" altLang="ko-KR" sz="2800"/>
              <a:t>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5384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5919318" y="3030542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n//2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inc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inc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872805-5AAC-4C43-A59B-C863B9D23C7F}"/>
              </a:ext>
            </a:extLst>
          </p:cNvPr>
          <p:cNvSpPr txBox="1"/>
          <p:nvPr/>
        </p:nvSpPr>
        <p:spPr>
          <a:xfrm>
            <a:off x="9465220" y="331566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inc</a:t>
            </a:r>
            <a:r>
              <a:rPr lang="en-US" altLang="ko-KR" sz="2400"/>
              <a:t> += flag</a:t>
            </a:r>
          </a:p>
          <a:p>
            <a:endParaRPr lang="en-US" altLang="ko-KR" sz="2400"/>
          </a:p>
          <a:p>
            <a:r>
              <a:rPr lang="en-US" altLang="ko-KR" sz="2400"/>
              <a:t>If( </a:t>
            </a:r>
            <a:r>
              <a:rPr lang="en-US" altLang="ko-KR" sz="2400" err="1"/>
              <a:t>i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n//2 )</a:t>
            </a:r>
          </a:p>
          <a:p>
            <a:r>
              <a:rPr lang="en-US" altLang="ko-KR" sz="2400"/>
              <a:t>    flag = -flag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4624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A41F3-0307-4839-AA0C-372E070ED092}"/>
              </a:ext>
            </a:extLst>
          </p:cNvPr>
          <p:cNvSpPr txBox="1"/>
          <p:nvPr/>
        </p:nvSpPr>
        <p:spPr>
          <a:xfrm>
            <a:off x="689113" y="278296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881120-106823    </a:t>
            </a:r>
            <a:r>
              <a:rPr lang="en-US" altLang="ko-KR" sz="4000">
                <a:solidFill>
                  <a:srgbClr val="FF0000"/>
                </a:solidFill>
              </a:rPr>
              <a:t>4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5A9AA-A469-4E97-AD89-3B8016372F31}"/>
              </a:ext>
            </a:extLst>
          </p:cNvPr>
          <p:cNvSpPr txBox="1"/>
          <p:nvPr/>
        </p:nvSpPr>
        <p:spPr>
          <a:xfrm>
            <a:off x="689113" y="986182"/>
            <a:ext cx="3751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234567 892345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2D08C-0048-45A8-9610-FDBE43C75989}"/>
              </a:ext>
            </a:extLst>
          </p:cNvPr>
          <p:cNvSpPr txBox="1"/>
          <p:nvPr/>
        </p:nvSpPr>
        <p:spPr>
          <a:xfrm>
            <a:off x="689113" y="2048011"/>
            <a:ext cx="1096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16+24+4+5+12+0+8+0+12+24+8+15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B46CF-EF76-4D6F-9A61-38FE00EDF1D8}"/>
              </a:ext>
            </a:extLst>
          </p:cNvPr>
          <p:cNvSpPr txBox="1"/>
          <p:nvPr/>
        </p:nvSpPr>
        <p:spPr>
          <a:xfrm>
            <a:off x="689113" y="2781846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128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6D6C9-C402-4DBE-99B2-7D03CD401FF5}"/>
              </a:ext>
            </a:extLst>
          </p:cNvPr>
          <p:cNvSpPr txBox="1"/>
          <p:nvPr/>
        </p:nvSpPr>
        <p:spPr>
          <a:xfrm>
            <a:off x="689113" y="3817726"/>
            <a:ext cx="559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(11 - sum%11)%10 = 4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99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7116416" y="329935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별규칙</a:t>
            </a:r>
            <a:r>
              <a:rPr lang="ko-KR" altLang="en-US" sz="3600"/>
              <a:t>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F4370-37A8-4752-AA86-5307D7D73202}"/>
              </a:ext>
            </a:extLst>
          </p:cNvPr>
          <p:cNvSpPr txBox="1"/>
          <p:nvPr/>
        </p:nvSpPr>
        <p:spPr>
          <a:xfrm>
            <a:off x="7116416" y="1222219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9C1A53-8C97-40A5-965F-857C199D130B}"/>
              </a:ext>
            </a:extLst>
          </p:cNvPr>
          <p:cNvSpPr/>
          <p:nvPr/>
        </p:nvSpPr>
        <p:spPr>
          <a:xfrm>
            <a:off x="5155095" y="177578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69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6162549" y="0"/>
            <a:ext cx="702307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n=11</a:t>
            </a:r>
          </a:p>
          <a:p>
            <a:r>
              <a:rPr lang="en-US" altLang="ko-KR" sz="3200" err="1"/>
              <a:t>inc</a:t>
            </a:r>
            <a:r>
              <a:rPr lang="en-US" altLang="ko-KR" sz="3200"/>
              <a:t> = 0 </a:t>
            </a:r>
          </a:p>
          <a:p>
            <a:r>
              <a:rPr lang="en-US" altLang="ko-KR" sz="3200"/>
              <a:t>flag = 1</a:t>
            </a:r>
          </a:p>
          <a:p>
            <a:r>
              <a:rPr lang="en-US" altLang="ko-KR" sz="3200"/>
              <a:t>for </a:t>
            </a:r>
            <a:r>
              <a:rPr lang="en-US" altLang="ko-KR" sz="3200" err="1"/>
              <a:t>i</a:t>
            </a:r>
            <a:r>
              <a:rPr lang="en-US" altLang="ko-KR" sz="3200"/>
              <a:t> in range(n):</a:t>
            </a:r>
          </a:p>
          <a:p>
            <a:r>
              <a:rPr lang="en-US" altLang="ko-KR" sz="3200"/>
              <a:t>    print('*'*(inc+1) , end='')</a:t>
            </a:r>
          </a:p>
          <a:p>
            <a:r>
              <a:rPr lang="en-US" altLang="ko-KR" sz="3200"/>
              <a:t>    if((n - (inc+1)*2)&gt;0):</a:t>
            </a:r>
          </a:p>
          <a:p>
            <a:r>
              <a:rPr lang="en-US" altLang="ko-KR" sz="3200"/>
              <a:t>        print(' '*(n - (inc+1)*2), end='')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print('*'*</a:t>
            </a:r>
            <a:r>
              <a:rPr lang="en-US" altLang="ko-KR" sz="3200" err="1"/>
              <a:t>inc</a:t>
            </a:r>
            <a:r>
              <a:rPr lang="en-US" altLang="ko-KR" sz="3200"/>
              <a:t>)</a:t>
            </a:r>
          </a:p>
          <a:p>
            <a:r>
              <a:rPr lang="en-US" altLang="ko-KR" sz="3200"/>
              <a:t>    else:</a:t>
            </a:r>
          </a:p>
          <a:p>
            <a:r>
              <a:rPr lang="en-US" altLang="ko-KR" sz="3200"/>
              <a:t>        print('*'*(inc+1))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flag = -flag</a:t>
            </a:r>
          </a:p>
          <a:p>
            <a:r>
              <a:rPr lang="en-US" altLang="ko-KR" sz="3200"/>
              <a:t>    </a:t>
            </a:r>
            <a:r>
              <a:rPr lang="en-US" altLang="ko-KR" sz="3200" err="1"/>
              <a:t>inc</a:t>
            </a:r>
            <a:r>
              <a:rPr lang="en-US" altLang="ko-KR" sz="3200"/>
              <a:t> += flag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1D76-B897-4841-A40C-69CAD71EA457}"/>
              </a:ext>
            </a:extLst>
          </p:cNvPr>
          <p:cNvSpPr txBox="1"/>
          <p:nvPr/>
        </p:nvSpPr>
        <p:spPr>
          <a:xfrm>
            <a:off x="1842052" y="4067049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별 규칙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27C15-C0D9-4A73-BDF6-6E9A220573FA}"/>
              </a:ext>
            </a:extLst>
          </p:cNvPr>
          <p:cNvSpPr txBox="1"/>
          <p:nvPr/>
        </p:nvSpPr>
        <p:spPr>
          <a:xfrm>
            <a:off x="1842052" y="4959333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901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1709530" y="64935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2385391" y="64935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3061252" y="64935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3737113" y="64935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4412974" y="649353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1709530" y="132521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2385391" y="1325215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3061252" y="132521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3737113" y="132521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4412974" y="132521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1709530" y="200107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2385391" y="200107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3061252" y="200107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3737113" y="200107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4412974" y="20010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1709530" y="2676934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2385391" y="267693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3061252" y="267693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3737113" y="2676931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4412974" y="267693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1709530" y="3352793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2385391" y="3352792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3061252" y="335279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3737113" y="33527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4412974" y="335278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47136" y="344557"/>
            <a:ext cx="868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temp = [[1,2,3,4,5], [16,17,18,19,6],…]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652F3-2B9F-4E94-9B96-C36956C260F7}"/>
              </a:ext>
            </a:extLst>
          </p:cNvPr>
          <p:cNvSpPr txBox="1"/>
          <p:nvPr/>
        </p:nvSpPr>
        <p:spPr>
          <a:xfrm>
            <a:off x="5847136" y="1198490"/>
            <a:ext cx="281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temp[4][4]</a:t>
            </a:r>
            <a:endParaRPr lang="ko-KR" altLang="en-US" sz="44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2001078" y="344557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5327374" y="1616756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2001078" y="4214182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1404731" y="1616756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0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903C8-6D35-4F3E-A49D-2883F5FF7C26}"/>
              </a:ext>
            </a:extLst>
          </p:cNvPr>
          <p:cNvSpPr txBox="1"/>
          <p:nvPr/>
        </p:nvSpPr>
        <p:spPr>
          <a:xfrm>
            <a:off x="145774" y="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객체지향의 흐름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scanf( "%d %d",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47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4608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46085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1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5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0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4876188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&amp;eng, &amp;math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math 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4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kor, eng ,math);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34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typedef struct _st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 ST;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input(ST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 </a:t>
            </a:r>
          </a:p>
        </p:txBody>
      </p:sp>
    </p:spTree>
    <p:extLst>
      <p:ext uri="{BB962C8B-B14F-4D97-AF65-F5344CB8AC3E}">
        <p14:creationId xmlns:p14="http://schemas.microsoft.com/office/powerpoint/2010/main" val="72821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894461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&amp;s-&gt;kor, &amp;s-&gt; eng , &amp;s-&gt;math);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total = s-&gt; kor + s-&gt; eng+ s-&gt;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aver = s-&gt;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s-&gt;kor, s-&gt; eng, s-&gt; math, s-&gt; total, s-&gt;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93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480566" y="279559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592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함수 캡슐화  </a:t>
            </a:r>
          </a:p>
        </p:txBody>
      </p:sp>
    </p:spTree>
    <p:extLst>
      <p:ext uri="{BB962C8B-B14F-4D97-AF65-F5344CB8AC3E}">
        <p14:creationId xmlns:p14="http://schemas.microsoft.com/office/powerpoint/2010/main" val="34778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ST::input(ST *this)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&amp;this-&gt;kor, &amp; this-&gt;eng , &amp;this-&gt;math);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ST::calc()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	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ST::output()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5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378966" y="0"/>
            <a:ext cx="6513322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  // input(&amp;s)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D261B3-9BF0-4C12-B176-F83CDDA4ABA6}"/>
              </a:ext>
            </a:extLst>
          </p:cNvPr>
          <p:cNvSpPr/>
          <p:nvPr/>
        </p:nvSpPr>
        <p:spPr>
          <a:xfrm>
            <a:off x="6879771" y="0"/>
            <a:ext cx="2583543" cy="628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71A94-B901-49AF-BA85-F7D59B52E54A}"/>
              </a:ext>
            </a:extLst>
          </p:cNvPr>
          <p:cNvSpPr/>
          <p:nvPr/>
        </p:nvSpPr>
        <p:spPr>
          <a:xfrm>
            <a:off x="6879771" y="3470971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5C309-2027-456D-8E03-BA034FDA9AE1}"/>
              </a:ext>
            </a:extLst>
          </p:cNvPr>
          <p:cNvSpPr/>
          <p:nvPr/>
        </p:nvSpPr>
        <p:spPr>
          <a:xfrm>
            <a:off x="6879771" y="400799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F06B-8596-4264-827C-C551EA52DA38}"/>
              </a:ext>
            </a:extLst>
          </p:cNvPr>
          <p:cNvSpPr/>
          <p:nvPr/>
        </p:nvSpPr>
        <p:spPr>
          <a:xfrm>
            <a:off x="6879771" y="4545027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D3C1C-56AC-4884-A6FE-74BA7746385D}"/>
              </a:ext>
            </a:extLst>
          </p:cNvPr>
          <p:cNvSpPr/>
          <p:nvPr/>
        </p:nvSpPr>
        <p:spPr>
          <a:xfrm>
            <a:off x="6879771" y="5082055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0366A-DEEA-4410-B530-2CA7B0003ECF}"/>
              </a:ext>
            </a:extLst>
          </p:cNvPr>
          <p:cNvSpPr txBox="1"/>
          <p:nvPr/>
        </p:nvSpPr>
        <p:spPr>
          <a:xfrm>
            <a:off x="6224486" y="422876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3541E-38DD-4158-9392-79314844237F}"/>
              </a:ext>
            </a:extLst>
          </p:cNvPr>
          <p:cNvSpPr txBox="1"/>
          <p:nvPr/>
        </p:nvSpPr>
        <p:spPr>
          <a:xfrm>
            <a:off x="9463314" y="34290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s.kor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4BC50-62EF-4833-8B82-58F6A803F75E}"/>
              </a:ext>
            </a:extLst>
          </p:cNvPr>
          <p:cNvSpPr txBox="1"/>
          <p:nvPr/>
        </p:nvSpPr>
        <p:spPr>
          <a:xfrm>
            <a:off x="9463314" y="39841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s.eng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AA7B8-6DA8-4F0B-9EBC-5C8546A44771}"/>
              </a:ext>
            </a:extLst>
          </p:cNvPr>
          <p:cNvSpPr txBox="1"/>
          <p:nvPr/>
        </p:nvSpPr>
        <p:spPr>
          <a:xfrm>
            <a:off x="9463314" y="447340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s.math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7B30-67D3-4782-8F24-DD6643AE74DE}"/>
              </a:ext>
            </a:extLst>
          </p:cNvPr>
          <p:cNvSpPr txBox="1"/>
          <p:nvPr/>
        </p:nvSpPr>
        <p:spPr>
          <a:xfrm>
            <a:off x="9463314" y="49699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61D4C-7644-48C0-B6DF-3B2FD2086E33}"/>
              </a:ext>
            </a:extLst>
          </p:cNvPr>
          <p:cNvSpPr/>
          <p:nvPr/>
        </p:nvSpPr>
        <p:spPr>
          <a:xfrm>
            <a:off x="6879771" y="5619083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7BFBA-A65A-43CD-918A-C34ADA1BA472}"/>
              </a:ext>
            </a:extLst>
          </p:cNvPr>
          <p:cNvSpPr txBox="1"/>
          <p:nvPr/>
        </p:nvSpPr>
        <p:spPr>
          <a:xfrm>
            <a:off x="9463314" y="55069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s.aver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681F-EA0B-4652-BD42-834226343C16}"/>
              </a:ext>
            </a:extLst>
          </p:cNvPr>
          <p:cNvSpPr txBox="1"/>
          <p:nvPr/>
        </p:nvSpPr>
        <p:spPr>
          <a:xfrm>
            <a:off x="12003314" y="422876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STACK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69D24-E2D9-428A-AF32-776D5205848A}"/>
              </a:ext>
            </a:extLst>
          </p:cNvPr>
          <p:cNvSpPr txBox="1"/>
          <p:nvPr/>
        </p:nvSpPr>
        <p:spPr>
          <a:xfrm>
            <a:off x="12003314" y="25185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TEXT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799B60-B68A-406E-A58D-8C45C6FD888B}"/>
              </a:ext>
            </a:extLst>
          </p:cNvPr>
          <p:cNvSpPr/>
          <p:nvPr/>
        </p:nvSpPr>
        <p:spPr>
          <a:xfrm>
            <a:off x="6879771" y="22926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0AED4-F3D8-44A7-9638-5FAF87F0A207}"/>
              </a:ext>
            </a:extLst>
          </p:cNvPr>
          <p:cNvSpPr txBox="1"/>
          <p:nvPr/>
        </p:nvSpPr>
        <p:spPr>
          <a:xfrm>
            <a:off x="9594157" y="18152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input(){}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356AA76-719D-41A7-9654-D712D8FB3D6E}"/>
              </a:ext>
            </a:extLst>
          </p:cNvPr>
          <p:cNvCxnSpPr>
            <a:stCxn id="18" idx="1"/>
            <a:endCxn id="5" idx="1"/>
          </p:cNvCxnSpPr>
          <p:nvPr/>
        </p:nvCxnSpPr>
        <p:spPr>
          <a:xfrm rot="10800000" flipV="1">
            <a:off x="6879771" y="497783"/>
            <a:ext cx="12700" cy="3241702"/>
          </a:xfrm>
          <a:prstGeom prst="bentConnector3">
            <a:avLst>
              <a:gd name="adj1" fmla="val 37428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14E9D-6C6E-465B-B885-4AA655C35099}"/>
              </a:ext>
            </a:extLst>
          </p:cNvPr>
          <p:cNvSpPr txBox="1"/>
          <p:nvPr/>
        </p:nvSpPr>
        <p:spPr>
          <a:xfrm>
            <a:off x="584925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this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5567809" y="3595633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−1023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23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07857" y="-2754600"/>
            <a:ext cx="7643439" cy="944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45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351985" y="222172"/>
            <a:ext cx="92256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def  display(a):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    print("%4d"%a[i][j], end='')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print()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99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736298" y="-6807751"/>
            <a:ext cx="7643439" cy="1535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18583" y="-1366542"/>
            <a:ext cx="7643439" cy="1831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while True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7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84595" y="0"/>
            <a:ext cx="561884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00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sign = -sign</a:t>
            </a:r>
          </a:p>
          <a:p>
            <a:pPr lvl="1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F05C0-C032-402F-9644-3BEF8D148766}"/>
              </a:ext>
            </a:extLst>
          </p:cNvPr>
          <p:cNvSpPr txBox="1"/>
          <p:nvPr/>
        </p:nvSpPr>
        <p:spPr>
          <a:xfrm>
            <a:off x="6096000" y="18195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sign=1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3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06BA4F-1D22-40E0-AE7C-F88E12219D53}"/>
              </a:ext>
            </a:extLst>
          </p:cNvPr>
          <p:cNvSpPr/>
          <p:nvPr/>
        </p:nvSpPr>
        <p:spPr>
          <a:xfrm>
            <a:off x="442187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643524-1C0C-44AD-887D-DB2B97B7F538}"/>
              </a:ext>
            </a:extLst>
          </p:cNvPr>
          <p:cNvSpPr/>
          <p:nvPr/>
        </p:nvSpPr>
        <p:spPr>
          <a:xfrm>
            <a:off x="5016916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D7623-1BC7-49A8-B297-B7F839A3AD8D}"/>
              </a:ext>
            </a:extLst>
          </p:cNvPr>
          <p:cNvSpPr/>
          <p:nvPr/>
        </p:nvSpPr>
        <p:spPr>
          <a:xfrm>
            <a:off x="5611959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F4BF1-9165-4608-A163-9B6B3386B671}"/>
              </a:ext>
            </a:extLst>
          </p:cNvPr>
          <p:cNvSpPr/>
          <p:nvPr/>
        </p:nvSpPr>
        <p:spPr>
          <a:xfrm>
            <a:off x="6207001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AB13DB-ED18-4FEA-9931-98B7B3EFF0CA}"/>
              </a:ext>
            </a:extLst>
          </p:cNvPr>
          <p:cNvSpPr/>
          <p:nvPr/>
        </p:nvSpPr>
        <p:spPr>
          <a:xfrm>
            <a:off x="680204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5AEE2-0E92-4C95-B3B2-3D8EFDA11C6A}"/>
              </a:ext>
            </a:extLst>
          </p:cNvPr>
          <p:cNvSpPr/>
          <p:nvPr/>
        </p:nvSpPr>
        <p:spPr>
          <a:xfrm>
            <a:off x="442187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7CBAC7-54C5-4376-9848-FEDAB8B59EA7}"/>
              </a:ext>
            </a:extLst>
          </p:cNvPr>
          <p:cNvSpPr/>
          <p:nvPr/>
        </p:nvSpPr>
        <p:spPr>
          <a:xfrm>
            <a:off x="5016916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8E0C05-8844-41EC-9C8E-B3521AE8209C}"/>
              </a:ext>
            </a:extLst>
          </p:cNvPr>
          <p:cNvSpPr/>
          <p:nvPr/>
        </p:nvSpPr>
        <p:spPr>
          <a:xfrm>
            <a:off x="5611959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6D16A4-DAFE-4F31-AD30-D0041675B537}"/>
              </a:ext>
            </a:extLst>
          </p:cNvPr>
          <p:cNvSpPr/>
          <p:nvPr/>
        </p:nvSpPr>
        <p:spPr>
          <a:xfrm>
            <a:off x="6207001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0A5F3A-3C35-40CC-BF92-40F0272C2D7E}"/>
              </a:ext>
            </a:extLst>
          </p:cNvPr>
          <p:cNvSpPr/>
          <p:nvPr/>
        </p:nvSpPr>
        <p:spPr>
          <a:xfrm>
            <a:off x="680204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5649D1-E173-45AE-A602-FE01C9B103E9}"/>
              </a:ext>
            </a:extLst>
          </p:cNvPr>
          <p:cNvSpPr/>
          <p:nvPr/>
        </p:nvSpPr>
        <p:spPr>
          <a:xfrm>
            <a:off x="442187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C43FD1-7340-4922-8C6D-D1DAC1681AC7}"/>
              </a:ext>
            </a:extLst>
          </p:cNvPr>
          <p:cNvSpPr/>
          <p:nvPr/>
        </p:nvSpPr>
        <p:spPr>
          <a:xfrm>
            <a:off x="5016916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1A026C-046D-419A-BA34-0ADC9C9513EB}"/>
              </a:ext>
            </a:extLst>
          </p:cNvPr>
          <p:cNvSpPr/>
          <p:nvPr/>
        </p:nvSpPr>
        <p:spPr>
          <a:xfrm>
            <a:off x="5611959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A0D799-7038-441D-B8C8-DAC1075F5EB2}"/>
              </a:ext>
            </a:extLst>
          </p:cNvPr>
          <p:cNvSpPr/>
          <p:nvPr/>
        </p:nvSpPr>
        <p:spPr>
          <a:xfrm>
            <a:off x="6207001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8FD080-A226-4DDE-BC0A-704D2082DE7C}"/>
              </a:ext>
            </a:extLst>
          </p:cNvPr>
          <p:cNvSpPr/>
          <p:nvPr/>
        </p:nvSpPr>
        <p:spPr>
          <a:xfrm>
            <a:off x="680204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004A07-AE95-4C69-946E-4D62FA60A18B}"/>
              </a:ext>
            </a:extLst>
          </p:cNvPr>
          <p:cNvSpPr/>
          <p:nvPr/>
        </p:nvSpPr>
        <p:spPr>
          <a:xfrm>
            <a:off x="442187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37D691-81CA-47CB-A5AC-8B6CCD3B7AB2}"/>
              </a:ext>
            </a:extLst>
          </p:cNvPr>
          <p:cNvSpPr/>
          <p:nvPr/>
        </p:nvSpPr>
        <p:spPr>
          <a:xfrm>
            <a:off x="5016916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7355A8-5B44-4689-BA44-CB2289E51288}"/>
              </a:ext>
            </a:extLst>
          </p:cNvPr>
          <p:cNvSpPr/>
          <p:nvPr/>
        </p:nvSpPr>
        <p:spPr>
          <a:xfrm>
            <a:off x="5611959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8AF0F3-E45A-4B08-B104-D9223D1FD8F2}"/>
              </a:ext>
            </a:extLst>
          </p:cNvPr>
          <p:cNvSpPr/>
          <p:nvPr/>
        </p:nvSpPr>
        <p:spPr>
          <a:xfrm>
            <a:off x="6207001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2820E-6AE6-4C85-8534-F8A27C676A67}"/>
              </a:ext>
            </a:extLst>
          </p:cNvPr>
          <p:cNvSpPr/>
          <p:nvPr/>
        </p:nvSpPr>
        <p:spPr>
          <a:xfrm>
            <a:off x="680204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8F4412-B64D-467B-9E26-A2D1897FF5BC}"/>
              </a:ext>
            </a:extLst>
          </p:cNvPr>
          <p:cNvSpPr/>
          <p:nvPr/>
        </p:nvSpPr>
        <p:spPr>
          <a:xfrm>
            <a:off x="442187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79B16A-9B09-45FE-B333-E6351C84AD1C}"/>
              </a:ext>
            </a:extLst>
          </p:cNvPr>
          <p:cNvSpPr/>
          <p:nvPr/>
        </p:nvSpPr>
        <p:spPr>
          <a:xfrm>
            <a:off x="5016916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5E101A-B78E-4249-9D4E-96A0CEDC15D5}"/>
              </a:ext>
            </a:extLst>
          </p:cNvPr>
          <p:cNvSpPr/>
          <p:nvPr/>
        </p:nvSpPr>
        <p:spPr>
          <a:xfrm>
            <a:off x="5611959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8C1555-8146-475C-A01A-049DC148AB07}"/>
              </a:ext>
            </a:extLst>
          </p:cNvPr>
          <p:cNvSpPr/>
          <p:nvPr/>
        </p:nvSpPr>
        <p:spPr>
          <a:xfrm>
            <a:off x="6207001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04778B-94A8-4481-8E49-800302356B62}"/>
              </a:ext>
            </a:extLst>
          </p:cNvPr>
          <p:cNvSpPr/>
          <p:nvPr/>
        </p:nvSpPr>
        <p:spPr>
          <a:xfrm>
            <a:off x="680204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BB57D5-8326-4C1F-B1AA-B2B57DFA9E8C}"/>
              </a:ext>
            </a:extLst>
          </p:cNvPr>
          <p:cNvSpPr/>
          <p:nvPr/>
        </p:nvSpPr>
        <p:spPr>
          <a:xfrm>
            <a:off x="799212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1027F3-3748-45DD-9176-770D5CB0E7FE}"/>
              </a:ext>
            </a:extLst>
          </p:cNvPr>
          <p:cNvSpPr/>
          <p:nvPr/>
        </p:nvSpPr>
        <p:spPr>
          <a:xfrm>
            <a:off x="8587171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1F8D9E-2322-4B4F-8B6F-CBF25D6C535E}"/>
              </a:ext>
            </a:extLst>
          </p:cNvPr>
          <p:cNvSpPr/>
          <p:nvPr/>
        </p:nvSpPr>
        <p:spPr>
          <a:xfrm>
            <a:off x="9182214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A5F2F0-6C4D-4737-8D13-97AF734C5303}"/>
              </a:ext>
            </a:extLst>
          </p:cNvPr>
          <p:cNvSpPr/>
          <p:nvPr/>
        </p:nvSpPr>
        <p:spPr>
          <a:xfrm>
            <a:off x="9777256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AB526C-A771-4679-8210-B2891D03BE2A}"/>
              </a:ext>
            </a:extLst>
          </p:cNvPr>
          <p:cNvSpPr/>
          <p:nvPr/>
        </p:nvSpPr>
        <p:spPr>
          <a:xfrm>
            <a:off x="1037229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35BCEA-FE7C-4CC3-B87D-FAEBC1E8F1F6}"/>
              </a:ext>
            </a:extLst>
          </p:cNvPr>
          <p:cNvSpPr/>
          <p:nvPr/>
        </p:nvSpPr>
        <p:spPr>
          <a:xfrm>
            <a:off x="799212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F3BAE-971A-4A5F-AC51-1F35906FAA48}"/>
              </a:ext>
            </a:extLst>
          </p:cNvPr>
          <p:cNvSpPr/>
          <p:nvPr/>
        </p:nvSpPr>
        <p:spPr>
          <a:xfrm>
            <a:off x="8587171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9A2E96-35ED-4880-9BEB-0274BEE0ABAB}"/>
              </a:ext>
            </a:extLst>
          </p:cNvPr>
          <p:cNvSpPr/>
          <p:nvPr/>
        </p:nvSpPr>
        <p:spPr>
          <a:xfrm>
            <a:off x="9182214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D84DE2-D70D-44AA-82F7-FEB22450F63B}"/>
              </a:ext>
            </a:extLst>
          </p:cNvPr>
          <p:cNvSpPr/>
          <p:nvPr/>
        </p:nvSpPr>
        <p:spPr>
          <a:xfrm>
            <a:off x="9777256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CEAA2B-C792-49B7-9016-F99B2FC2BBEE}"/>
              </a:ext>
            </a:extLst>
          </p:cNvPr>
          <p:cNvSpPr/>
          <p:nvPr/>
        </p:nvSpPr>
        <p:spPr>
          <a:xfrm>
            <a:off x="1037229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11D23E-BAE0-49FC-B967-74B624EA8703}"/>
              </a:ext>
            </a:extLst>
          </p:cNvPr>
          <p:cNvSpPr/>
          <p:nvPr/>
        </p:nvSpPr>
        <p:spPr>
          <a:xfrm>
            <a:off x="799212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0A4327-0BCD-457C-9198-97C1953A8522}"/>
              </a:ext>
            </a:extLst>
          </p:cNvPr>
          <p:cNvSpPr/>
          <p:nvPr/>
        </p:nvSpPr>
        <p:spPr>
          <a:xfrm>
            <a:off x="8587171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661367-C393-4CD7-9FF3-C716FDEC03C4}"/>
              </a:ext>
            </a:extLst>
          </p:cNvPr>
          <p:cNvSpPr/>
          <p:nvPr/>
        </p:nvSpPr>
        <p:spPr>
          <a:xfrm>
            <a:off x="9182214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8E8009-3A07-4A84-91AA-82AD0E82D8EF}"/>
              </a:ext>
            </a:extLst>
          </p:cNvPr>
          <p:cNvSpPr/>
          <p:nvPr/>
        </p:nvSpPr>
        <p:spPr>
          <a:xfrm>
            <a:off x="9777256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572C112-85B9-4E96-B585-895C66E2381E}"/>
              </a:ext>
            </a:extLst>
          </p:cNvPr>
          <p:cNvSpPr/>
          <p:nvPr/>
        </p:nvSpPr>
        <p:spPr>
          <a:xfrm>
            <a:off x="1037229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3FF796-5BDB-4DC5-BAF8-D99E80FD5955}"/>
              </a:ext>
            </a:extLst>
          </p:cNvPr>
          <p:cNvSpPr/>
          <p:nvPr/>
        </p:nvSpPr>
        <p:spPr>
          <a:xfrm>
            <a:off x="799212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4CD3FE-509E-45D9-9EE9-299ED404C59A}"/>
              </a:ext>
            </a:extLst>
          </p:cNvPr>
          <p:cNvSpPr/>
          <p:nvPr/>
        </p:nvSpPr>
        <p:spPr>
          <a:xfrm>
            <a:off x="8587171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0761D4-1019-45BF-8B7D-DEB7F9C79D62}"/>
              </a:ext>
            </a:extLst>
          </p:cNvPr>
          <p:cNvSpPr/>
          <p:nvPr/>
        </p:nvSpPr>
        <p:spPr>
          <a:xfrm>
            <a:off x="9182214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76358E-F9F8-4ACC-9DEB-B18A837DDD25}"/>
              </a:ext>
            </a:extLst>
          </p:cNvPr>
          <p:cNvSpPr/>
          <p:nvPr/>
        </p:nvSpPr>
        <p:spPr>
          <a:xfrm>
            <a:off x="9777256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76FF7E-8378-45C8-8B7E-7D130B06634E}"/>
              </a:ext>
            </a:extLst>
          </p:cNvPr>
          <p:cNvSpPr/>
          <p:nvPr/>
        </p:nvSpPr>
        <p:spPr>
          <a:xfrm>
            <a:off x="1037229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9D3A36-57B7-49B8-96AD-31FBA184D8B5}"/>
              </a:ext>
            </a:extLst>
          </p:cNvPr>
          <p:cNvSpPr/>
          <p:nvPr/>
        </p:nvSpPr>
        <p:spPr>
          <a:xfrm>
            <a:off x="799212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5C073-CF98-48C2-9C0E-B9163AC9C38E}"/>
              </a:ext>
            </a:extLst>
          </p:cNvPr>
          <p:cNvSpPr/>
          <p:nvPr/>
        </p:nvSpPr>
        <p:spPr>
          <a:xfrm>
            <a:off x="8587171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5E8B15-6BDB-4964-9778-4AFEC44DBA93}"/>
              </a:ext>
            </a:extLst>
          </p:cNvPr>
          <p:cNvSpPr/>
          <p:nvPr/>
        </p:nvSpPr>
        <p:spPr>
          <a:xfrm>
            <a:off x="9182214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EA462FB-43B7-4891-AE8A-BB6B3C3FAF6D}"/>
              </a:ext>
            </a:extLst>
          </p:cNvPr>
          <p:cNvSpPr/>
          <p:nvPr/>
        </p:nvSpPr>
        <p:spPr>
          <a:xfrm>
            <a:off x="9777256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A12D0B-0155-4ACF-B8F8-9D38F4E87236}"/>
              </a:ext>
            </a:extLst>
          </p:cNvPr>
          <p:cNvSpPr/>
          <p:nvPr/>
        </p:nvSpPr>
        <p:spPr>
          <a:xfrm>
            <a:off x="1037229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875566-DA77-497C-A69B-A3AD7C696F2A}"/>
              </a:ext>
            </a:extLst>
          </p:cNvPr>
          <p:cNvSpPr/>
          <p:nvPr/>
        </p:nvSpPr>
        <p:spPr>
          <a:xfrm>
            <a:off x="9553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4B6CE37-D89A-4684-9D18-233EA1551F39}"/>
              </a:ext>
            </a:extLst>
          </p:cNvPr>
          <p:cNvSpPr/>
          <p:nvPr/>
        </p:nvSpPr>
        <p:spPr>
          <a:xfrm>
            <a:off x="155038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D5A79F-D508-44A6-B11E-97A824038AB6}"/>
              </a:ext>
            </a:extLst>
          </p:cNvPr>
          <p:cNvSpPr/>
          <p:nvPr/>
        </p:nvSpPr>
        <p:spPr>
          <a:xfrm>
            <a:off x="214542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F7A458-892A-4F23-AA2D-0F6890143FDE}"/>
              </a:ext>
            </a:extLst>
          </p:cNvPr>
          <p:cNvSpPr/>
          <p:nvPr/>
        </p:nvSpPr>
        <p:spPr>
          <a:xfrm>
            <a:off x="274047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7C51D0-E127-431D-85D9-6B32008BC009}"/>
              </a:ext>
            </a:extLst>
          </p:cNvPr>
          <p:cNvSpPr/>
          <p:nvPr/>
        </p:nvSpPr>
        <p:spPr>
          <a:xfrm>
            <a:off x="333551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6D63B2-0BF2-44FE-A3A5-CC027A5C9D61}"/>
              </a:ext>
            </a:extLst>
          </p:cNvPr>
          <p:cNvSpPr/>
          <p:nvPr/>
        </p:nvSpPr>
        <p:spPr>
          <a:xfrm>
            <a:off x="9553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EE801B-00A9-40AD-8DFD-8FC8A658BA1D}"/>
              </a:ext>
            </a:extLst>
          </p:cNvPr>
          <p:cNvSpPr/>
          <p:nvPr/>
        </p:nvSpPr>
        <p:spPr>
          <a:xfrm>
            <a:off x="155038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E3368D-8973-4E6F-BD3F-CD340D5BEB72}"/>
              </a:ext>
            </a:extLst>
          </p:cNvPr>
          <p:cNvSpPr/>
          <p:nvPr/>
        </p:nvSpPr>
        <p:spPr>
          <a:xfrm>
            <a:off x="214542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BBDC0BC-6802-4DDA-B230-AD0CA016D505}"/>
              </a:ext>
            </a:extLst>
          </p:cNvPr>
          <p:cNvSpPr/>
          <p:nvPr/>
        </p:nvSpPr>
        <p:spPr>
          <a:xfrm>
            <a:off x="274047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898127-9E28-48BB-B3C1-F98BB33F5D9E}"/>
              </a:ext>
            </a:extLst>
          </p:cNvPr>
          <p:cNvSpPr/>
          <p:nvPr/>
        </p:nvSpPr>
        <p:spPr>
          <a:xfrm>
            <a:off x="333551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DCF9140-67C8-4EB6-9D78-41BC78CDEC85}"/>
              </a:ext>
            </a:extLst>
          </p:cNvPr>
          <p:cNvSpPr/>
          <p:nvPr/>
        </p:nvSpPr>
        <p:spPr>
          <a:xfrm>
            <a:off x="9553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B0D2B6-DC43-4A98-B4DD-27D8ACB4E0FE}"/>
              </a:ext>
            </a:extLst>
          </p:cNvPr>
          <p:cNvSpPr/>
          <p:nvPr/>
        </p:nvSpPr>
        <p:spPr>
          <a:xfrm>
            <a:off x="155038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FF4542-E75A-4A6F-A00D-DA424C4BF1C9}"/>
              </a:ext>
            </a:extLst>
          </p:cNvPr>
          <p:cNvSpPr/>
          <p:nvPr/>
        </p:nvSpPr>
        <p:spPr>
          <a:xfrm>
            <a:off x="214542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80DD42-DB27-4F97-BBA2-68871C9612FB}"/>
              </a:ext>
            </a:extLst>
          </p:cNvPr>
          <p:cNvSpPr/>
          <p:nvPr/>
        </p:nvSpPr>
        <p:spPr>
          <a:xfrm>
            <a:off x="274047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8533E4-EC56-4B4A-8E4F-6F113032BB46}"/>
              </a:ext>
            </a:extLst>
          </p:cNvPr>
          <p:cNvSpPr/>
          <p:nvPr/>
        </p:nvSpPr>
        <p:spPr>
          <a:xfrm>
            <a:off x="333551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2B929B-18EC-437E-A179-4DEC21EF5964}"/>
              </a:ext>
            </a:extLst>
          </p:cNvPr>
          <p:cNvSpPr/>
          <p:nvPr/>
        </p:nvSpPr>
        <p:spPr>
          <a:xfrm>
            <a:off x="9553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09F54BB-8E44-44C2-BD73-9F1F7F0ED706}"/>
              </a:ext>
            </a:extLst>
          </p:cNvPr>
          <p:cNvSpPr/>
          <p:nvPr/>
        </p:nvSpPr>
        <p:spPr>
          <a:xfrm>
            <a:off x="155038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A5A46D-E48B-487D-B28F-DE44921425E2}"/>
              </a:ext>
            </a:extLst>
          </p:cNvPr>
          <p:cNvSpPr/>
          <p:nvPr/>
        </p:nvSpPr>
        <p:spPr>
          <a:xfrm>
            <a:off x="214542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AA09C0-09EE-4C2F-9600-37F656942B2A}"/>
              </a:ext>
            </a:extLst>
          </p:cNvPr>
          <p:cNvSpPr/>
          <p:nvPr/>
        </p:nvSpPr>
        <p:spPr>
          <a:xfrm>
            <a:off x="274047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DCB5D-EFE9-4171-B7A8-7C2D9E2E6915}"/>
              </a:ext>
            </a:extLst>
          </p:cNvPr>
          <p:cNvSpPr/>
          <p:nvPr/>
        </p:nvSpPr>
        <p:spPr>
          <a:xfrm>
            <a:off x="333551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5821F3-0F74-402D-B639-AC6EE875AE10}"/>
              </a:ext>
            </a:extLst>
          </p:cNvPr>
          <p:cNvSpPr/>
          <p:nvPr/>
        </p:nvSpPr>
        <p:spPr>
          <a:xfrm>
            <a:off x="9553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D7A8FD5-6FC2-49C0-AEC5-2B9FAAF0B1AC}"/>
              </a:ext>
            </a:extLst>
          </p:cNvPr>
          <p:cNvSpPr/>
          <p:nvPr/>
        </p:nvSpPr>
        <p:spPr>
          <a:xfrm>
            <a:off x="155038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74006-5283-49DF-B463-89B6FC75A5AE}"/>
              </a:ext>
            </a:extLst>
          </p:cNvPr>
          <p:cNvSpPr/>
          <p:nvPr/>
        </p:nvSpPr>
        <p:spPr>
          <a:xfrm>
            <a:off x="214542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86AE76-5BAC-4F60-ABE1-974203E61F55}"/>
              </a:ext>
            </a:extLst>
          </p:cNvPr>
          <p:cNvSpPr/>
          <p:nvPr/>
        </p:nvSpPr>
        <p:spPr>
          <a:xfrm>
            <a:off x="274047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837A19-6060-497E-9DFB-184204CE284E}"/>
              </a:ext>
            </a:extLst>
          </p:cNvPr>
          <p:cNvSpPr/>
          <p:nvPr/>
        </p:nvSpPr>
        <p:spPr>
          <a:xfrm>
            <a:off x="333551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B406662-42D8-4DD3-AA3D-F53772D5989F}"/>
              </a:ext>
            </a:extLst>
          </p:cNvPr>
          <p:cNvSpPr/>
          <p:nvPr/>
        </p:nvSpPr>
        <p:spPr>
          <a:xfrm>
            <a:off x="442187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21DD4B-DA4A-492C-816B-0A17400A1DFB}"/>
              </a:ext>
            </a:extLst>
          </p:cNvPr>
          <p:cNvSpPr/>
          <p:nvPr/>
        </p:nvSpPr>
        <p:spPr>
          <a:xfrm>
            <a:off x="501691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7A7D81-B10E-4437-9F63-5FAA1601997B}"/>
              </a:ext>
            </a:extLst>
          </p:cNvPr>
          <p:cNvSpPr/>
          <p:nvPr/>
        </p:nvSpPr>
        <p:spPr>
          <a:xfrm>
            <a:off x="561195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EC9C3D-4BD7-429E-9D78-C499FDDFE784}"/>
              </a:ext>
            </a:extLst>
          </p:cNvPr>
          <p:cNvSpPr/>
          <p:nvPr/>
        </p:nvSpPr>
        <p:spPr>
          <a:xfrm>
            <a:off x="620700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33873D-4D09-4757-9382-75E2B9B6AD22}"/>
              </a:ext>
            </a:extLst>
          </p:cNvPr>
          <p:cNvSpPr/>
          <p:nvPr/>
        </p:nvSpPr>
        <p:spPr>
          <a:xfrm>
            <a:off x="68020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7556A-6F16-49E1-8371-286ABF21800B}"/>
              </a:ext>
            </a:extLst>
          </p:cNvPr>
          <p:cNvSpPr/>
          <p:nvPr/>
        </p:nvSpPr>
        <p:spPr>
          <a:xfrm>
            <a:off x="442187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0AA5D-32AB-4618-8758-C2CA92E0897D}"/>
              </a:ext>
            </a:extLst>
          </p:cNvPr>
          <p:cNvSpPr/>
          <p:nvPr/>
        </p:nvSpPr>
        <p:spPr>
          <a:xfrm>
            <a:off x="501691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1DA816-6F33-49E2-91C5-B44620E3AFF9}"/>
              </a:ext>
            </a:extLst>
          </p:cNvPr>
          <p:cNvSpPr/>
          <p:nvPr/>
        </p:nvSpPr>
        <p:spPr>
          <a:xfrm>
            <a:off x="561195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A9B682-4530-4BE3-B48A-10CA314C6E2D}"/>
              </a:ext>
            </a:extLst>
          </p:cNvPr>
          <p:cNvSpPr/>
          <p:nvPr/>
        </p:nvSpPr>
        <p:spPr>
          <a:xfrm>
            <a:off x="620700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94F57E0-6F37-4AB9-BD05-7744E360C79F}"/>
              </a:ext>
            </a:extLst>
          </p:cNvPr>
          <p:cNvSpPr/>
          <p:nvPr/>
        </p:nvSpPr>
        <p:spPr>
          <a:xfrm>
            <a:off x="68020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8AFC55D-64E0-48B9-A0DF-B20480EF387E}"/>
              </a:ext>
            </a:extLst>
          </p:cNvPr>
          <p:cNvSpPr/>
          <p:nvPr/>
        </p:nvSpPr>
        <p:spPr>
          <a:xfrm>
            <a:off x="442187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25F545-7015-446E-B620-B051A079B686}"/>
              </a:ext>
            </a:extLst>
          </p:cNvPr>
          <p:cNvSpPr/>
          <p:nvPr/>
        </p:nvSpPr>
        <p:spPr>
          <a:xfrm>
            <a:off x="501691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4043CEA-4CC0-41D9-AB5F-CDE323C3D5BF}"/>
              </a:ext>
            </a:extLst>
          </p:cNvPr>
          <p:cNvSpPr/>
          <p:nvPr/>
        </p:nvSpPr>
        <p:spPr>
          <a:xfrm>
            <a:off x="561195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C8DACC5-53F2-4A5E-A4C5-8281A97168E7}"/>
              </a:ext>
            </a:extLst>
          </p:cNvPr>
          <p:cNvSpPr/>
          <p:nvPr/>
        </p:nvSpPr>
        <p:spPr>
          <a:xfrm>
            <a:off x="620700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CB0C52F-AF5B-4C85-AF08-32BA5D148456}"/>
              </a:ext>
            </a:extLst>
          </p:cNvPr>
          <p:cNvSpPr/>
          <p:nvPr/>
        </p:nvSpPr>
        <p:spPr>
          <a:xfrm>
            <a:off x="68020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F9BE21-4E8F-44DD-B08D-608038505006}"/>
              </a:ext>
            </a:extLst>
          </p:cNvPr>
          <p:cNvSpPr/>
          <p:nvPr/>
        </p:nvSpPr>
        <p:spPr>
          <a:xfrm>
            <a:off x="442187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DC6FBD-36D3-4EC1-A0A9-FAEBA1914E97}"/>
              </a:ext>
            </a:extLst>
          </p:cNvPr>
          <p:cNvSpPr/>
          <p:nvPr/>
        </p:nvSpPr>
        <p:spPr>
          <a:xfrm>
            <a:off x="501691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652750-E22C-4D7F-B526-D0E2C1AB81D2}"/>
              </a:ext>
            </a:extLst>
          </p:cNvPr>
          <p:cNvSpPr/>
          <p:nvPr/>
        </p:nvSpPr>
        <p:spPr>
          <a:xfrm>
            <a:off x="561195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CF855F-81A1-42D3-9196-C179B5352ABE}"/>
              </a:ext>
            </a:extLst>
          </p:cNvPr>
          <p:cNvSpPr/>
          <p:nvPr/>
        </p:nvSpPr>
        <p:spPr>
          <a:xfrm>
            <a:off x="620700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F721835-BA5B-429A-AC88-2573E7987ACC}"/>
              </a:ext>
            </a:extLst>
          </p:cNvPr>
          <p:cNvSpPr/>
          <p:nvPr/>
        </p:nvSpPr>
        <p:spPr>
          <a:xfrm>
            <a:off x="68020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1CAFAE2-F456-4D16-859A-83DE1E3FFD00}"/>
              </a:ext>
            </a:extLst>
          </p:cNvPr>
          <p:cNvSpPr/>
          <p:nvPr/>
        </p:nvSpPr>
        <p:spPr>
          <a:xfrm>
            <a:off x="442187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F020614-C919-4174-8207-1FD3EA46FAD7}"/>
              </a:ext>
            </a:extLst>
          </p:cNvPr>
          <p:cNvSpPr/>
          <p:nvPr/>
        </p:nvSpPr>
        <p:spPr>
          <a:xfrm>
            <a:off x="501691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3FC5CD-7A56-45A3-9B3A-A053E9EFFE30}"/>
              </a:ext>
            </a:extLst>
          </p:cNvPr>
          <p:cNvSpPr/>
          <p:nvPr/>
        </p:nvSpPr>
        <p:spPr>
          <a:xfrm>
            <a:off x="561195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51D35F-21F9-419E-947A-5DCFC815DCC0}"/>
              </a:ext>
            </a:extLst>
          </p:cNvPr>
          <p:cNvSpPr/>
          <p:nvPr/>
        </p:nvSpPr>
        <p:spPr>
          <a:xfrm>
            <a:off x="620700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C1C637D-91E9-453E-92F5-70DFFCBF29E5}"/>
              </a:ext>
            </a:extLst>
          </p:cNvPr>
          <p:cNvSpPr/>
          <p:nvPr/>
        </p:nvSpPr>
        <p:spPr>
          <a:xfrm>
            <a:off x="68020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5DB366-9D0E-4A3A-A882-0722A3A864C8}"/>
              </a:ext>
            </a:extLst>
          </p:cNvPr>
          <p:cNvSpPr/>
          <p:nvPr/>
        </p:nvSpPr>
        <p:spPr>
          <a:xfrm>
            <a:off x="804126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E65CA7-8F49-4ABD-B4F1-35598C39F420}"/>
              </a:ext>
            </a:extLst>
          </p:cNvPr>
          <p:cNvSpPr/>
          <p:nvPr/>
        </p:nvSpPr>
        <p:spPr>
          <a:xfrm>
            <a:off x="8636302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D29F939-4309-4030-A16D-8476CB737B0F}"/>
              </a:ext>
            </a:extLst>
          </p:cNvPr>
          <p:cNvSpPr/>
          <p:nvPr/>
        </p:nvSpPr>
        <p:spPr>
          <a:xfrm>
            <a:off x="9231345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9F0D2F-6C1C-49A5-9B7D-48B178150DE5}"/>
              </a:ext>
            </a:extLst>
          </p:cNvPr>
          <p:cNvSpPr/>
          <p:nvPr/>
        </p:nvSpPr>
        <p:spPr>
          <a:xfrm>
            <a:off x="9826387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4B1CA2-66F1-4EFD-9CFD-2BA4816EC3C2}"/>
              </a:ext>
            </a:extLst>
          </p:cNvPr>
          <p:cNvSpPr/>
          <p:nvPr/>
        </p:nvSpPr>
        <p:spPr>
          <a:xfrm>
            <a:off x="1042143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DFFCC-C59F-4DA7-9CCB-CE1BE3BB50D7}"/>
              </a:ext>
            </a:extLst>
          </p:cNvPr>
          <p:cNvSpPr/>
          <p:nvPr/>
        </p:nvSpPr>
        <p:spPr>
          <a:xfrm>
            <a:off x="804126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4EA91A-A956-489B-9934-9521D997E5F4}"/>
              </a:ext>
            </a:extLst>
          </p:cNvPr>
          <p:cNvSpPr/>
          <p:nvPr/>
        </p:nvSpPr>
        <p:spPr>
          <a:xfrm>
            <a:off x="8636302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D7E353-D822-4A30-80CA-A31E067AB51B}"/>
              </a:ext>
            </a:extLst>
          </p:cNvPr>
          <p:cNvSpPr/>
          <p:nvPr/>
        </p:nvSpPr>
        <p:spPr>
          <a:xfrm>
            <a:off x="9231345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FD4593C-C5E7-460E-A1E3-9790998496ED}"/>
              </a:ext>
            </a:extLst>
          </p:cNvPr>
          <p:cNvSpPr/>
          <p:nvPr/>
        </p:nvSpPr>
        <p:spPr>
          <a:xfrm>
            <a:off x="9826387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9B0D50-B219-4BE8-89D3-A333A84D6A98}"/>
              </a:ext>
            </a:extLst>
          </p:cNvPr>
          <p:cNvSpPr/>
          <p:nvPr/>
        </p:nvSpPr>
        <p:spPr>
          <a:xfrm>
            <a:off x="1042143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501D501-BD18-4177-A2BE-5C957A2F3D7C}"/>
              </a:ext>
            </a:extLst>
          </p:cNvPr>
          <p:cNvSpPr/>
          <p:nvPr/>
        </p:nvSpPr>
        <p:spPr>
          <a:xfrm>
            <a:off x="804126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55FCBA2-0D74-4008-9001-A6FC196F02C4}"/>
              </a:ext>
            </a:extLst>
          </p:cNvPr>
          <p:cNvSpPr/>
          <p:nvPr/>
        </p:nvSpPr>
        <p:spPr>
          <a:xfrm>
            <a:off x="8636302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D37EFD-9ED9-47DA-83A9-48D9DBF2A2F4}"/>
              </a:ext>
            </a:extLst>
          </p:cNvPr>
          <p:cNvSpPr/>
          <p:nvPr/>
        </p:nvSpPr>
        <p:spPr>
          <a:xfrm>
            <a:off x="9231345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756BFDA-CA19-4A54-9C4D-929C9F1B6EB8}"/>
              </a:ext>
            </a:extLst>
          </p:cNvPr>
          <p:cNvSpPr/>
          <p:nvPr/>
        </p:nvSpPr>
        <p:spPr>
          <a:xfrm>
            <a:off x="9826387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C6E7FD-ABD5-487F-A169-B65A1F2AEE8A}"/>
              </a:ext>
            </a:extLst>
          </p:cNvPr>
          <p:cNvSpPr/>
          <p:nvPr/>
        </p:nvSpPr>
        <p:spPr>
          <a:xfrm>
            <a:off x="1042143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C78C189-CC45-4E8C-921A-885BC0EB3EDA}"/>
              </a:ext>
            </a:extLst>
          </p:cNvPr>
          <p:cNvSpPr/>
          <p:nvPr/>
        </p:nvSpPr>
        <p:spPr>
          <a:xfrm>
            <a:off x="804126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5E6D81-7C7A-418D-8919-AADE3E245841}"/>
              </a:ext>
            </a:extLst>
          </p:cNvPr>
          <p:cNvSpPr/>
          <p:nvPr/>
        </p:nvSpPr>
        <p:spPr>
          <a:xfrm>
            <a:off x="8636302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286BBA-2A57-4C75-A473-6DA3723DCB88}"/>
              </a:ext>
            </a:extLst>
          </p:cNvPr>
          <p:cNvSpPr/>
          <p:nvPr/>
        </p:nvSpPr>
        <p:spPr>
          <a:xfrm>
            <a:off x="9231345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40675E8-236C-4E3D-A154-9DA8277BAD79}"/>
              </a:ext>
            </a:extLst>
          </p:cNvPr>
          <p:cNvSpPr/>
          <p:nvPr/>
        </p:nvSpPr>
        <p:spPr>
          <a:xfrm>
            <a:off x="9826387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7BF4BB3-AF52-431F-8863-6F10B291A408}"/>
              </a:ext>
            </a:extLst>
          </p:cNvPr>
          <p:cNvSpPr/>
          <p:nvPr/>
        </p:nvSpPr>
        <p:spPr>
          <a:xfrm>
            <a:off x="1042143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89F5804-6EDD-446A-9064-FDA10C47C9B8}"/>
              </a:ext>
            </a:extLst>
          </p:cNvPr>
          <p:cNvSpPr/>
          <p:nvPr/>
        </p:nvSpPr>
        <p:spPr>
          <a:xfrm>
            <a:off x="804126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000FF5-292A-4476-A87C-2FF65D5051F4}"/>
              </a:ext>
            </a:extLst>
          </p:cNvPr>
          <p:cNvSpPr/>
          <p:nvPr/>
        </p:nvSpPr>
        <p:spPr>
          <a:xfrm>
            <a:off x="8636302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7453C8-7C95-4154-8959-2A857A7DF2C1}"/>
              </a:ext>
            </a:extLst>
          </p:cNvPr>
          <p:cNvSpPr/>
          <p:nvPr/>
        </p:nvSpPr>
        <p:spPr>
          <a:xfrm>
            <a:off x="9231345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0F86F5-C1D8-4452-8AE3-7FE199DC26E2}"/>
              </a:ext>
            </a:extLst>
          </p:cNvPr>
          <p:cNvSpPr/>
          <p:nvPr/>
        </p:nvSpPr>
        <p:spPr>
          <a:xfrm>
            <a:off x="9826387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574757-E482-4E5F-AD10-7CC7BEDFA0D9}"/>
              </a:ext>
            </a:extLst>
          </p:cNvPr>
          <p:cNvSpPr/>
          <p:nvPr/>
        </p:nvSpPr>
        <p:spPr>
          <a:xfrm>
            <a:off x="1042143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77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5685310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B3BE225-78B8-4C93-967B-98F6328678CF}"/>
              </a:ext>
            </a:extLst>
          </p:cNvPr>
          <p:cNvSpPr txBox="1"/>
          <p:nvPr/>
        </p:nvSpPr>
        <p:spPr>
          <a:xfrm>
            <a:off x="6280352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0A78E3-E900-49BC-8991-F8AA5F74D7CD}"/>
              </a:ext>
            </a:extLst>
          </p:cNvPr>
          <p:cNvSpPr txBox="1"/>
          <p:nvPr/>
        </p:nvSpPr>
        <p:spPr>
          <a:xfrm>
            <a:off x="7265093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CDD63DD-8CD9-40F3-9C5A-8DCFCC22E7D2}"/>
              </a:ext>
            </a:extLst>
          </p:cNvPr>
          <p:cNvSpPr txBox="1"/>
          <p:nvPr/>
        </p:nvSpPr>
        <p:spPr>
          <a:xfrm>
            <a:off x="7860135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86905" y="3663464"/>
            <a:ext cx="6287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</p:spTree>
    <p:extLst>
      <p:ext uri="{BB962C8B-B14F-4D97-AF65-F5344CB8AC3E}">
        <p14:creationId xmlns:p14="http://schemas.microsoft.com/office/powerpoint/2010/main" val="977701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ABDB19-E402-447F-8472-2E228DFCE8A6}"/>
              </a:ext>
            </a:extLst>
          </p:cNvPr>
          <p:cNvSpPr/>
          <p:nvPr/>
        </p:nvSpPr>
        <p:spPr>
          <a:xfrm>
            <a:off x="113031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F72B75-64E5-4A2D-96BD-E8767EE61B9F}"/>
              </a:ext>
            </a:extLst>
          </p:cNvPr>
          <p:cNvSpPr/>
          <p:nvPr/>
        </p:nvSpPr>
        <p:spPr>
          <a:xfrm>
            <a:off x="1725358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2D59B2-8C37-411D-910D-79719A65AC3A}"/>
              </a:ext>
            </a:extLst>
          </p:cNvPr>
          <p:cNvSpPr/>
          <p:nvPr/>
        </p:nvSpPr>
        <p:spPr>
          <a:xfrm>
            <a:off x="2320401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53E60F-65C4-4EBE-9176-7C47F5B63DDA}"/>
              </a:ext>
            </a:extLst>
          </p:cNvPr>
          <p:cNvSpPr/>
          <p:nvPr/>
        </p:nvSpPr>
        <p:spPr>
          <a:xfrm>
            <a:off x="2915443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430E91-D6D0-4035-835C-080B41466178}"/>
              </a:ext>
            </a:extLst>
          </p:cNvPr>
          <p:cNvSpPr/>
          <p:nvPr/>
        </p:nvSpPr>
        <p:spPr>
          <a:xfrm>
            <a:off x="351048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528AF0-FFF8-41A7-82DE-02B2AB2D77F6}"/>
              </a:ext>
            </a:extLst>
          </p:cNvPr>
          <p:cNvSpPr/>
          <p:nvPr/>
        </p:nvSpPr>
        <p:spPr>
          <a:xfrm>
            <a:off x="113031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4214809-6CD6-43EC-9CA8-5AB82012838C}"/>
              </a:ext>
            </a:extLst>
          </p:cNvPr>
          <p:cNvSpPr/>
          <p:nvPr/>
        </p:nvSpPr>
        <p:spPr>
          <a:xfrm>
            <a:off x="1725358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B149CF-C811-478C-BB7E-BBFA0A8F99DA}"/>
              </a:ext>
            </a:extLst>
          </p:cNvPr>
          <p:cNvSpPr/>
          <p:nvPr/>
        </p:nvSpPr>
        <p:spPr>
          <a:xfrm>
            <a:off x="2320401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3DE1A8-9987-4879-B35E-FD25A02560E6}"/>
              </a:ext>
            </a:extLst>
          </p:cNvPr>
          <p:cNvSpPr/>
          <p:nvPr/>
        </p:nvSpPr>
        <p:spPr>
          <a:xfrm>
            <a:off x="2915443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14A72A-9999-4695-961E-D2DFC429666D}"/>
              </a:ext>
            </a:extLst>
          </p:cNvPr>
          <p:cNvSpPr/>
          <p:nvPr/>
        </p:nvSpPr>
        <p:spPr>
          <a:xfrm>
            <a:off x="351048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B82B3A-F13A-4DAE-9FA4-D8F05AD5DE4D}"/>
              </a:ext>
            </a:extLst>
          </p:cNvPr>
          <p:cNvSpPr/>
          <p:nvPr/>
        </p:nvSpPr>
        <p:spPr>
          <a:xfrm>
            <a:off x="113031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0F9A92-9ACB-48E3-B9C8-DC06C6D31AF0}"/>
              </a:ext>
            </a:extLst>
          </p:cNvPr>
          <p:cNvSpPr/>
          <p:nvPr/>
        </p:nvSpPr>
        <p:spPr>
          <a:xfrm>
            <a:off x="1725358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7666CC-F7C9-41C6-9AC7-04E26BF65E87}"/>
              </a:ext>
            </a:extLst>
          </p:cNvPr>
          <p:cNvSpPr/>
          <p:nvPr/>
        </p:nvSpPr>
        <p:spPr>
          <a:xfrm>
            <a:off x="2320401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F9E80-67CB-4086-9B14-A1651938C9C7}"/>
              </a:ext>
            </a:extLst>
          </p:cNvPr>
          <p:cNvSpPr/>
          <p:nvPr/>
        </p:nvSpPr>
        <p:spPr>
          <a:xfrm>
            <a:off x="2915443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970643-83EB-449E-A53A-4B576DFAC4B0}"/>
              </a:ext>
            </a:extLst>
          </p:cNvPr>
          <p:cNvSpPr/>
          <p:nvPr/>
        </p:nvSpPr>
        <p:spPr>
          <a:xfrm>
            <a:off x="351048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29A426-3B69-4381-8DFD-31897114C3AB}"/>
              </a:ext>
            </a:extLst>
          </p:cNvPr>
          <p:cNvSpPr/>
          <p:nvPr/>
        </p:nvSpPr>
        <p:spPr>
          <a:xfrm>
            <a:off x="113031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FFE60-6427-4EE6-916E-AEA3CE864F46}"/>
              </a:ext>
            </a:extLst>
          </p:cNvPr>
          <p:cNvSpPr/>
          <p:nvPr/>
        </p:nvSpPr>
        <p:spPr>
          <a:xfrm>
            <a:off x="1725358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32DF8C-2923-4D66-93EE-05D7ED60F95B}"/>
              </a:ext>
            </a:extLst>
          </p:cNvPr>
          <p:cNvSpPr/>
          <p:nvPr/>
        </p:nvSpPr>
        <p:spPr>
          <a:xfrm>
            <a:off x="2320401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389EBC9-006E-4208-A6F4-04BBFAE06C28}"/>
              </a:ext>
            </a:extLst>
          </p:cNvPr>
          <p:cNvSpPr/>
          <p:nvPr/>
        </p:nvSpPr>
        <p:spPr>
          <a:xfrm>
            <a:off x="2915443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881386F-1F1C-494C-B900-206B5360F937}"/>
              </a:ext>
            </a:extLst>
          </p:cNvPr>
          <p:cNvSpPr/>
          <p:nvPr/>
        </p:nvSpPr>
        <p:spPr>
          <a:xfrm>
            <a:off x="351048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7C1F79-FB56-49E2-B0BA-7FD90A666A1A}"/>
              </a:ext>
            </a:extLst>
          </p:cNvPr>
          <p:cNvSpPr/>
          <p:nvPr/>
        </p:nvSpPr>
        <p:spPr>
          <a:xfrm>
            <a:off x="113031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CB1317A-F542-4168-B5F0-0F09DA07463B}"/>
              </a:ext>
            </a:extLst>
          </p:cNvPr>
          <p:cNvSpPr/>
          <p:nvPr/>
        </p:nvSpPr>
        <p:spPr>
          <a:xfrm>
            <a:off x="1725358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4E4AFAD-0B35-49DC-831B-3F250C0B4188}"/>
              </a:ext>
            </a:extLst>
          </p:cNvPr>
          <p:cNvSpPr/>
          <p:nvPr/>
        </p:nvSpPr>
        <p:spPr>
          <a:xfrm>
            <a:off x="2320401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D3CCE-5D62-4B8E-97E7-C15064B350D1}"/>
              </a:ext>
            </a:extLst>
          </p:cNvPr>
          <p:cNvSpPr/>
          <p:nvPr/>
        </p:nvSpPr>
        <p:spPr>
          <a:xfrm>
            <a:off x="2915443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BD8AFA-1230-4D76-8C50-61244460EC28}"/>
              </a:ext>
            </a:extLst>
          </p:cNvPr>
          <p:cNvSpPr/>
          <p:nvPr/>
        </p:nvSpPr>
        <p:spPr>
          <a:xfrm>
            <a:off x="351048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9   41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12   42</a:t>
            </a:r>
          </a:p>
        </p:txBody>
      </p:sp>
    </p:spTree>
    <p:extLst>
      <p:ext uri="{BB962C8B-B14F-4D97-AF65-F5344CB8AC3E}">
        <p14:creationId xmlns:p14="http://schemas.microsoft.com/office/powerpoint/2010/main" val="1029567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2   03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4   01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76434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a[i][n-i-1-j]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1F448-874C-41F7-A2EA-C2DE88CE9354}"/>
              </a:ext>
            </a:extLst>
          </p:cNvPr>
          <p:cNvSpPr/>
          <p:nvPr/>
        </p:nvSpPr>
        <p:spPr>
          <a:xfrm>
            <a:off x="63598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53E78-FA08-4EEA-AADA-00137924A048}"/>
              </a:ext>
            </a:extLst>
          </p:cNvPr>
          <p:cNvSpPr/>
          <p:nvPr/>
        </p:nvSpPr>
        <p:spPr>
          <a:xfrm>
            <a:off x="1231027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0D57C-9684-438C-A7D0-21DAFDD92F71}"/>
              </a:ext>
            </a:extLst>
          </p:cNvPr>
          <p:cNvSpPr/>
          <p:nvPr/>
        </p:nvSpPr>
        <p:spPr>
          <a:xfrm>
            <a:off x="1826070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3A496-CAE1-4466-AB8C-320221772D7C}"/>
              </a:ext>
            </a:extLst>
          </p:cNvPr>
          <p:cNvSpPr/>
          <p:nvPr/>
        </p:nvSpPr>
        <p:spPr>
          <a:xfrm>
            <a:off x="2421112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1982C-1AB6-4780-AA5B-8164EC780AEC}"/>
              </a:ext>
            </a:extLst>
          </p:cNvPr>
          <p:cNvSpPr/>
          <p:nvPr/>
        </p:nvSpPr>
        <p:spPr>
          <a:xfrm>
            <a:off x="301615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0DB828-2B81-4747-86D1-49E9162B12D5}"/>
              </a:ext>
            </a:extLst>
          </p:cNvPr>
          <p:cNvSpPr/>
          <p:nvPr/>
        </p:nvSpPr>
        <p:spPr>
          <a:xfrm>
            <a:off x="63598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FF659-1ABF-4498-AA6E-4EF731EDE2A1}"/>
              </a:ext>
            </a:extLst>
          </p:cNvPr>
          <p:cNvSpPr/>
          <p:nvPr/>
        </p:nvSpPr>
        <p:spPr>
          <a:xfrm>
            <a:off x="1231027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7C84-63FF-4FC0-B497-D162DC87125B}"/>
              </a:ext>
            </a:extLst>
          </p:cNvPr>
          <p:cNvSpPr/>
          <p:nvPr/>
        </p:nvSpPr>
        <p:spPr>
          <a:xfrm>
            <a:off x="1826070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D9E13-AB74-45CF-8200-8EC7CF541B79}"/>
              </a:ext>
            </a:extLst>
          </p:cNvPr>
          <p:cNvSpPr/>
          <p:nvPr/>
        </p:nvSpPr>
        <p:spPr>
          <a:xfrm>
            <a:off x="2421112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9F6839-20D8-4C68-9831-E4075BA97DFC}"/>
              </a:ext>
            </a:extLst>
          </p:cNvPr>
          <p:cNvSpPr/>
          <p:nvPr/>
        </p:nvSpPr>
        <p:spPr>
          <a:xfrm>
            <a:off x="301615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CA638-1B59-4C46-BA61-8EB893AF049C}"/>
              </a:ext>
            </a:extLst>
          </p:cNvPr>
          <p:cNvSpPr/>
          <p:nvPr/>
        </p:nvSpPr>
        <p:spPr>
          <a:xfrm>
            <a:off x="63598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5A52EF-4878-400B-8599-028FCCF36F24}"/>
              </a:ext>
            </a:extLst>
          </p:cNvPr>
          <p:cNvSpPr/>
          <p:nvPr/>
        </p:nvSpPr>
        <p:spPr>
          <a:xfrm>
            <a:off x="1231027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983C68-B5FE-4606-AC40-4036B261DC61}"/>
              </a:ext>
            </a:extLst>
          </p:cNvPr>
          <p:cNvSpPr/>
          <p:nvPr/>
        </p:nvSpPr>
        <p:spPr>
          <a:xfrm>
            <a:off x="1826070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EC3D8-2DB3-4230-8095-389BAB8E74A2}"/>
              </a:ext>
            </a:extLst>
          </p:cNvPr>
          <p:cNvSpPr/>
          <p:nvPr/>
        </p:nvSpPr>
        <p:spPr>
          <a:xfrm>
            <a:off x="2421112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1523B-EF44-4DBC-AB05-52F05D7FD068}"/>
              </a:ext>
            </a:extLst>
          </p:cNvPr>
          <p:cNvSpPr/>
          <p:nvPr/>
        </p:nvSpPr>
        <p:spPr>
          <a:xfrm>
            <a:off x="301615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86BACE-FB78-4BA3-B69A-22266CFBF3F3}"/>
              </a:ext>
            </a:extLst>
          </p:cNvPr>
          <p:cNvSpPr/>
          <p:nvPr/>
        </p:nvSpPr>
        <p:spPr>
          <a:xfrm>
            <a:off x="63598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CE23C1-8E98-43F1-A4AC-171696F38CFB}"/>
              </a:ext>
            </a:extLst>
          </p:cNvPr>
          <p:cNvSpPr/>
          <p:nvPr/>
        </p:nvSpPr>
        <p:spPr>
          <a:xfrm>
            <a:off x="1231027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DB47A-42C4-40A7-985E-4B69BF82DD73}"/>
              </a:ext>
            </a:extLst>
          </p:cNvPr>
          <p:cNvSpPr/>
          <p:nvPr/>
        </p:nvSpPr>
        <p:spPr>
          <a:xfrm>
            <a:off x="1826070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99C3AC-8C34-4705-B4D9-21756B69EAF0}"/>
              </a:ext>
            </a:extLst>
          </p:cNvPr>
          <p:cNvSpPr/>
          <p:nvPr/>
        </p:nvSpPr>
        <p:spPr>
          <a:xfrm>
            <a:off x="2421112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43B2EC-F4C4-48FA-8F71-75D070E468F5}"/>
              </a:ext>
            </a:extLst>
          </p:cNvPr>
          <p:cNvSpPr/>
          <p:nvPr/>
        </p:nvSpPr>
        <p:spPr>
          <a:xfrm>
            <a:off x="301615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4A3827-30AC-487F-AA19-749685EFBB93}"/>
              </a:ext>
            </a:extLst>
          </p:cNvPr>
          <p:cNvSpPr/>
          <p:nvPr/>
        </p:nvSpPr>
        <p:spPr>
          <a:xfrm>
            <a:off x="63598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9010F-7DA8-437C-B245-4BE0A6F4DF41}"/>
              </a:ext>
            </a:extLst>
          </p:cNvPr>
          <p:cNvSpPr/>
          <p:nvPr/>
        </p:nvSpPr>
        <p:spPr>
          <a:xfrm>
            <a:off x="1231027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89AC4-2E85-44EC-9D5C-E2DB316E9FF5}"/>
              </a:ext>
            </a:extLst>
          </p:cNvPr>
          <p:cNvSpPr/>
          <p:nvPr/>
        </p:nvSpPr>
        <p:spPr>
          <a:xfrm>
            <a:off x="1826070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8403A1-8D68-4EFC-A254-9F900A2C129B}"/>
              </a:ext>
            </a:extLst>
          </p:cNvPr>
          <p:cNvSpPr/>
          <p:nvPr/>
        </p:nvSpPr>
        <p:spPr>
          <a:xfrm>
            <a:off x="2421112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4BECF-B871-40CA-9B18-3647C109CAFC}"/>
              </a:ext>
            </a:extLst>
          </p:cNvPr>
          <p:cNvSpPr/>
          <p:nvPr/>
        </p:nvSpPr>
        <p:spPr>
          <a:xfrm>
            <a:off x="301615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S=0xfffe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39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695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range(i+1):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a[i-j][j]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6   02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755B79-BCBE-4A38-8643-21FF211A433C}"/>
              </a:ext>
            </a:extLst>
          </p:cNvPr>
          <p:cNvSpPr/>
          <p:nvPr/>
        </p:nvSpPr>
        <p:spPr>
          <a:xfrm>
            <a:off x="76427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9C48E3-A6FC-418C-9772-987BDBFE0767}"/>
              </a:ext>
            </a:extLst>
          </p:cNvPr>
          <p:cNvSpPr/>
          <p:nvPr/>
        </p:nvSpPr>
        <p:spPr>
          <a:xfrm>
            <a:off x="135931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6D7FA-9377-47CC-B19C-82A33815C8D1}"/>
              </a:ext>
            </a:extLst>
          </p:cNvPr>
          <p:cNvSpPr/>
          <p:nvPr/>
        </p:nvSpPr>
        <p:spPr>
          <a:xfrm>
            <a:off x="195435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45FCD-6673-47EF-BD52-2DEB8D0D83EE}"/>
              </a:ext>
            </a:extLst>
          </p:cNvPr>
          <p:cNvSpPr/>
          <p:nvPr/>
        </p:nvSpPr>
        <p:spPr>
          <a:xfrm>
            <a:off x="254940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4EF95E-756B-4511-97D1-687577241B77}"/>
              </a:ext>
            </a:extLst>
          </p:cNvPr>
          <p:cNvSpPr/>
          <p:nvPr/>
        </p:nvSpPr>
        <p:spPr>
          <a:xfrm>
            <a:off x="314444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C652C5-1D55-4A73-986F-D5813D56C4A4}"/>
              </a:ext>
            </a:extLst>
          </p:cNvPr>
          <p:cNvSpPr/>
          <p:nvPr/>
        </p:nvSpPr>
        <p:spPr>
          <a:xfrm>
            <a:off x="76427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8469D-8A2F-4909-B90F-F63F4EC35AA3}"/>
              </a:ext>
            </a:extLst>
          </p:cNvPr>
          <p:cNvSpPr/>
          <p:nvPr/>
        </p:nvSpPr>
        <p:spPr>
          <a:xfrm>
            <a:off x="135931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8938E-00AA-46A6-9232-5C7D4F41656F}"/>
              </a:ext>
            </a:extLst>
          </p:cNvPr>
          <p:cNvSpPr/>
          <p:nvPr/>
        </p:nvSpPr>
        <p:spPr>
          <a:xfrm>
            <a:off x="195435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FCCA63-9583-4D10-BE91-4951751846D0}"/>
              </a:ext>
            </a:extLst>
          </p:cNvPr>
          <p:cNvSpPr/>
          <p:nvPr/>
        </p:nvSpPr>
        <p:spPr>
          <a:xfrm>
            <a:off x="254940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B54187-5D5E-430D-939C-472E3877C147}"/>
              </a:ext>
            </a:extLst>
          </p:cNvPr>
          <p:cNvSpPr/>
          <p:nvPr/>
        </p:nvSpPr>
        <p:spPr>
          <a:xfrm>
            <a:off x="314444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CC50D7-984C-4D01-A663-5B6935042DF8}"/>
              </a:ext>
            </a:extLst>
          </p:cNvPr>
          <p:cNvSpPr/>
          <p:nvPr/>
        </p:nvSpPr>
        <p:spPr>
          <a:xfrm>
            <a:off x="76427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770B2E-095A-420C-8AC9-3E8DC5D5CA52}"/>
              </a:ext>
            </a:extLst>
          </p:cNvPr>
          <p:cNvSpPr/>
          <p:nvPr/>
        </p:nvSpPr>
        <p:spPr>
          <a:xfrm>
            <a:off x="135931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CE326B-EC8F-415B-9932-BD92910D32E9}"/>
              </a:ext>
            </a:extLst>
          </p:cNvPr>
          <p:cNvSpPr/>
          <p:nvPr/>
        </p:nvSpPr>
        <p:spPr>
          <a:xfrm>
            <a:off x="195435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2F367-3297-4772-9E16-64056F59D52D}"/>
              </a:ext>
            </a:extLst>
          </p:cNvPr>
          <p:cNvSpPr/>
          <p:nvPr/>
        </p:nvSpPr>
        <p:spPr>
          <a:xfrm>
            <a:off x="254940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22810-A5C9-498E-9EC6-79A106D00E34}"/>
              </a:ext>
            </a:extLst>
          </p:cNvPr>
          <p:cNvSpPr/>
          <p:nvPr/>
        </p:nvSpPr>
        <p:spPr>
          <a:xfrm>
            <a:off x="314444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04F309-74ED-440A-836F-7216ADA1BD56}"/>
              </a:ext>
            </a:extLst>
          </p:cNvPr>
          <p:cNvSpPr/>
          <p:nvPr/>
        </p:nvSpPr>
        <p:spPr>
          <a:xfrm>
            <a:off x="76427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182648-E877-4651-A660-3F1968E26D9E}"/>
              </a:ext>
            </a:extLst>
          </p:cNvPr>
          <p:cNvSpPr/>
          <p:nvPr/>
        </p:nvSpPr>
        <p:spPr>
          <a:xfrm>
            <a:off x="135931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45F653-9569-459E-BBE3-E124E0F4548E}"/>
              </a:ext>
            </a:extLst>
          </p:cNvPr>
          <p:cNvSpPr/>
          <p:nvPr/>
        </p:nvSpPr>
        <p:spPr>
          <a:xfrm>
            <a:off x="195435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F9A0A3-287B-447A-8F15-0E11A98489AE}"/>
              </a:ext>
            </a:extLst>
          </p:cNvPr>
          <p:cNvSpPr/>
          <p:nvPr/>
        </p:nvSpPr>
        <p:spPr>
          <a:xfrm>
            <a:off x="254940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B50447-D7C5-42CA-8C83-8E8FB9D52958}"/>
              </a:ext>
            </a:extLst>
          </p:cNvPr>
          <p:cNvSpPr/>
          <p:nvPr/>
        </p:nvSpPr>
        <p:spPr>
          <a:xfrm>
            <a:off x="314444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A1B509-28DA-4818-AF8A-5A189EC9F029}"/>
              </a:ext>
            </a:extLst>
          </p:cNvPr>
          <p:cNvSpPr/>
          <p:nvPr/>
        </p:nvSpPr>
        <p:spPr>
          <a:xfrm>
            <a:off x="76427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403370-8C97-4BC2-8E7B-885F386A4D61}"/>
              </a:ext>
            </a:extLst>
          </p:cNvPr>
          <p:cNvSpPr/>
          <p:nvPr/>
        </p:nvSpPr>
        <p:spPr>
          <a:xfrm>
            <a:off x="135931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506583-A4FF-4BDD-863D-EAE8AFE707EC}"/>
              </a:ext>
            </a:extLst>
          </p:cNvPr>
          <p:cNvSpPr/>
          <p:nvPr/>
        </p:nvSpPr>
        <p:spPr>
          <a:xfrm>
            <a:off x="195435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4ADBAA-E1C1-4169-AE7E-4BAD0D8F0339}"/>
              </a:ext>
            </a:extLst>
          </p:cNvPr>
          <p:cNvSpPr/>
          <p:nvPr/>
        </p:nvSpPr>
        <p:spPr>
          <a:xfrm>
            <a:off x="254940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94573F-AA49-43FF-9F5B-4A4B13004F96}"/>
              </a:ext>
            </a:extLst>
          </p:cNvPr>
          <p:cNvSpPr/>
          <p:nvPr/>
        </p:nvSpPr>
        <p:spPr>
          <a:xfrm>
            <a:off x="314444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9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3729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1217233" y="3215970"/>
            <a:ext cx="72683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k in range(2*n-1):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if (i+j)==k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a[j][i]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5635124" y="237290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6926534" y="237290"/>
            <a:ext cx="108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6 02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456144-24C8-42A9-B9A9-E2DA97474C0F}"/>
              </a:ext>
            </a:extLst>
          </p:cNvPr>
          <p:cNvSpPr/>
          <p:nvPr/>
        </p:nvSpPr>
        <p:spPr>
          <a:xfrm>
            <a:off x="43063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92790-E7B4-4ABF-92E1-E0BBF00FA219}"/>
              </a:ext>
            </a:extLst>
          </p:cNvPr>
          <p:cNvSpPr/>
          <p:nvPr/>
        </p:nvSpPr>
        <p:spPr>
          <a:xfrm>
            <a:off x="102568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BC1DB-1F69-4E85-BBDB-B3599729F6A1}"/>
              </a:ext>
            </a:extLst>
          </p:cNvPr>
          <p:cNvSpPr/>
          <p:nvPr/>
        </p:nvSpPr>
        <p:spPr>
          <a:xfrm>
            <a:off x="162072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6D0-2D30-447B-9496-B165F3506FC6}"/>
              </a:ext>
            </a:extLst>
          </p:cNvPr>
          <p:cNvSpPr/>
          <p:nvPr/>
        </p:nvSpPr>
        <p:spPr>
          <a:xfrm>
            <a:off x="221576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BE50F-2FEC-4F77-9461-12E313E76543}"/>
              </a:ext>
            </a:extLst>
          </p:cNvPr>
          <p:cNvSpPr/>
          <p:nvPr/>
        </p:nvSpPr>
        <p:spPr>
          <a:xfrm>
            <a:off x="281080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5601A-5171-4B03-BEE6-04F91A34DE93}"/>
              </a:ext>
            </a:extLst>
          </p:cNvPr>
          <p:cNvSpPr/>
          <p:nvPr/>
        </p:nvSpPr>
        <p:spPr>
          <a:xfrm>
            <a:off x="43063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5EC4F-5E80-4BA2-9D84-079843B9F947}"/>
              </a:ext>
            </a:extLst>
          </p:cNvPr>
          <p:cNvSpPr/>
          <p:nvPr/>
        </p:nvSpPr>
        <p:spPr>
          <a:xfrm>
            <a:off x="102568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F67BC-1F6B-4BED-9394-9004F3CC0A16}"/>
              </a:ext>
            </a:extLst>
          </p:cNvPr>
          <p:cNvSpPr/>
          <p:nvPr/>
        </p:nvSpPr>
        <p:spPr>
          <a:xfrm>
            <a:off x="162072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1DFFA-3717-4B69-B7B8-634A13FDFFF1}"/>
              </a:ext>
            </a:extLst>
          </p:cNvPr>
          <p:cNvSpPr/>
          <p:nvPr/>
        </p:nvSpPr>
        <p:spPr>
          <a:xfrm>
            <a:off x="221576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97DEE-7DB6-4C0B-893E-31FA1C521F17}"/>
              </a:ext>
            </a:extLst>
          </p:cNvPr>
          <p:cNvSpPr/>
          <p:nvPr/>
        </p:nvSpPr>
        <p:spPr>
          <a:xfrm>
            <a:off x="281080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FA7F0-A18A-451D-9C9B-771EDDAC6571}"/>
              </a:ext>
            </a:extLst>
          </p:cNvPr>
          <p:cNvSpPr/>
          <p:nvPr/>
        </p:nvSpPr>
        <p:spPr>
          <a:xfrm>
            <a:off x="43063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3799-39FD-4A0D-83FD-86C0ADF18632}"/>
              </a:ext>
            </a:extLst>
          </p:cNvPr>
          <p:cNvSpPr/>
          <p:nvPr/>
        </p:nvSpPr>
        <p:spPr>
          <a:xfrm>
            <a:off x="102568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40F2A-D8CE-4F66-A57D-8A413622866F}"/>
              </a:ext>
            </a:extLst>
          </p:cNvPr>
          <p:cNvSpPr/>
          <p:nvPr/>
        </p:nvSpPr>
        <p:spPr>
          <a:xfrm>
            <a:off x="162072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95832-F3CB-4E50-B3A9-398E19408871}"/>
              </a:ext>
            </a:extLst>
          </p:cNvPr>
          <p:cNvSpPr/>
          <p:nvPr/>
        </p:nvSpPr>
        <p:spPr>
          <a:xfrm>
            <a:off x="221576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79B9A9-2E72-4A71-95A4-213C891DB71F}"/>
              </a:ext>
            </a:extLst>
          </p:cNvPr>
          <p:cNvSpPr/>
          <p:nvPr/>
        </p:nvSpPr>
        <p:spPr>
          <a:xfrm>
            <a:off x="281080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125128-A1E3-4BB7-A673-EB484F334EE4}"/>
              </a:ext>
            </a:extLst>
          </p:cNvPr>
          <p:cNvSpPr/>
          <p:nvPr/>
        </p:nvSpPr>
        <p:spPr>
          <a:xfrm>
            <a:off x="43063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BF22-D3EA-4ED6-9194-E8784376F073}"/>
              </a:ext>
            </a:extLst>
          </p:cNvPr>
          <p:cNvSpPr/>
          <p:nvPr/>
        </p:nvSpPr>
        <p:spPr>
          <a:xfrm>
            <a:off x="102568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D6F63-7ED9-424D-95A7-395E23DDFADF}"/>
              </a:ext>
            </a:extLst>
          </p:cNvPr>
          <p:cNvSpPr/>
          <p:nvPr/>
        </p:nvSpPr>
        <p:spPr>
          <a:xfrm>
            <a:off x="162072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6553B-30AF-4CF0-8631-1E2CC67C4B78}"/>
              </a:ext>
            </a:extLst>
          </p:cNvPr>
          <p:cNvSpPr/>
          <p:nvPr/>
        </p:nvSpPr>
        <p:spPr>
          <a:xfrm>
            <a:off x="221576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128A81-69AA-4C5B-9331-82C5C22DAD7A}"/>
              </a:ext>
            </a:extLst>
          </p:cNvPr>
          <p:cNvSpPr/>
          <p:nvPr/>
        </p:nvSpPr>
        <p:spPr>
          <a:xfrm>
            <a:off x="281080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D6F90-ECDA-4A8E-B6FD-00121613DED0}"/>
              </a:ext>
            </a:extLst>
          </p:cNvPr>
          <p:cNvSpPr/>
          <p:nvPr/>
        </p:nvSpPr>
        <p:spPr>
          <a:xfrm>
            <a:off x="43063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0A6718-F75E-4D53-AC1D-BF9669BC5504}"/>
              </a:ext>
            </a:extLst>
          </p:cNvPr>
          <p:cNvSpPr/>
          <p:nvPr/>
        </p:nvSpPr>
        <p:spPr>
          <a:xfrm>
            <a:off x="102568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DAF64F-D3A0-4B41-A52D-43D2F5273386}"/>
              </a:ext>
            </a:extLst>
          </p:cNvPr>
          <p:cNvSpPr/>
          <p:nvPr/>
        </p:nvSpPr>
        <p:spPr>
          <a:xfrm>
            <a:off x="162072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5533D-8B41-474B-8F16-AC2CC8AED032}"/>
              </a:ext>
            </a:extLst>
          </p:cNvPr>
          <p:cNvSpPr/>
          <p:nvPr/>
        </p:nvSpPr>
        <p:spPr>
          <a:xfrm>
            <a:off x="221576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914F1A-82BD-4EE0-A159-333F1CE1D5AE}"/>
              </a:ext>
            </a:extLst>
          </p:cNvPr>
          <p:cNvSpPr/>
          <p:nvPr/>
        </p:nvSpPr>
        <p:spPr>
          <a:xfrm>
            <a:off x="281080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B0FA76-B846-4E5A-BAB5-AB16E3DC9BB8}"/>
              </a:ext>
            </a:extLst>
          </p:cNvPr>
          <p:cNvSpPr txBox="1"/>
          <p:nvPr/>
        </p:nvSpPr>
        <p:spPr>
          <a:xfrm>
            <a:off x="8246275" y="248023"/>
            <a:ext cx="13147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10018544" y="248023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11  40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13  22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E57115-6182-4F1B-BDFE-D18A295ABC68}"/>
              </a:ext>
            </a:extLst>
          </p:cNvPr>
          <p:cNvSpPr txBox="1"/>
          <p:nvPr/>
        </p:nvSpPr>
        <p:spPr>
          <a:xfrm>
            <a:off x="5522112" y="2904384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16  41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18  23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19  14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96408D-9E7A-4383-9B2F-A0AB49FA2141}"/>
              </a:ext>
            </a:extLst>
          </p:cNvPr>
          <p:cNvSpPr txBox="1"/>
          <p:nvPr/>
        </p:nvSpPr>
        <p:spPr>
          <a:xfrm>
            <a:off x="7638374" y="3396827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20  42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21  33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22  24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6F82B2-7710-40A3-98AF-85D4755C3835}"/>
              </a:ext>
            </a:extLst>
          </p:cNvPr>
          <p:cNvSpPr txBox="1"/>
          <p:nvPr/>
        </p:nvSpPr>
        <p:spPr>
          <a:xfrm>
            <a:off x="9561059" y="3871806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23 43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24 34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46BF4-A264-434C-AC84-A019BBE7D175}"/>
              </a:ext>
            </a:extLst>
          </p:cNvPr>
          <p:cNvSpPr txBox="1"/>
          <p:nvPr/>
        </p:nvSpPr>
        <p:spPr>
          <a:xfrm>
            <a:off x="10964308" y="436424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25 44</a:t>
            </a:r>
          </a:p>
        </p:txBody>
      </p:sp>
    </p:spTree>
    <p:extLst>
      <p:ext uri="{BB962C8B-B14F-4D97-AF65-F5344CB8AC3E}">
        <p14:creationId xmlns:p14="http://schemas.microsoft.com/office/powerpoint/2010/main" val="2049072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531348" y="3086743"/>
            <a:ext cx="741741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inc=0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flag=1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range(n-inc*2):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a[inc+j][i]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n//2 == i: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        flag = -flag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inc += 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4904943" y="139505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5  40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54365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138692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33735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328777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292382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54365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138692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33735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328777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292382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54365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138692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33735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328777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292382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54365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138692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33735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328777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292382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54365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138692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33735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328777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292382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3CFFF0-4694-49B8-88C6-9A0634E195F7}"/>
              </a:ext>
            </a:extLst>
          </p:cNvPr>
          <p:cNvSpPr txBox="1"/>
          <p:nvPr/>
        </p:nvSpPr>
        <p:spPr>
          <a:xfrm>
            <a:off x="6886067" y="139504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8  31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5680-891E-4ADB-90E7-2D33BC622895}"/>
              </a:ext>
            </a:extLst>
          </p:cNvPr>
          <p:cNvSpPr txBox="1"/>
          <p:nvPr/>
        </p:nvSpPr>
        <p:spPr>
          <a:xfrm>
            <a:off x="8795893" y="1395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9  22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7DC44-60A7-4575-96A3-7C84BA8BFE7A}"/>
              </a:ext>
            </a:extLst>
          </p:cNvPr>
          <p:cNvSpPr txBox="1"/>
          <p:nvPr/>
        </p:nvSpPr>
        <p:spPr>
          <a:xfrm>
            <a:off x="6367452" y="319660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57F23-D001-4444-91E0-A42DF9DEEEC2}"/>
              </a:ext>
            </a:extLst>
          </p:cNvPr>
          <p:cNvSpPr txBox="1"/>
          <p:nvPr/>
        </p:nvSpPr>
        <p:spPr>
          <a:xfrm>
            <a:off x="8883123" y="2704159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13  04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15  24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16  34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17  44</a:t>
            </a:r>
          </a:p>
        </p:txBody>
      </p:sp>
    </p:spTree>
    <p:extLst>
      <p:ext uri="{BB962C8B-B14F-4D97-AF65-F5344CB8AC3E}">
        <p14:creationId xmlns:p14="http://schemas.microsoft.com/office/powerpoint/2010/main" val="2480273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3183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BE72B6-C0B5-449C-8091-DFB05BFA8712}"/>
              </a:ext>
            </a:extLst>
          </p:cNvPr>
          <p:cNvSpPr/>
          <p:nvPr/>
        </p:nvSpPr>
        <p:spPr>
          <a:xfrm>
            <a:off x="1009934" y="559558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EF477-2BF1-4E77-9EC6-EE373D1ABCFE}"/>
              </a:ext>
            </a:extLst>
          </p:cNvPr>
          <p:cNvSpPr/>
          <p:nvPr/>
        </p:nvSpPr>
        <p:spPr>
          <a:xfrm>
            <a:off x="1009934" y="124194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run(){}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536CC-470C-47DE-BB76-5695C24E9E16}"/>
              </a:ext>
            </a:extLst>
          </p:cNvPr>
          <p:cNvSpPr/>
          <p:nvPr/>
        </p:nvSpPr>
        <p:spPr>
          <a:xfrm>
            <a:off x="1009934" y="1924334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B7B23-2B0E-4ACD-A85A-5206E622D012}"/>
              </a:ext>
            </a:extLst>
          </p:cNvPr>
          <p:cNvSpPr/>
          <p:nvPr/>
        </p:nvSpPr>
        <p:spPr>
          <a:xfrm>
            <a:off x="1009934" y="3289110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Tesla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C4956-785F-4A33-AEDE-775E3D771AAA}"/>
              </a:ext>
            </a:extLst>
          </p:cNvPr>
          <p:cNvSpPr/>
          <p:nvPr/>
        </p:nvSpPr>
        <p:spPr>
          <a:xfrm>
            <a:off x="1009934" y="3971498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8E4E9-05A6-4B5C-9BD2-6697A1985A57}"/>
              </a:ext>
            </a:extLst>
          </p:cNvPr>
          <p:cNvSpPr/>
          <p:nvPr/>
        </p:nvSpPr>
        <p:spPr>
          <a:xfrm>
            <a:off x="1009934" y="465388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C44B45-F8F6-4398-A90C-D80BD01D683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182" y="2606722"/>
            <a:ext cx="0" cy="68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A68C8-8652-4523-A7A0-0FC05C44D227}"/>
              </a:ext>
            </a:extLst>
          </p:cNvPr>
          <p:cNvSpPr txBox="1"/>
          <p:nvPr/>
        </p:nvSpPr>
        <p:spPr>
          <a:xfrm>
            <a:off x="5904932" y="1726919"/>
            <a:ext cx="267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Tesla()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t.run();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61597-892C-4A93-A1B7-A1757E35B93E}"/>
              </a:ext>
            </a:extLst>
          </p:cNvPr>
          <p:cNvSpPr txBox="1"/>
          <p:nvPr/>
        </p:nvSpPr>
        <p:spPr>
          <a:xfrm>
            <a:off x="2543426" y="264822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is 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3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1CA2F-37C9-46E2-92FF-22EB1B0309BC}"/>
              </a:ext>
            </a:extLst>
          </p:cNvPr>
          <p:cNvSpPr txBox="1"/>
          <p:nvPr/>
        </p:nvSpPr>
        <p:spPr>
          <a:xfrm>
            <a:off x="259307" y="1910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역학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9382-E3CA-46C0-9209-6ED7E3736B3B}"/>
              </a:ext>
            </a:extLst>
          </p:cNvPr>
          <p:cNvSpPr txBox="1"/>
          <p:nvPr/>
        </p:nvSpPr>
        <p:spPr>
          <a:xfrm>
            <a:off x="2702255" y="209603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로마 </a:t>
            </a:r>
            <a:r>
              <a:rPr lang="en-US" altLang="ko-KR" sz="3600">
                <a:latin typeface="Consolas" panose="020B0609020204030204" pitchFamily="49" charset="0"/>
              </a:rPr>
              <a:t>: 365.25</a:t>
            </a:r>
          </a:p>
          <a:p>
            <a:pPr algn="l"/>
            <a:r>
              <a:rPr lang="ko-KR" altLang="en-US" sz="3600">
                <a:latin typeface="Consolas" panose="020B0609020204030204" pitchFamily="49" charset="0"/>
              </a:rPr>
              <a:t>중세 </a:t>
            </a:r>
            <a:r>
              <a:rPr lang="en-US" altLang="ko-KR" sz="3600">
                <a:latin typeface="Consolas" panose="020B0609020204030204" pitchFamily="49" charset="0"/>
              </a:rPr>
              <a:t>: 365.2425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F875-B9AE-465E-AF71-E8675F0926E0}"/>
              </a:ext>
            </a:extLst>
          </p:cNvPr>
          <p:cNvSpPr txBox="1"/>
          <p:nvPr/>
        </p:nvSpPr>
        <p:spPr>
          <a:xfrm>
            <a:off x="2702255" y="1409932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현대 </a:t>
            </a:r>
            <a:r>
              <a:rPr lang="en-US" altLang="ko-KR" sz="3600">
                <a:latin typeface="Consolas" panose="020B0609020204030204" pitchFamily="49" charset="0"/>
              </a:rPr>
              <a:t>: 365.2422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F4DCD-0201-4418-B209-97D66B90B0F3}"/>
              </a:ext>
            </a:extLst>
          </p:cNvPr>
          <p:cNvSpPr txBox="1"/>
          <p:nvPr/>
        </p:nvSpPr>
        <p:spPr>
          <a:xfrm>
            <a:off x="1367303" y="2132800"/>
            <a:ext cx="904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     </a:t>
            </a:r>
            <a:r>
              <a:rPr lang="en-US" altLang="ko-KR" sz="3600">
                <a:solidFill>
                  <a:srgbClr val="FF0000"/>
                </a:solidFill>
                <a:latin typeface="Consolas" panose="020B0609020204030204" pitchFamily="49" charset="0"/>
              </a:rPr>
              <a:t>100     200      300      </a:t>
            </a:r>
            <a:r>
              <a:rPr lang="en-US" altLang="ko-KR" sz="3600">
                <a:latin typeface="Consolas" panose="020B0609020204030204" pitchFamily="49" charset="0"/>
              </a:rPr>
              <a:t>400</a:t>
            </a:r>
          </a:p>
          <a:p>
            <a:pPr algn="l"/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년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월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일 월요일 </a:t>
            </a:r>
            <a:r>
              <a:rPr lang="en-US" altLang="ko-KR" sz="3600">
                <a:latin typeface="Consolas" panose="020B0609020204030204" pitchFamily="49" charset="0"/>
              </a:rPr>
              <a:t>index = 0 </a:t>
            </a:r>
            <a:endParaRPr lang="ko-KR" altLang="en-US" sz="3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3254-80EA-46D1-AFE1-BB404CC3A757}"/>
              </a:ext>
            </a:extLst>
          </p:cNvPr>
          <p:cNvSpPr txBox="1"/>
          <p:nvPr/>
        </p:nvSpPr>
        <p:spPr>
          <a:xfrm>
            <a:off x="1367303" y="3409666"/>
            <a:ext cx="11033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year = 1234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 % 7 =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 ((year%4==0)and(year%100!=0))or(year%400==0):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윤년입니다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평년입니다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96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6171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10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071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S=0xffff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43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1739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19571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27404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35237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43070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50762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1739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EC032F-368F-44D1-BDD0-48937FBB6D91}"/>
              </a:ext>
            </a:extLst>
          </p:cNvPr>
          <p:cNvSpPr/>
          <p:nvPr/>
        </p:nvSpPr>
        <p:spPr>
          <a:xfrm>
            <a:off x="4163878" y="404717"/>
            <a:ext cx="783273" cy="7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9C1FB-DADC-4F7C-B610-EACDF07E8189}"/>
              </a:ext>
            </a:extLst>
          </p:cNvPr>
          <p:cNvGrpSpPr/>
          <p:nvPr/>
        </p:nvGrpSpPr>
        <p:grpSpPr>
          <a:xfrm>
            <a:off x="227389" y="1173922"/>
            <a:ext cx="3923731" cy="3916369"/>
            <a:chOff x="227389" y="1173922"/>
            <a:chExt cx="3923731" cy="39163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B33E43-0D60-4034-B440-31207FDF115B}"/>
                </a:ext>
              </a:extLst>
            </p:cNvPr>
            <p:cNvSpPr/>
            <p:nvPr/>
          </p:nvSpPr>
          <p:spPr>
            <a:xfrm>
              <a:off x="227389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70CC40-67A2-4F98-B2DE-E008B092F48D}"/>
                </a:ext>
              </a:extLst>
            </p:cNvPr>
            <p:cNvSpPr/>
            <p:nvPr/>
          </p:nvSpPr>
          <p:spPr>
            <a:xfrm>
              <a:off x="1010662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250DBA-2C10-401F-9103-89154F305E8C}"/>
                </a:ext>
              </a:extLst>
            </p:cNvPr>
            <p:cNvSpPr/>
            <p:nvPr/>
          </p:nvSpPr>
          <p:spPr>
            <a:xfrm>
              <a:off x="1793937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89BA82-F61E-4D78-961F-7232934AE2A1}"/>
                </a:ext>
              </a:extLst>
            </p:cNvPr>
            <p:cNvSpPr/>
            <p:nvPr/>
          </p:nvSpPr>
          <p:spPr>
            <a:xfrm>
              <a:off x="2577210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44A62D1-99EE-499A-975C-C191D9FD9449}"/>
                </a:ext>
              </a:extLst>
            </p:cNvPr>
            <p:cNvSpPr/>
            <p:nvPr/>
          </p:nvSpPr>
          <p:spPr>
            <a:xfrm>
              <a:off x="3360485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4EB822-5863-4DD2-BAA8-9499D1DF0368}"/>
                </a:ext>
              </a:extLst>
            </p:cNvPr>
            <p:cNvSpPr/>
            <p:nvPr/>
          </p:nvSpPr>
          <p:spPr>
            <a:xfrm>
              <a:off x="227389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F76010-C75A-4A09-A683-FC4C3480D7B2}"/>
                </a:ext>
              </a:extLst>
            </p:cNvPr>
            <p:cNvSpPr/>
            <p:nvPr/>
          </p:nvSpPr>
          <p:spPr>
            <a:xfrm>
              <a:off x="1010662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CC263-2D86-4E92-812B-6692CAA3139B}"/>
                </a:ext>
              </a:extLst>
            </p:cNvPr>
            <p:cNvSpPr/>
            <p:nvPr/>
          </p:nvSpPr>
          <p:spPr>
            <a:xfrm>
              <a:off x="1793937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241227-2491-46FE-9A5F-32DA9D538399}"/>
                </a:ext>
              </a:extLst>
            </p:cNvPr>
            <p:cNvSpPr/>
            <p:nvPr/>
          </p:nvSpPr>
          <p:spPr>
            <a:xfrm>
              <a:off x="2577210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3403C9-C0FD-4CFE-B6A4-6A3F98FFC45D}"/>
                </a:ext>
              </a:extLst>
            </p:cNvPr>
            <p:cNvSpPr/>
            <p:nvPr/>
          </p:nvSpPr>
          <p:spPr>
            <a:xfrm>
              <a:off x="3360485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238AC-B3C7-4CC2-B15D-750BCDF0189C}"/>
                </a:ext>
              </a:extLst>
            </p:cNvPr>
            <p:cNvSpPr/>
            <p:nvPr/>
          </p:nvSpPr>
          <p:spPr>
            <a:xfrm>
              <a:off x="227389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6FD4B9-3AE6-4D89-8038-129033D34DED}"/>
                </a:ext>
              </a:extLst>
            </p:cNvPr>
            <p:cNvSpPr/>
            <p:nvPr/>
          </p:nvSpPr>
          <p:spPr>
            <a:xfrm>
              <a:off x="1010662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1BB501-C071-46EF-B7D8-418090D660E0}"/>
                </a:ext>
              </a:extLst>
            </p:cNvPr>
            <p:cNvSpPr/>
            <p:nvPr/>
          </p:nvSpPr>
          <p:spPr>
            <a:xfrm>
              <a:off x="1793937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8161629-8071-40C7-8DB0-95F1C001AE10}"/>
                </a:ext>
              </a:extLst>
            </p:cNvPr>
            <p:cNvSpPr/>
            <p:nvPr/>
          </p:nvSpPr>
          <p:spPr>
            <a:xfrm>
              <a:off x="2577210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ED75A4-A0DB-4FE7-88E7-D83C8D955C5E}"/>
                </a:ext>
              </a:extLst>
            </p:cNvPr>
            <p:cNvSpPr/>
            <p:nvPr/>
          </p:nvSpPr>
          <p:spPr>
            <a:xfrm>
              <a:off x="3360485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5B7BBB-E3D2-48E7-B291-6D55496DC95F}"/>
                </a:ext>
              </a:extLst>
            </p:cNvPr>
            <p:cNvSpPr/>
            <p:nvPr/>
          </p:nvSpPr>
          <p:spPr>
            <a:xfrm>
              <a:off x="227389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029373-8AA6-4ECC-945C-BB6A534EBB28}"/>
                </a:ext>
              </a:extLst>
            </p:cNvPr>
            <p:cNvSpPr/>
            <p:nvPr/>
          </p:nvSpPr>
          <p:spPr>
            <a:xfrm>
              <a:off x="1010662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DCEB15-935A-4245-A7B2-435E33E72C9B}"/>
                </a:ext>
              </a:extLst>
            </p:cNvPr>
            <p:cNvSpPr/>
            <p:nvPr/>
          </p:nvSpPr>
          <p:spPr>
            <a:xfrm>
              <a:off x="1793937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02641C-84BA-4B63-B0E5-20EA75594F7F}"/>
                </a:ext>
              </a:extLst>
            </p:cNvPr>
            <p:cNvSpPr/>
            <p:nvPr/>
          </p:nvSpPr>
          <p:spPr>
            <a:xfrm>
              <a:off x="2577210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1D919F-8EB1-451C-94D1-0F6C8AAEFAC7}"/>
                </a:ext>
              </a:extLst>
            </p:cNvPr>
            <p:cNvSpPr/>
            <p:nvPr/>
          </p:nvSpPr>
          <p:spPr>
            <a:xfrm>
              <a:off x="3360485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5743B1-D5B1-42F7-8FF8-A3F813FE085E}"/>
                </a:ext>
              </a:extLst>
            </p:cNvPr>
            <p:cNvSpPr/>
            <p:nvPr/>
          </p:nvSpPr>
          <p:spPr>
            <a:xfrm>
              <a:off x="227389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AD068F-02B9-4E52-BA13-012DD5C5D60E}"/>
                </a:ext>
              </a:extLst>
            </p:cNvPr>
            <p:cNvSpPr/>
            <p:nvPr/>
          </p:nvSpPr>
          <p:spPr>
            <a:xfrm>
              <a:off x="1010662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9AABBE0-4005-4361-AC81-BF61BF533564}"/>
                </a:ext>
              </a:extLst>
            </p:cNvPr>
            <p:cNvSpPr/>
            <p:nvPr/>
          </p:nvSpPr>
          <p:spPr>
            <a:xfrm>
              <a:off x="1793937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C09A46-709A-4C6B-AB69-9E8666C9832E}"/>
                </a:ext>
              </a:extLst>
            </p:cNvPr>
            <p:cNvSpPr/>
            <p:nvPr/>
          </p:nvSpPr>
          <p:spPr>
            <a:xfrm>
              <a:off x="2577210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B83FED-932F-4FBB-96C0-5E5601AA81CF}"/>
                </a:ext>
              </a:extLst>
            </p:cNvPr>
            <p:cNvSpPr/>
            <p:nvPr/>
          </p:nvSpPr>
          <p:spPr>
            <a:xfrm>
              <a:off x="3360485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F0DBA3-6F32-4577-B131-F7D30E70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85" y="1182491"/>
              <a:ext cx="3909335" cy="390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F560E5E-D649-4048-815C-2534173321DB}"/>
              </a:ext>
            </a:extLst>
          </p:cNvPr>
          <p:cNvSpPr txBox="1"/>
          <p:nvPr/>
        </p:nvSpPr>
        <p:spPr>
          <a:xfrm>
            <a:off x="5685567" y="541575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31 22 13 04 -&gt; ??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42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26159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isLeap(year):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(year%4==0 and year%100!=0) or (year%400==0)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totalYear(year):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range(year-1):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365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if(isLeap(i+1)):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total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08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08077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totalMonth(year,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mon[1] += 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range(month-1):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mon[i]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7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80954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totalDay(year,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totalYear(year)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totalMonth(year,month)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-240970" y="-279708"/>
            <a:ext cx="964879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cal(year, month):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days = [[0]*42]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mon[1]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week=0;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total = totalDay(year,month)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 = (total+1)%7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range(mon[month-1]):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days[i+week] = i+1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range(6):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for j in range(7):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if( days[i*7+j] &gt; 0 ):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print("%4d"%days[i*7+j],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    ",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print()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7D2818-6AB7-416C-9219-D1EF7B424D28}"/>
              </a:ext>
            </a:extLst>
          </p:cNvPr>
          <p:cNvSpPr/>
          <p:nvPr/>
        </p:nvSpPr>
        <p:spPr>
          <a:xfrm>
            <a:off x="73152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CBCDA-B2E6-4A80-ADB9-DDAD916D88C4}"/>
              </a:ext>
            </a:extLst>
          </p:cNvPr>
          <p:cNvSpPr/>
          <p:nvPr/>
        </p:nvSpPr>
        <p:spPr>
          <a:xfrm>
            <a:off x="77337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4678B4-8615-4BCF-9824-D39F1E57D015}"/>
              </a:ext>
            </a:extLst>
          </p:cNvPr>
          <p:cNvSpPr/>
          <p:nvPr/>
        </p:nvSpPr>
        <p:spPr>
          <a:xfrm>
            <a:off x="81522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07975-1A2C-4375-9FA2-A0A2CBA468DC}"/>
              </a:ext>
            </a:extLst>
          </p:cNvPr>
          <p:cNvSpPr/>
          <p:nvPr/>
        </p:nvSpPr>
        <p:spPr>
          <a:xfrm>
            <a:off x="85707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385C2-9FC5-4FD2-A6A3-5E6335BD7FD7}"/>
              </a:ext>
            </a:extLst>
          </p:cNvPr>
          <p:cNvSpPr/>
          <p:nvPr/>
        </p:nvSpPr>
        <p:spPr>
          <a:xfrm>
            <a:off x="89893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986D7-E320-42EE-B4C1-553D995CD01A}"/>
              </a:ext>
            </a:extLst>
          </p:cNvPr>
          <p:cNvSpPr/>
          <p:nvPr/>
        </p:nvSpPr>
        <p:spPr>
          <a:xfrm>
            <a:off x="94078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4F2D4-CF05-46B7-8F94-EC8B946C23E0}"/>
              </a:ext>
            </a:extLst>
          </p:cNvPr>
          <p:cNvSpPr/>
          <p:nvPr/>
        </p:nvSpPr>
        <p:spPr>
          <a:xfrm>
            <a:off x="98263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559F3E-87A0-443F-ACD6-D5A97697306D}"/>
              </a:ext>
            </a:extLst>
          </p:cNvPr>
          <p:cNvSpPr/>
          <p:nvPr/>
        </p:nvSpPr>
        <p:spPr>
          <a:xfrm>
            <a:off x="102448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A5F58-1E64-47A9-A733-7C21EF3A2025}"/>
              </a:ext>
            </a:extLst>
          </p:cNvPr>
          <p:cNvSpPr/>
          <p:nvPr/>
        </p:nvSpPr>
        <p:spPr>
          <a:xfrm>
            <a:off x="106634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...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5271AE-9B07-4AF2-9D72-EBC82F969C4D}"/>
              </a:ext>
            </a:extLst>
          </p:cNvPr>
          <p:cNvSpPr/>
          <p:nvPr/>
        </p:nvSpPr>
        <p:spPr>
          <a:xfrm>
            <a:off x="110819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CEF66-CA6B-4803-B246-D4AF771521F1}"/>
              </a:ext>
            </a:extLst>
          </p:cNvPr>
          <p:cNvSpPr/>
          <p:nvPr/>
        </p:nvSpPr>
        <p:spPr>
          <a:xfrm>
            <a:off x="115004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1C82E0-1F87-47B5-815B-4BD06592ADEF}"/>
              </a:ext>
            </a:extLst>
          </p:cNvPr>
          <p:cNvSpPr/>
          <p:nvPr/>
        </p:nvSpPr>
        <p:spPr>
          <a:xfrm>
            <a:off x="119189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540D-107C-4583-8251-2948144AA069}"/>
              </a:ext>
            </a:extLst>
          </p:cNvPr>
          <p:cNvSpPr/>
          <p:nvPr/>
        </p:nvSpPr>
        <p:spPr>
          <a:xfrm>
            <a:off x="123375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45A9E-48B5-4652-BDEA-E87D83DA7FBC}"/>
              </a:ext>
            </a:extLst>
          </p:cNvPr>
          <p:cNvSpPr/>
          <p:nvPr/>
        </p:nvSpPr>
        <p:spPr>
          <a:xfrm>
            <a:off x="127560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[8,8,1,1,2,0,1,2,3,4,5,6,4]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str</a:t>
            </a:r>
            <a:r>
              <a:rPr lang="ko-KR" altLang="en-US" sz="3200">
                <a:latin typeface="Consolas" panose="020B0609020204030204" pitchFamily="49" charset="0"/>
              </a:rPr>
              <a:t>  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input()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 int(ch) for ch in str 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69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8B6E-93DF-4A06-9E73-2E8DD287D16E}"/>
              </a:ext>
            </a:extLst>
          </p:cNvPr>
          <p:cNvSpPr txBox="1"/>
          <p:nvPr/>
        </p:nvSpPr>
        <p:spPr>
          <a:xfrm>
            <a:off x="569800" y="1219200"/>
            <a:ext cx="49407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sum_iter(n):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total = 0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total += i+1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6348300" y="1219200"/>
            <a:ext cx="6522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sum_recur(n):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if( n==1 )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return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n + sum_recur(n-1)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1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762000" y="1193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 + sum_recur(4)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CF5B1-10A8-42F4-9C6B-D023F35107B6}"/>
              </a:ext>
            </a:extLst>
          </p:cNvPr>
          <p:cNvSpPr txBox="1"/>
          <p:nvPr/>
        </p:nvSpPr>
        <p:spPr>
          <a:xfrm>
            <a:off x="2514600" y="1778575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+ sum_recur(3)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C24D6-B908-48E3-B74D-C45E814BEB58}"/>
              </a:ext>
            </a:extLst>
          </p:cNvPr>
          <p:cNvSpPr txBox="1"/>
          <p:nvPr/>
        </p:nvSpPr>
        <p:spPr>
          <a:xfrm>
            <a:off x="4635500" y="2363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 + sum_recur(2)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F5B6B-3840-4DD0-A131-093766FEC951}"/>
              </a:ext>
            </a:extLst>
          </p:cNvPr>
          <p:cNvSpPr txBox="1"/>
          <p:nvPr/>
        </p:nvSpPr>
        <p:spPr>
          <a:xfrm>
            <a:off x="6870700" y="2871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+ sum_recur(1)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7B779-C240-4D77-99E9-FFEA4D466C66}"/>
              </a:ext>
            </a:extLst>
          </p:cNvPr>
          <p:cNvSpPr txBox="1"/>
          <p:nvPr/>
        </p:nvSpPr>
        <p:spPr>
          <a:xfrm>
            <a:off x="8949021" y="33793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3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6B527-39FF-4253-AF0B-DD8823DA08E3}"/>
              </a:ext>
            </a:extLst>
          </p:cNvPr>
          <p:cNvSpPr/>
          <p:nvPr/>
        </p:nvSpPr>
        <p:spPr>
          <a:xfrm>
            <a:off x="18669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개월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83ED2-8994-4755-B32C-390C91A9F550}"/>
              </a:ext>
            </a:extLst>
          </p:cNvPr>
          <p:cNvSpPr/>
          <p:nvPr/>
        </p:nvSpPr>
        <p:spPr>
          <a:xfrm>
            <a:off x="33655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어미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F118C-E170-441D-B439-98B2FB5CCA47}"/>
              </a:ext>
            </a:extLst>
          </p:cNvPr>
          <p:cNvSpPr/>
          <p:nvPr/>
        </p:nvSpPr>
        <p:spPr>
          <a:xfrm>
            <a:off x="48641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새끼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0615F-6A74-49E8-A1C3-9DAC7488032C}"/>
              </a:ext>
            </a:extLst>
          </p:cNvPr>
          <p:cNvSpPr/>
          <p:nvPr/>
        </p:nvSpPr>
        <p:spPr>
          <a:xfrm>
            <a:off x="63627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4221C-88D7-4D81-92B8-6CD5D5FAD3C8}"/>
              </a:ext>
            </a:extLst>
          </p:cNvPr>
          <p:cNvSpPr/>
          <p:nvPr/>
        </p:nvSpPr>
        <p:spPr>
          <a:xfrm>
            <a:off x="18669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1F714-9056-4A02-8B0E-BC5ABDC3DC01}"/>
              </a:ext>
            </a:extLst>
          </p:cNvPr>
          <p:cNvSpPr/>
          <p:nvPr/>
        </p:nvSpPr>
        <p:spPr>
          <a:xfrm>
            <a:off x="33655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01439-B867-4CC7-9938-92B6FA7E9AAE}"/>
              </a:ext>
            </a:extLst>
          </p:cNvPr>
          <p:cNvSpPr/>
          <p:nvPr/>
        </p:nvSpPr>
        <p:spPr>
          <a:xfrm>
            <a:off x="48641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34BB2-9E4D-40F6-A574-1308063C5D29}"/>
              </a:ext>
            </a:extLst>
          </p:cNvPr>
          <p:cNvSpPr/>
          <p:nvPr/>
        </p:nvSpPr>
        <p:spPr>
          <a:xfrm>
            <a:off x="63627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813B3-32C0-44D8-8E19-733CF5AB31FF}"/>
              </a:ext>
            </a:extLst>
          </p:cNvPr>
          <p:cNvSpPr/>
          <p:nvPr/>
        </p:nvSpPr>
        <p:spPr>
          <a:xfrm>
            <a:off x="18669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F10749-1755-4ABA-9DC2-27708935F64A}"/>
              </a:ext>
            </a:extLst>
          </p:cNvPr>
          <p:cNvSpPr/>
          <p:nvPr/>
        </p:nvSpPr>
        <p:spPr>
          <a:xfrm>
            <a:off x="33655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EBFC3-ED40-4E01-85DD-E061352EC6D1}"/>
              </a:ext>
            </a:extLst>
          </p:cNvPr>
          <p:cNvSpPr/>
          <p:nvPr/>
        </p:nvSpPr>
        <p:spPr>
          <a:xfrm>
            <a:off x="48641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5F24B-1A98-4F68-9CD7-E1F01E618153}"/>
              </a:ext>
            </a:extLst>
          </p:cNvPr>
          <p:cNvSpPr/>
          <p:nvPr/>
        </p:nvSpPr>
        <p:spPr>
          <a:xfrm>
            <a:off x="63627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BDF9A-6C60-4C26-AD23-37E9FE7A49D9}"/>
              </a:ext>
            </a:extLst>
          </p:cNvPr>
          <p:cNvSpPr/>
          <p:nvPr/>
        </p:nvSpPr>
        <p:spPr>
          <a:xfrm>
            <a:off x="18669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FF41E0-8649-4354-B5A5-1B35A8BC06C1}"/>
              </a:ext>
            </a:extLst>
          </p:cNvPr>
          <p:cNvSpPr/>
          <p:nvPr/>
        </p:nvSpPr>
        <p:spPr>
          <a:xfrm>
            <a:off x="33655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C4100-CEE3-4095-8C23-81457053FBED}"/>
              </a:ext>
            </a:extLst>
          </p:cNvPr>
          <p:cNvSpPr/>
          <p:nvPr/>
        </p:nvSpPr>
        <p:spPr>
          <a:xfrm>
            <a:off x="48641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2BFBD-2B78-492A-8D93-174ADCA00747}"/>
              </a:ext>
            </a:extLst>
          </p:cNvPr>
          <p:cNvSpPr/>
          <p:nvPr/>
        </p:nvSpPr>
        <p:spPr>
          <a:xfrm>
            <a:off x="63627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7A78FE-1912-4EE1-9B81-68987DE27801}"/>
              </a:ext>
            </a:extLst>
          </p:cNvPr>
          <p:cNvSpPr/>
          <p:nvPr/>
        </p:nvSpPr>
        <p:spPr>
          <a:xfrm>
            <a:off x="18669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50934-3D38-4B6F-A37D-E95C75CF01C0}"/>
              </a:ext>
            </a:extLst>
          </p:cNvPr>
          <p:cNvSpPr/>
          <p:nvPr/>
        </p:nvSpPr>
        <p:spPr>
          <a:xfrm>
            <a:off x="33655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E1FB7-82EF-4E10-83B6-C35F99DABADF}"/>
              </a:ext>
            </a:extLst>
          </p:cNvPr>
          <p:cNvSpPr/>
          <p:nvPr/>
        </p:nvSpPr>
        <p:spPr>
          <a:xfrm>
            <a:off x="48641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E4C37E-90F2-4A1F-B51F-DCEA53F7A94F}"/>
              </a:ext>
            </a:extLst>
          </p:cNvPr>
          <p:cNvSpPr/>
          <p:nvPr/>
        </p:nvSpPr>
        <p:spPr>
          <a:xfrm>
            <a:off x="63627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FA120-158B-4FCA-AFFC-F2F831E035DA}"/>
              </a:ext>
            </a:extLst>
          </p:cNvPr>
          <p:cNvSpPr/>
          <p:nvPr/>
        </p:nvSpPr>
        <p:spPr>
          <a:xfrm>
            <a:off x="18669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4F759E-0A10-43BF-8C5E-CC902E6FE9C5}"/>
              </a:ext>
            </a:extLst>
          </p:cNvPr>
          <p:cNvSpPr/>
          <p:nvPr/>
        </p:nvSpPr>
        <p:spPr>
          <a:xfrm>
            <a:off x="33655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5B022-AF8E-426B-A789-F7C7046FD370}"/>
              </a:ext>
            </a:extLst>
          </p:cNvPr>
          <p:cNvSpPr/>
          <p:nvPr/>
        </p:nvSpPr>
        <p:spPr>
          <a:xfrm>
            <a:off x="48641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767186-64E0-411D-A6B3-B669AA276E46}"/>
              </a:ext>
            </a:extLst>
          </p:cNvPr>
          <p:cNvSpPr/>
          <p:nvPr/>
        </p:nvSpPr>
        <p:spPr>
          <a:xfrm>
            <a:off x="63627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1A86DC-E3E9-4940-AD7D-2F686EE9B88F}"/>
              </a:ext>
            </a:extLst>
          </p:cNvPr>
          <p:cNvSpPr/>
          <p:nvPr/>
        </p:nvSpPr>
        <p:spPr>
          <a:xfrm>
            <a:off x="18669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3F6ED-A63F-4905-BF23-60D7FCE5359C}"/>
              </a:ext>
            </a:extLst>
          </p:cNvPr>
          <p:cNvSpPr/>
          <p:nvPr/>
        </p:nvSpPr>
        <p:spPr>
          <a:xfrm>
            <a:off x="33655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61E2A-DA25-4283-8EB6-B14DF89DE783}"/>
              </a:ext>
            </a:extLst>
          </p:cNvPr>
          <p:cNvSpPr/>
          <p:nvPr/>
        </p:nvSpPr>
        <p:spPr>
          <a:xfrm>
            <a:off x="48641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4D570F-D8C1-43F7-94E7-03213C290E5E}"/>
              </a:ext>
            </a:extLst>
          </p:cNvPr>
          <p:cNvSpPr/>
          <p:nvPr/>
        </p:nvSpPr>
        <p:spPr>
          <a:xfrm>
            <a:off x="63627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3B288D-FF5A-4BFB-BD99-8C9170A27ABC}"/>
              </a:ext>
            </a:extLst>
          </p:cNvPr>
          <p:cNvSpPr/>
          <p:nvPr/>
        </p:nvSpPr>
        <p:spPr>
          <a:xfrm>
            <a:off x="18669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6304F-D83E-4542-B69B-0131A64E8A95}"/>
              </a:ext>
            </a:extLst>
          </p:cNvPr>
          <p:cNvSpPr/>
          <p:nvPr/>
        </p:nvSpPr>
        <p:spPr>
          <a:xfrm>
            <a:off x="33655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90C18-4A5C-4CDD-892D-F54D360A93BA}"/>
              </a:ext>
            </a:extLst>
          </p:cNvPr>
          <p:cNvSpPr/>
          <p:nvPr/>
        </p:nvSpPr>
        <p:spPr>
          <a:xfrm>
            <a:off x="48641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3CBB04-9451-4058-98C0-72B8D5F6C324}"/>
              </a:ext>
            </a:extLst>
          </p:cNvPr>
          <p:cNvSpPr/>
          <p:nvPr/>
        </p:nvSpPr>
        <p:spPr>
          <a:xfrm>
            <a:off x="63627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12296-9225-4FD6-9275-AFFE5CD9B16A}"/>
              </a:ext>
            </a:extLst>
          </p:cNvPr>
          <p:cNvSpPr/>
          <p:nvPr/>
        </p:nvSpPr>
        <p:spPr>
          <a:xfrm>
            <a:off x="18669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C89DD-1C61-47FC-BA6C-433FEDEB79C2}"/>
              </a:ext>
            </a:extLst>
          </p:cNvPr>
          <p:cNvSpPr/>
          <p:nvPr/>
        </p:nvSpPr>
        <p:spPr>
          <a:xfrm>
            <a:off x="33655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B259A-D030-45B6-BDB9-7F2E5A40BE04}"/>
              </a:ext>
            </a:extLst>
          </p:cNvPr>
          <p:cNvSpPr/>
          <p:nvPr/>
        </p:nvSpPr>
        <p:spPr>
          <a:xfrm>
            <a:off x="48641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836FFF-F170-4DAC-A8DB-B5024A67A5DD}"/>
              </a:ext>
            </a:extLst>
          </p:cNvPr>
          <p:cNvSpPr/>
          <p:nvPr/>
        </p:nvSpPr>
        <p:spPr>
          <a:xfrm>
            <a:off x="63627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D3E1D3-F903-418F-9F44-1BA1D08F91F8}"/>
              </a:ext>
            </a:extLst>
          </p:cNvPr>
          <p:cNvSpPr/>
          <p:nvPr/>
        </p:nvSpPr>
        <p:spPr>
          <a:xfrm>
            <a:off x="18669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51182D-D181-4CA6-B7A0-EC1EC3A93003}"/>
              </a:ext>
            </a:extLst>
          </p:cNvPr>
          <p:cNvSpPr/>
          <p:nvPr/>
        </p:nvSpPr>
        <p:spPr>
          <a:xfrm>
            <a:off x="33655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D0A3FE-4BAE-42F3-9FA4-D6B2249A6637}"/>
              </a:ext>
            </a:extLst>
          </p:cNvPr>
          <p:cNvSpPr/>
          <p:nvPr/>
        </p:nvSpPr>
        <p:spPr>
          <a:xfrm>
            <a:off x="48641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108B25-5E3E-409A-9AF7-56D86CAE8A2E}"/>
              </a:ext>
            </a:extLst>
          </p:cNvPr>
          <p:cNvSpPr/>
          <p:nvPr/>
        </p:nvSpPr>
        <p:spPr>
          <a:xfrm>
            <a:off x="63627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88039-EB61-4518-9AA0-7B57D3305D41}"/>
              </a:ext>
            </a:extLst>
          </p:cNvPr>
          <p:cNvSpPr txBox="1"/>
          <p:nvPr/>
        </p:nvSpPr>
        <p:spPr>
          <a:xfrm>
            <a:off x="8267700" y="1425850"/>
            <a:ext cx="4823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토끼 기르기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단위 쌍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임신주기 </a:t>
            </a:r>
            <a:r>
              <a:rPr lang="en-US" altLang="ko-KR" sz="3200">
                <a:latin typeface="Consolas" panose="020B0609020204030204" pitchFamily="49" charset="0"/>
              </a:rPr>
              <a:t>1</a:t>
            </a:r>
            <a:r>
              <a:rPr lang="ko-KR" altLang="en-US" sz="3200">
                <a:latin typeface="Consolas" panose="020B0609020204030204" pitchFamily="49" charset="0"/>
              </a:rPr>
              <a:t>달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3. 1</a:t>
            </a:r>
            <a:r>
              <a:rPr lang="ko-KR" altLang="en-US" sz="3200">
                <a:latin typeface="Consolas" panose="020B0609020204030204" pitchFamily="49" charset="0"/>
              </a:rPr>
              <a:t>달후 어미토끼가 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7F508-CECF-4DA6-A5B6-3E5D2FC94A88}"/>
              </a:ext>
            </a:extLst>
          </p:cNvPr>
          <p:cNvSpPr/>
          <p:nvPr/>
        </p:nvSpPr>
        <p:spPr>
          <a:xfrm>
            <a:off x="18669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F2F9C2-8FBE-4EA0-8933-CDBFA481454E}"/>
              </a:ext>
            </a:extLst>
          </p:cNvPr>
          <p:cNvSpPr/>
          <p:nvPr/>
        </p:nvSpPr>
        <p:spPr>
          <a:xfrm>
            <a:off x="33655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787BAC-8A22-4616-A781-B86F0C445B53}"/>
              </a:ext>
            </a:extLst>
          </p:cNvPr>
          <p:cNvSpPr/>
          <p:nvPr/>
        </p:nvSpPr>
        <p:spPr>
          <a:xfrm>
            <a:off x="48641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75F19E-1BC5-44C6-9172-9A97BEC2D13A}"/>
              </a:ext>
            </a:extLst>
          </p:cNvPr>
          <p:cNvSpPr/>
          <p:nvPr/>
        </p:nvSpPr>
        <p:spPr>
          <a:xfrm>
            <a:off x="63627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338E6-514C-4EF4-A83B-E97966348F40}"/>
              </a:ext>
            </a:extLst>
          </p:cNvPr>
          <p:cNvSpPr txBox="1"/>
          <p:nvPr/>
        </p:nvSpPr>
        <p:spPr>
          <a:xfrm>
            <a:off x="8267700" y="4354932"/>
            <a:ext cx="2052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황금 비율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1.618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7639050" y="749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S=0x3 =&gt; -1</a:t>
            </a:r>
            <a:endParaRPr lang="ko-KR" altLang="en-US" sz="4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5B450F-3AE6-4F81-AE87-B191A23E8AE6}"/>
              </a:ext>
            </a:extLst>
          </p:cNvPr>
          <p:cNvSpPr/>
          <p:nvPr/>
        </p:nvSpPr>
        <p:spPr>
          <a:xfrm>
            <a:off x="7035800" y="1511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5DBF94-2F18-46D4-AA4A-D4CB7DB283F1}"/>
              </a:ext>
            </a:extLst>
          </p:cNvPr>
          <p:cNvSpPr/>
          <p:nvPr/>
        </p:nvSpPr>
        <p:spPr>
          <a:xfrm>
            <a:off x="7639050" y="1511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E46C42-4750-475B-9FBC-35B2557A34CD}"/>
              </a:ext>
            </a:extLst>
          </p:cNvPr>
          <p:cNvSpPr/>
          <p:nvPr/>
        </p:nvSpPr>
        <p:spPr>
          <a:xfrm>
            <a:off x="7035800" y="2667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CF8B12-0A4E-408D-9123-BB9811800498}"/>
              </a:ext>
            </a:extLst>
          </p:cNvPr>
          <p:cNvSpPr/>
          <p:nvPr/>
        </p:nvSpPr>
        <p:spPr>
          <a:xfrm>
            <a:off x="7639050" y="2667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6AF0AD-07EE-47CF-A0ED-14F03B29F76F}"/>
              </a:ext>
            </a:extLst>
          </p:cNvPr>
          <p:cNvSpPr/>
          <p:nvPr/>
        </p:nvSpPr>
        <p:spPr>
          <a:xfrm>
            <a:off x="7639050" y="3429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83861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896CE-5BFA-4DEA-8DC8-02C24DF7D948}"/>
              </a:ext>
            </a:extLst>
          </p:cNvPr>
          <p:cNvSpPr txBox="1"/>
          <p:nvPr/>
        </p:nvSpPr>
        <p:spPr>
          <a:xfrm>
            <a:off x="8386149" y="147680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+1</a:t>
            </a:r>
            <a:endParaRPr lang="ko-KR" altLang="en-US" sz="4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45AE2-EE9A-40B8-AB98-B9DB76E34DBD}"/>
              </a:ext>
            </a:extLst>
          </p:cNvPr>
          <p:cNvSpPr txBox="1"/>
          <p:nvPr/>
        </p:nvSpPr>
        <p:spPr>
          <a:xfrm>
            <a:off x="8386150" y="26325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83861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1500344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E52E-479A-4591-8A08-6C802237C975}"/>
              </a:ext>
            </a:extLst>
          </p:cNvPr>
          <p:cNvSpPr/>
          <p:nvPr/>
        </p:nvSpPr>
        <p:spPr>
          <a:xfrm>
            <a:off x="1828800" y="902275"/>
            <a:ext cx="273050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B3A7-1752-448D-AD74-702BCA118FBA}"/>
              </a:ext>
            </a:extLst>
          </p:cNvPr>
          <p:cNvSpPr txBox="1"/>
          <p:nvPr/>
        </p:nvSpPr>
        <p:spPr>
          <a:xfrm>
            <a:off x="2762681" y="31750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210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7F40-8FA3-4C5C-AAE3-0C1913CBC157}"/>
              </a:ext>
            </a:extLst>
          </p:cNvPr>
          <p:cNvSpPr txBox="1"/>
          <p:nvPr/>
        </p:nvSpPr>
        <p:spPr>
          <a:xfrm>
            <a:off x="4559300" y="2533937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297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455C13-FA2A-4EA0-A58D-98D988786FB2}"/>
              </a:ext>
            </a:extLst>
          </p:cNvPr>
          <p:cNvCxnSpPr/>
          <p:nvPr/>
        </p:nvCxnSpPr>
        <p:spPr>
          <a:xfrm>
            <a:off x="1384300" y="2826324"/>
            <a:ext cx="33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F3EEFD-3885-4B15-B3EF-9D763956583F}"/>
              </a:ext>
            </a:extLst>
          </p:cNvPr>
          <p:cNvSpPr txBox="1"/>
          <p:nvPr/>
        </p:nvSpPr>
        <p:spPr>
          <a:xfrm>
            <a:off x="3891304" y="311581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634F-878E-4A1A-B3F7-709F02443A1F}"/>
              </a:ext>
            </a:extLst>
          </p:cNvPr>
          <p:cNvSpPr txBox="1"/>
          <p:nvPr/>
        </p:nvSpPr>
        <p:spPr>
          <a:xfrm>
            <a:off x="5542304" y="2533937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81CF7-935F-4D26-B911-35B2B4007229}"/>
              </a:ext>
            </a:extLst>
          </p:cNvPr>
          <p:cNvSpPr txBox="1"/>
          <p:nvPr/>
        </p:nvSpPr>
        <p:spPr>
          <a:xfrm>
            <a:off x="6477000" y="60396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x:y =y/2:x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229CE-3EAB-45A7-88D7-B2B6060049ED}"/>
              </a:ext>
            </a:extLst>
          </p:cNvPr>
          <p:cNvSpPr txBox="1"/>
          <p:nvPr/>
        </p:nvSpPr>
        <p:spPr>
          <a:xfrm>
            <a:off x="1198904" y="1571912"/>
            <a:ext cx="99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y/2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/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/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82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1   1   2   3   5   8   13   21   34   55   89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 fibo(n):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 &lt; 2 ):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fibo(n-1)+fibo(n-2)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2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fibo(4)             +                 fibo(3)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C12B-D1A4-4727-844C-B7C183B1EEE5}"/>
              </a:ext>
            </a:extLst>
          </p:cNvPr>
          <p:cNvSpPr txBox="1"/>
          <p:nvPr/>
        </p:nvSpPr>
        <p:spPr>
          <a:xfrm>
            <a:off x="-266700" y="2297837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fibo(3)     +      fibo(2)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B9DBF-1B97-4AE3-8CF2-1AADB53A81BB}"/>
              </a:ext>
            </a:extLst>
          </p:cNvPr>
          <p:cNvSpPr txBox="1"/>
          <p:nvPr/>
        </p:nvSpPr>
        <p:spPr>
          <a:xfrm>
            <a:off x="8181194" y="227186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9A5E1-9BED-4A30-9BD9-6C717C1F98E9}"/>
              </a:ext>
            </a:extLst>
          </p:cNvPr>
          <p:cNvSpPr txBox="1"/>
          <p:nvPr/>
        </p:nvSpPr>
        <p:spPr>
          <a:xfrm>
            <a:off x="7010400" y="3149600"/>
            <a:ext cx="398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B6AD-F3B1-4CE5-AFFB-C4CE0EBE1E33}"/>
              </a:ext>
            </a:extLst>
          </p:cNvPr>
          <p:cNvSpPr txBox="1"/>
          <p:nvPr/>
        </p:nvSpPr>
        <p:spPr>
          <a:xfrm>
            <a:off x="11197111" y="311063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62CA7-45E1-49D5-AA64-3AAA39B5A078}"/>
              </a:ext>
            </a:extLst>
          </p:cNvPr>
          <p:cNvSpPr txBox="1"/>
          <p:nvPr/>
        </p:nvSpPr>
        <p:spPr>
          <a:xfrm>
            <a:off x="6968011" y="3820973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AE941-2B65-4FB2-BC9A-5ECA390AFAF2}"/>
              </a:ext>
            </a:extLst>
          </p:cNvPr>
          <p:cNvSpPr txBox="1"/>
          <p:nvPr/>
        </p:nvSpPr>
        <p:spPr>
          <a:xfrm>
            <a:off x="-1485900" y="30081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EB41-B626-4284-8C11-BF8AD02156D6}"/>
              </a:ext>
            </a:extLst>
          </p:cNvPr>
          <p:cNvSpPr txBox="1"/>
          <p:nvPr/>
        </p:nvSpPr>
        <p:spPr>
          <a:xfrm>
            <a:off x="2842073" y="29850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2072E-6B20-42CA-8DFB-354675A30A10}"/>
              </a:ext>
            </a:extLst>
          </p:cNvPr>
          <p:cNvSpPr txBox="1"/>
          <p:nvPr/>
        </p:nvSpPr>
        <p:spPr>
          <a:xfrm>
            <a:off x="3189479" y="36954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AF4DA-2AEB-4AE9-A495-88EA8E34EC11}"/>
              </a:ext>
            </a:extLst>
          </p:cNvPr>
          <p:cNvSpPr txBox="1"/>
          <p:nvPr/>
        </p:nvSpPr>
        <p:spPr>
          <a:xfrm>
            <a:off x="1464305" y="356984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4F1BA-89FD-484B-AE79-B493A101BBEA}"/>
              </a:ext>
            </a:extLst>
          </p:cNvPr>
          <p:cNvSpPr txBox="1"/>
          <p:nvPr/>
        </p:nvSpPr>
        <p:spPr>
          <a:xfrm>
            <a:off x="-2596502" y="369541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3FBD-47FD-47CA-A8D1-3E07C7CDAC5A}"/>
              </a:ext>
            </a:extLst>
          </p:cNvPr>
          <p:cNvSpPr txBox="1"/>
          <p:nvPr/>
        </p:nvSpPr>
        <p:spPr>
          <a:xfrm>
            <a:off x="-2596502" y="4405748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5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0005F-DCA8-4179-A3E4-EA639E968554}"/>
              </a:ext>
            </a:extLst>
          </p:cNvPr>
          <p:cNvSpPr txBox="1"/>
          <p:nvPr/>
        </p:nvSpPr>
        <p:spPr>
          <a:xfrm>
            <a:off x="-241300" y="1576525"/>
            <a:ext cx="62872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temp0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temp1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= temp0+temp1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temp0 = 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temp1  = total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76A63-C018-4364-A3F7-AFA6470239FF}"/>
              </a:ext>
            </a:extLst>
          </p:cNvPr>
          <p:cNvSpPr/>
          <p:nvPr/>
        </p:nvSpPr>
        <p:spPr>
          <a:xfrm>
            <a:off x="6743700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5463C-50BD-464B-8F53-7FB88F6D9025}"/>
              </a:ext>
            </a:extLst>
          </p:cNvPr>
          <p:cNvSpPr txBox="1"/>
          <p:nvPr/>
        </p:nvSpPr>
        <p:spPr>
          <a:xfrm>
            <a:off x="8367354" y="2032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52559-88D2-4B4F-8654-773EC93BF3DF}"/>
              </a:ext>
            </a:extLst>
          </p:cNvPr>
          <p:cNvSpPr/>
          <p:nvPr/>
        </p:nvSpPr>
        <p:spPr>
          <a:xfrm>
            <a:off x="8410192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0FCD4-42FF-4D6D-B340-CE97928D388E}"/>
              </a:ext>
            </a:extLst>
          </p:cNvPr>
          <p:cNvSpPr txBox="1"/>
          <p:nvPr/>
        </p:nvSpPr>
        <p:spPr>
          <a:xfrm>
            <a:off x="10187318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6A6477-2E88-4ED4-91A0-DB67B1A5E768}"/>
              </a:ext>
            </a:extLst>
          </p:cNvPr>
          <p:cNvSpPr/>
          <p:nvPr/>
        </p:nvSpPr>
        <p:spPr>
          <a:xfrm>
            <a:off x="10153316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2BCF-A38A-41FD-8AB7-06B17F22CACF}"/>
              </a:ext>
            </a:extLst>
          </p:cNvPr>
          <p:cNvSpPr txBox="1"/>
          <p:nvPr/>
        </p:nvSpPr>
        <p:spPr>
          <a:xfrm>
            <a:off x="11887200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28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341108D4-C6C6-47DC-9F37-9F6171397E3B}"/>
              </a:ext>
            </a:extLst>
          </p:cNvPr>
          <p:cNvSpPr/>
          <p:nvPr/>
        </p:nvSpPr>
        <p:spPr>
          <a:xfrm>
            <a:off x="5163419" y="5740400"/>
            <a:ext cx="265429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7775432" y="1549400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0C52B3DF-5316-4B66-8574-AC9607860408}"/>
              </a:ext>
            </a:extLst>
          </p:cNvPr>
          <p:cNvSpPr/>
          <p:nvPr/>
        </p:nvSpPr>
        <p:spPr>
          <a:xfrm>
            <a:off x="5357091" y="5448012"/>
            <a:ext cx="226694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5632681" y="51689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873E-6553-43B1-8507-61195070A281}"/>
              </a:ext>
            </a:extLst>
          </p:cNvPr>
          <p:cNvSpPr txBox="1"/>
          <p:nvPr/>
        </p:nvSpPr>
        <p:spPr>
          <a:xfrm>
            <a:off x="9601613" y="1592481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CED448C-570B-440B-9351-881BD65D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-64465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 : a -&gt; c 2 : a -&gt; b 1 : c -&gt; b 3 : a -&gt; c 1 : b -&gt; a 2 : b -&gt; c 1 : a -&gt; 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2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8905824" y="1790412"/>
            <a:ext cx="26709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n:a-&gt;c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  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n-1:b-&gt;c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746768" y="57404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17832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4712945" y="2107913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2984134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45076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5402462" y="1301652"/>
            <a:ext cx="92256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hanoi( n, fr, by, to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print("%d : %s -&gt; %s"%(n,fr,to))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fr, to, by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print("%d : %s -&gt; %s"%(n,fr,to))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by, fr, to 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hanoi(3, 'a', 'b', 'c')</a:t>
            </a: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833022" y="5697037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0B4B510-9C40-4AC3-8D1C-016001186FC3}"/>
              </a:ext>
            </a:extLst>
          </p:cNvPr>
          <p:cNvSpPr/>
          <p:nvPr/>
        </p:nvSpPr>
        <p:spPr>
          <a:xfrm>
            <a:off x="1092662" y="5489909"/>
            <a:ext cx="1317642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954B3A7-59EC-40F0-BE93-6C3282D3798A}"/>
              </a:ext>
            </a:extLst>
          </p:cNvPr>
          <p:cNvSpPr/>
          <p:nvPr/>
        </p:nvSpPr>
        <p:spPr>
          <a:xfrm>
            <a:off x="1323947" y="5222790"/>
            <a:ext cx="85507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3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2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6510</Words>
  <Application>Microsoft Office PowerPoint</Application>
  <PresentationFormat>와이드스크린</PresentationFormat>
  <Paragraphs>2423</Paragraphs>
  <Slides>96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2" baseType="lpstr">
      <vt:lpstr>Arial Unicode MS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atcamp</cp:lastModifiedBy>
  <cp:revision>85</cp:revision>
  <dcterms:created xsi:type="dcterms:W3CDTF">2020-07-20T01:31:24Z</dcterms:created>
  <dcterms:modified xsi:type="dcterms:W3CDTF">2020-07-24T06:47:39Z</dcterms:modified>
</cp:coreProperties>
</file>