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3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1C3A8-1194-4C96-8094-91E6EDB75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5D16F7-66D2-428A-B1F9-2A5F658CFA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CDAA16-D349-4AA1-AFA6-B43D2BBA3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A49294-A34B-4BD6-A233-730082943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2E537C-4A60-453D-BDB9-425856128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381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30DE8-539C-400A-AEDC-D2526DC15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E4BB6E-13B4-4E26-8BD6-3431E7358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89BD50-79E2-4042-AAA4-B3B816521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39DD1D-97B8-4D65-A1B9-5FD201525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09B18D-2BFB-42C1-BAE4-1DEE0D1B9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78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38B8ECC-4FF1-40D3-949B-25A748E562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6B4245-5884-49B7-A3DB-AF31AE7BE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AA0B37-84AF-48D8-9E0A-01B93C6C3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49EBA-9345-42DC-8EE6-5DCF06EE6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346F95-47FC-4DE4-8B2F-57473DFFB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42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0C239-104F-4FB8-A56C-C9C819404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851EA0-2CAF-4D82-A72C-A5190DBEF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B0C4B9-3E3A-4134-BA40-D2E90D29F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EDD893-D783-4BDC-B63C-3DD46AB91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DB55C3-C77D-4E72-A97E-D748DF7A5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08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F3BB03-A93E-4E33-A265-1E6BC4491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99AC79-1F03-41A8-B8F7-A83666CA1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48D2CE-8705-4DD1-A2BE-AD84CFEB4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0FD26A-7760-48C8-B576-8AFC77CF3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ED9306-970B-4C08-9FFB-456F7B235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219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47F3C-4683-4CFB-823A-7ECE4E071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FA9C52-0C5D-488F-9909-434CF200C3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EE9AE8-E430-477F-AF51-4764F0AB7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BEEF4F-034A-416C-8978-94777F7E8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BDBCCE-DEBA-425B-8389-0FC9EF46E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548EBB-D2C7-4357-872C-166B53B1F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049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3AF472-C290-4B8B-BA24-EACCC22E8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F368B8-4E19-4D39-B750-6253BD850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C76FAE-B8C3-464C-872F-70F1CED75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D3182B-AD1F-445A-B324-3D2AC87C1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DF6B35-7325-460B-B049-2F4FADF758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24AD01-CF58-4F2A-B842-2CF7E7547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D25AF32-7535-430A-B690-3166076A2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830254-FBD8-4D7A-909B-6C6C59A46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692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400379-CA4D-496F-9FF1-07BE5AA5C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EC000C-C6FF-45E2-9ACC-6DFAA3418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45B455-5F46-4EC2-B145-B811DE59B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DB41A7-5861-427C-8FC4-22711BB19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900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624E6B-4B13-4B76-9AE6-18993C9D0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195AEC-30B6-4F99-8D04-852F92BEE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770486-4B55-4626-A94D-7112A49F6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194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C03BE-57FB-48E6-990D-3A493A691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E0C19C-70FD-477A-9A7D-5FAD1D5CF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3B95C9-14F1-4858-878D-8BF58450B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F931F4-4F7C-4FE4-B424-754486EEB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CE076E-3EFD-4706-9B49-A88772E54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16A5FF-1349-4A61-9E5F-381EBAB6C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107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C220B2-2527-4DA0-ACF9-1F66455FF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E8FAEB-DF3C-4070-82A2-8BB21FC3AC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919B7D-0398-4874-806F-7F4D87543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ED7937-32C8-406E-8EFD-DE26DED15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E7CD91-027E-49B3-8472-F914787C3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09CB97-C17A-43C3-AB04-46EDAFC66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035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F65652-83D7-420B-B360-C67E4A2F6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327104-F1D2-4666-BBE9-BEA8CF8A0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50D7C7-464C-474C-92DA-03A670C755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D5E33-3AAD-41E2-976E-3520D474CD93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07F793-1026-4B91-AE27-132A038CF3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01E036-7140-4A46-8944-CFEDC73FF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613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EB69DA-47CF-450D-8EBF-9E7D4950A08C}"/>
              </a:ext>
            </a:extLst>
          </p:cNvPr>
          <p:cNvSpPr txBox="1"/>
          <p:nvPr/>
        </p:nvSpPr>
        <p:spPr>
          <a:xfrm>
            <a:off x="528965" y="403412"/>
            <a:ext cx="7869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f = 0.1 =&gt; 0.00011001100110011....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051DCC3-EBF6-45A6-8E50-8583A7845880}"/>
              </a:ext>
            </a:extLst>
          </p:cNvPr>
          <p:cNvSpPr/>
          <p:nvPr/>
        </p:nvSpPr>
        <p:spPr>
          <a:xfrm>
            <a:off x="215152" y="2850777"/>
            <a:ext cx="313813" cy="5782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AB632F8-A4F6-41C9-9749-F341F62D1CFD}"/>
              </a:ext>
            </a:extLst>
          </p:cNvPr>
          <p:cNvSpPr/>
          <p:nvPr/>
        </p:nvSpPr>
        <p:spPr>
          <a:xfrm>
            <a:off x="536713" y="2850777"/>
            <a:ext cx="313813" cy="57822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BA3CBCD-341F-44FD-93C0-F648064BC0FF}"/>
              </a:ext>
            </a:extLst>
          </p:cNvPr>
          <p:cNvSpPr/>
          <p:nvPr/>
        </p:nvSpPr>
        <p:spPr>
          <a:xfrm>
            <a:off x="858274" y="2850777"/>
            <a:ext cx="313813" cy="57822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5246CE2-7A30-4E8B-A672-32A5DC366DD9}"/>
              </a:ext>
            </a:extLst>
          </p:cNvPr>
          <p:cNvSpPr/>
          <p:nvPr/>
        </p:nvSpPr>
        <p:spPr>
          <a:xfrm>
            <a:off x="1179835" y="2850777"/>
            <a:ext cx="313813" cy="57822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D129910-F7FA-4538-BE99-FB176EC1CDCC}"/>
              </a:ext>
            </a:extLst>
          </p:cNvPr>
          <p:cNvSpPr/>
          <p:nvPr/>
        </p:nvSpPr>
        <p:spPr>
          <a:xfrm>
            <a:off x="1501396" y="2850777"/>
            <a:ext cx="313813" cy="57822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B2F7F4D-108D-493B-9CCE-C845CDFF3115}"/>
              </a:ext>
            </a:extLst>
          </p:cNvPr>
          <p:cNvSpPr/>
          <p:nvPr/>
        </p:nvSpPr>
        <p:spPr>
          <a:xfrm>
            <a:off x="1822957" y="2850777"/>
            <a:ext cx="313813" cy="57822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AD63F7E-C091-4A22-A3AA-328AB0AADAE4}"/>
              </a:ext>
            </a:extLst>
          </p:cNvPr>
          <p:cNvSpPr/>
          <p:nvPr/>
        </p:nvSpPr>
        <p:spPr>
          <a:xfrm>
            <a:off x="2144518" y="2850777"/>
            <a:ext cx="313813" cy="57822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C0BD211-9982-4504-98E4-746BAEA1DBD4}"/>
              </a:ext>
            </a:extLst>
          </p:cNvPr>
          <p:cNvSpPr/>
          <p:nvPr/>
        </p:nvSpPr>
        <p:spPr>
          <a:xfrm>
            <a:off x="2466079" y="2850777"/>
            <a:ext cx="313813" cy="57822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5BC8DF5-484F-48AC-9886-B40C9C23F5BB}"/>
              </a:ext>
            </a:extLst>
          </p:cNvPr>
          <p:cNvSpPr/>
          <p:nvPr/>
        </p:nvSpPr>
        <p:spPr>
          <a:xfrm>
            <a:off x="2787640" y="2850777"/>
            <a:ext cx="313813" cy="57822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1CAA8DD-82CA-4917-820D-29155E85D926}"/>
              </a:ext>
            </a:extLst>
          </p:cNvPr>
          <p:cNvSpPr/>
          <p:nvPr/>
        </p:nvSpPr>
        <p:spPr>
          <a:xfrm>
            <a:off x="3144068" y="2850777"/>
            <a:ext cx="313813" cy="57822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AA2FD7C-4224-4144-86AF-26A2E7477435}"/>
              </a:ext>
            </a:extLst>
          </p:cNvPr>
          <p:cNvSpPr/>
          <p:nvPr/>
        </p:nvSpPr>
        <p:spPr>
          <a:xfrm>
            <a:off x="3465630" y="2850777"/>
            <a:ext cx="313813" cy="5782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D64762E-60C7-4BC0-8062-D38DF049F597}"/>
              </a:ext>
            </a:extLst>
          </p:cNvPr>
          <p:cNvSpPr/>
          <p:nvPr/>
        </p:nvSpPr>
        <p:spPr>
          <a:xfrm>
            <a:off x="3787191" y="2850777"/>
            <a:ext cx="313813" cy="5782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9E151F8-F757-44ED-8610-6C4FC1FE4942}"/>
              </a:ext>
            </a:extLst>
          </p:cNvPr>
          <p:cNvSpPr/>
          <p:nvPr/>
        </p:nvSpPr>
        <p:spPr>
          <a:xfrm>
            <a:off x="4108752" y="2850777"/>
            <a:ext cx="313813" cy="5782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E03D77E-E811-4584-8F24-893A43FB1F99}"/>
              </a:ext>
            </a:extLst>
          </p:cNvPr>
          <p:cNvSpPr/>
          <p:nvPr/>
        </p:nvSpPr>
        <p:spPr>
          <a:xfrm>
            <a:off x="4430313" y="2850777"/>
            <a:ext cx="313813" cy="5782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A648638-4E19-48FD-8950-23CBE63EB168}"/>
              </a:ext>
            </a:extLst>
          </p:cNvPr>
          <p:cNvSpPr/>
          <p:nvPr/>
        </p:nvSpPr>
        <p:spPr>
          <a:xfrm>
            <a:off x="4751874" y="2850777"/>
            <a:ext cx="313813" cy="5782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11D03BC-6207-4CE4-A716-5E1EB1A21D87}"/>
              </a:ext>
            </a:extLst>
          </p:cNvPr>
          <p:cNvSpPr/>
          <p:nvPr/>
        </p:nvSpPr>
        <p:spPr>
          <a:xfrm>
            <a:off x="5073435" y="2850777"/>
            <a:ext cx="313813" cy="5782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CD28A1B-ECB0-4F53-8E56-BB2C612175F2}"/>
              </a:ext>
            </a:extLst>
          </p:cNvPr>
          <p:cNvSpPr/>
          <p:nvPr/>
        </p:nvSpPr>
        <p:spPr>
          <a:xfrm>
            <a:off x="5394996" y="2850777"/>
            <a:ext cx="313813" cy="5782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A314A2F-3F4E-46C2-A8F1-671D731E8CCE}"/>
              </a:ext>
            </a:extLst>
          </p:cNvPr>
          <p:cNvSpPr/>
          <p:nvPr/>
        </p:nvSpPr>
        <p:spPr>
          <a:xfrm>
            <a:off x="5716557" y="2850777"/>
            <a:ext cx="313813" cy="5782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43234E8-B3FF-440E-8A1A-E248D4F48A5F}"/>
              </a:ext>
            </a:extLst>
          </p:cNvPr>
          <p:cNvSpPr/>
          <p:nvPr/>
        </p:nvSpPr>
        <p:spPr>
          <a:xfrm>
            <a:off x="6072985" y="2850777"/>
            <a:ext cx="313813" cy="5782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F6D9A6E-44EC-4CAB-AC9B-7CB0CD9360B6}"/>
              </a:ext>
            </a:extLst>
          </p:cNvPr>
          <p:cNvSpPr/>
          <p:nvPr/>
        </p:nvSpPr>
        <p:spPr>
          <a:xfrm>
            <a:off x="6394546" y="2850777"/>
            <a:ext cx="313813" cy="5782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69EBEFD-DC21-4B60-9D75-5E205175BEF9}"/>
              </a:ext>
            </a:extLst>
          </p:cNvPr>
          <p:cNvSpPr/>
          <p:nvPr/>
        </p:nvSpPr>
        <p:spPr>
          <a:xfrm>
            <a:off x="6716107" y="2850777"/>
            <a:ext cx="313813" cy="5782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CCD484D-017F-451C-BA3C-2BA846BAA0A8}"/>
              </a:ext>
            </a:extLst>
          </p:cNvPr>
          <p:cNvSpPr/>
          <p:nvPr/>
        </p:nvSpPr>
        <p:spPr>
          <a:xfrm>
            <a:off x="7037668" y="2850777"/>
            <a:ext cx="313813" cy="5782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591F622-86D0-4113-A13E-9F900530FD70}"/>
              </a:ext>
            </a:extLst>
          </p:cNvPr>
          <p:cNvSpPr/>
          <p:nvPr/>
        </p:nvSpPr>
        <p:spPr>
          <a:xfrm>
            <a:off x="7359229" y="2850777"/>
            <a:ext cx="313813" cy="5782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0B569BE-511D-4079-B554-61A27F756B5A}"/>
              </a:ext>
            </a:extLst>
          </p:cNvPr>
          <p:cNvSpPr/>
          <p:nvPr/>
        </p:nvSpPr>
        <p:spPr>
          <a:xfrm>
            <a:off x="7680790" y="2850777"/>
            <a:ext cx="313813" cy="5782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E00507E-2BE2-411F-B3E6-5F4E08EAB195}"/>
              </a:ext>
            </a:extLst>
          </p:cNvPr>
          <p:cNvSpPr/>
          <p:nvPr/>
        </p:nvSpPr>
        <p:spPr>
          <a:xfrm>
            <a:off x="8002351" y="2850777"/>
            <a:ext cx="313813" cy="5782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ADA8CE5-BE70-47C4-94C1-CAB3A0CFFEEA}"/>
              </a:ext>
            </a:extLst>
          </p:cNvPr>
          <p:cNvSpPr/>
          <p:nvPr/>
        </p:nvSpPr>
        <p:spPr>
          <a:xfrm>
            <a:off x="8323912" y="2850777"/>
            <a:ext cx="313813" cy="5782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AFE3917-25D3-4A55-9FF4-FB2018106A1C}"/>
              </a:ext>
            </a:extLst>
          </p:cNvPr>
          <p:cNvSpPr/>
          <p:nvPr/>
        </p:nvSpPr>
        <p:spPr>
          <a:xfrm>
            <a:off x="8645473" y="2850777"/>
            <a:ext cx="313813" cy="5782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B1A2541-D8D8-456B-BE93-FC2E7075389A}"/>
              </a:ext>
            </a:extLst>
          </p:cNvPr>
          <p:cNvSpPr/>
          <p:nvPr/>
        </p:nvSpPr>
        <p:spPr>
          <a:xfrm>
            <a:off x="9001901" y="2850777"/>
            <a:ext cx="313813" cy="5782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962F2B5-01C1-4F14-848F-B309835FC322}"/>
              </a:ext>
            </a:extLst>
          </p:cNvPr>
          <p:cNvSpPr/>
          <p:nvPr/>
        </p:nvSpPr>
        <p:spPr>
          <a:xfrm>
            <a:off x="9323462" y="2850777"/>
            <a:ext cx="313813" cy="5782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0FD510C-DB92-4F1D-A78B-352CFDA6293A}"/>
              </a:ext>
            </a:extLst>
          </p:cNvPr>
          <p:cNvSpPr/>
          <p:nvPr/>
        </p:nvSpPr>
        <p:spPr>
          <a:xfrm>
            <a:off x="9645024" y="2850777"/>
            <a:ext cx="313813" cy="5782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F88E478E-7085-4C66-9E05-3CED0A6D2E83}"/>
              </a:ext>
            </a:extLst>
          </p:cNvPr>
          <p:cNvSpPr/>
          <p:nvPr/>
        </p:nvSpPr>
        <p:spPr>
          <a:xfrm>
            <a:off x="9966585" y="2850777"/>
            <a:ext cx="313813" cy="5782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03A182E-EB42-438A-99A2-46A64901DD6F}"/>
              </a:ext>
            </a:extLst>
          </p:cNvPr>
          <p:cNvSpPr/>
          <p:nvPr/>
        </p:nvSpPr>
        <p:spPr>
          <a:xfrm>
            <a:off x="10288146" y="2850777"/>
            <a:ext cx="313813" cy="5782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4F0A62C7-0D67-4107-AE3E-F7AB2E2E0FDB}"/>
              </a:ext>
            </a:extLst>
          </p:cNvPr>
          <p:cNvSpPr/>
          <p:nvPr/>
        </p:nvSpPr>
        <p:spPr>
          <a:xfrm>
            <a:off x="10609707" y="2850777"/>
            <a:ext cx="313813" cy="5782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6C99ACD-0833-475A-A635-517D0A13FE3F}"/>
              </a:ext>
            </a:extLst>
          </p:cNvPr>
          <p:cNvSpPr/>
          <p:nvPr/>
        </p:nvSpPr>
        <p:spPr>
          <a:xfrm>
            <a:off x="10931268" y="2850777"/>
            <a:ext cx="313813" cy="5782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D7A88B88-EF4E-4880-8868-EBE271246B78}"/>
              </a:ext>
            </a:extLst>
          </p:cNvPr>
          <p:cNvSpPr/>
          <p:nvPr/>
        </p:nvSpPr>
        <p:spPr>
          <a:xfrm>
            <a:off x="11252829" y="2850777"/>
            <a:ext cx="313813" cy="5782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726E266-1D2F-4C3B-8313-48ADDF3490C3}"/>
              </a:ext>
            </a:extLst>
          </p:cNvPr>
          <p:cNvSpPr/>
          <p:nvPr/>
        </p:nvSpPr>
        <p:spPr>
          <a:xfrm>
            <a:off x="11574390" y="2850777"/>
            <a:ext cx="313813" cy="5782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6E3F484-56C1-4147-A99B-0EB9A7BDB43F}"/>
              </a:ext>
            </a:extLst>
          </p:cNvPr>
          <p:cNvSpPr txBox="1"/>
          <p:nvPr/>
        </p:nvSpPr>
        <p:spPr>
          <a:xfrm>
            <a:off x="10445052" y="181957"/>
            <a:ext cx="1766830" cy="649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0.1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-------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0.2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0.4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0.8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1.6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1.2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0.4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0.8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1.6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1.2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0.4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0.8</a:t>
            </a:r>
            <a:endParaRPr lang="ko-KR" altLang="en-US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916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39589A7-0870-4B23-A4CE-73335BB40F87}"/>
              </a:ext>
            </a:extLst>
          </p:cNvPr>
          <p:cNvSpPr txBox="1"/>
          <p:nvPr/>
        </p:nvSpPr>
        <p:spPr>
          <a:xfrm>
            <a:off x="474231" y="184474"/>
            <a:ext cx="176683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x = 8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x</a:t>
            </a:r>
            <a:r>
              <a:rPr lang="ko-KR" altLang="en-US" sz="3200">
                <a:latin typeface="Consolas" panose="020B0609020204030204" pitchFamily="49" charset="0"/>
              </a:rPr>
              <a:t> </a:t>
            </a:r>
            <a:r>
              <a:rPr lang="en-US" altLang="ko-KR" sz="3200">
                <a:latin typeface="Consolas" panose="020B0609020204030204" pitchFamily="49" charset="0"/>
              </a:rPr>
              <a:t>&amp; x-1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3B2E3C-0EE7-48DA-9B9A-ABB7C228FF2A}"/>
              </a:ext>
            </a:extLst>
          </p:cNvPr>
          <p:cNvSpPr/>
          <p:nvPr/>
        </p:nvSpPr>
        <p:spPr>
          <a:xfrm>
            <a:off x="4439478" y="41081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E0A0998-D7D2-42BE-98E0-3EB4BB3AB905}"/>
              </a:ext>
            </a:extLst>
          </p:cNvPr>
          <p:cNvSpPr/>
          <p:nvPr/>
        </p:nvSpPr>
        <p:spPr>
          <a:xfrm>
            <a:off x="5029200" y="41081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DFEB71-789F-4789-B2F9-DB10BD4D8E08}"/>
              </a:ext>
            </a:extLst>
          </p:cNvPr>
          <p:cNvSpPr/>
          <p:nvPr/>
        </p:nvSpPr>
        <p:spPr>
          <a:xfrm>
            <a:off x="5618922" y="41081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AD2BDB-696A-4D47-AC59-506C84AC60D7}"/>
              </a:ext>
            </a:extLst>
          </p:cNvPr>
          <p:cNvSpPr/>
          <p:nvPr/>
        </p:nvSpPr>
        <p:spPr>
          <a:xfrm>
            <a:off x="6208644" y="41081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C9055B0-4710-46D8-AE3C-E44F75556A51}"/>
              </a:ext>
            </a:extLst>
          </p:cNvPr>
          <p:cNvSpPr/>
          <p:nvPr/>
        </p:nvSpPr>
        <p:spPr>
          <a:xfrm>
            <a:off x="6798366" y="41081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24B50B8-95C0-42B0-9F75-4D54F0E1B9AF}"/>
              </a:ext>
            </a:extLst>
          </p:cNvPr>
          <p:cNvSpPr/>
          <p:nvPr/>
        </p:nvSpPr>
        <p:spPr>
          <a:xfrm>
            <a:off x="7388088" y="41081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4EA624-51BF-4650-9F8F-CCC51EEA3070}"/>
              </a:ext>
            </a:extLst>
          </p:cNvPr>
          <p:cNvSpPr/>
          <p:nvPr/>
        </p:nvSpPr>
        <p:spPr>
          <a:xfrm>
            <a:off x="7977810" y="41081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6BA3B91-5D2F-4E88-84B3-14F234FCC0A3}"/>
              </a:ext>
            </a:extLst>
          </p:cNvPr>
          <p:cNvSpPr/>
          <p:nvPr/>
        </p:nvSpPr>
        <p:spPr>
          <a:xfrm>
            <a:off x="8567532" y="41081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7928303-0300-43DD-B85B-7FB206F7BA52}"/>
              </a:ext>
            </a:extLst>
          </p:cNvPr>
          <p:cNvSpPr/>
          <p:nvPr/>
        </p:nvSpPr>
        <p:spPr>
          <a:xfrm>
            <a:off x="4439478" y="1311970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E1C6E1A-8966-4092-AC1A-D68C70693C18}"/>
              </a:ext>
            </a:extLst>
          </p:cNvPr>
          <p:cNvSpPr/>
          <p:nvPr/>
        </p:nvSpPr>
        <p:spPr>
          <a:xfrm>
            <a:off x="5029200" y="1311970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323F22E-B9A4-4646-8123-D6E401E06E5E}"/>
              </a:ext>
            </a:extLst>
          </p:cNvPr>
          <p:cNvSpPr/>
          <p:nvPr/>
        </p:nvSpPr>
        <p:spPr>
          <a:xfrm>
            <a:off x="5618922" y="1311970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42F1959-D48A-46B3-A42B-82EB571B7A36}"/>
              </a:ext>
            </a:extLst>
          </p:cNvPr>
          <p:cNvSpPr/>
          <p:nvPr/>
        </p:nvSpPr>
        <p:spPr>
          <a:xfrm>
            <a:off x="6208644" y="1311970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453DCFF-52F7-4D37-B0C0-60C4E0B0717C}"/>
              </a:ext>
            </a:extLst>
          </p:cNvPr>
          <p:cNvSpPr/>
          <p:nvPr/>
        </p:nvSpPr>
        <p:spPr>
          <a:xfrm>
            <a:off x="6798366" y="1311970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7FA0D43-1954-421C-B206-860921F51959}"/>
              </a:ext>
            </a:extLst>
          </p:cNvPr>
          <p:cNvSpPr/>
          <p:nvPr/>
        </p:nvSpPr>
        <p:spPr>
          <a:xfrm>
            <a:off x="7388088" y="1311970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E9E359F-E9BF-4CD5-8910-6D356057C121}"/>
              </a:ext>
            </a:extLst>
          </p:cNvPr>
          <p:cNvSpPr/>
          <p:nvPr/>
        </p:nvSpPr>
        <p:spPr>
          <a:xfrm>
            <a:off x="7977810" y="1311970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33B562A-F0F1-4084-8F8F-0972EA2E14D0}"/>
              </a:ext>
            </a:extLst>
          </p:cNvPr>
          <p:cNvSpPr/>
          <p:nvPr/>
        </p:nvSpPr>
        <p:spPr>
          <a:xfrm>
            <a:off x="8567532" y="1311970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1C8793-066E-4411-8561-6149CE82B2AD}"/>
              </a:ext>
            </a:extLst>
          </p:cNvPr>
          <p:cNvCxnSpPr/>
          <p:nvPr/>
        </p:nvCxnSpPr>
        <p:spPr>
          <a:xfrm>
            <a:off x="3631096" y="2146852"/>
            <a:ext cx="68513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68A4CDA-1F7B-48C6-9B0F-09DA5BE20B6A}"/>
              </a:ext>
            </a:extLst>
          </p:cNvPr>
          <p:cNvSpPr/>
          <p:nvPr/>
        </p:nvSpPr>
        <p:spPr>
          <a:xfrm>
            <a:off x="4459356" y="233238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619E3CC-3CFE-4FEA-A446-2FA9343E6E5D}"/>
              </a:ext>
            </a:extLst>
          </p:cNvPr>
          <p:cNvSpPr/>
          <p:nvPr/>
        </p:nvSpPr>
        <p:spPr>
          <a:xfrm>
            <a:off x="5049078" y="233238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BBAB3F0-F051-4620-85D9-FB1FE7228C2A}"/>
              </a:ext>
            </a:extLst>
          </p:cNvPr>
          <p:cNvSpPr/>
          <p:nvPr/>
        </p:nvSpPr>
        <p:spPr>
          <a:xfrm>
            <a:off x="5638800" y="233238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6148FC8-6697-4EA8-9942-3192DEC470B8}"/>
              </a:ext>
            </a:extLst>
          </p:cNvPr>
          <p:cNvSpPr/>
          <p:nvPr/>
        </p:nvSpPr>
        <p:spPr>
          <a:xfrm>
            <a:off x="6228522" y="233238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AF49893-209E-4F6F-9BAB-7BBAD0B71064}"/>
              </a:ext>
            </a:extLst>
          </p:cNvPr>
          <p:cNvSpPr/>
          <p:nvPr/>
        </p:nvSpPr>
        <p:spPr>
          <a:xfrm>
            <a:off x="6818244" y="233238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EC7E12E-1572-4BCB-9F59-B1C1727E6CEF}"/>
              </a:ext>
            </a:extLst>
          </p:cNvPr>
          <p:cNvSpPr/>
          <p:nvPr/>
        </p:nvSpPr>
        <p:spPr>
          <a:xfrm>
            <a:off x="7407966" y="233238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7AA6D58-5196-4387-9938-054EECC184A8}"/>
              </a:ext>
            </a:extLst>
          </p:cNvPr>
          <p:cNvSpPr/>
          <p:nvPr/>
        </p:nvSpPr>
        <p:spPr>
          <a:xfrm>
            <a:off x="7997688" y="233238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BCC7FBD-E07A-4169-B16E-995941BF2518}"/>
              </a:ext>
            </a:extLst>
          </p:cNvPr>
          <p:cNvSpPr/>
          <p:nvPr/>
        </p:nvSpPr>
        <p:spPr>
          <a:xfrm>
            <a:off x="8587410" y="233238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227AD06-81D0-499E-B334-996A19D8C402}"/>
              </a:ext>
            </a:extLst>
          </p:cNvPr>
          <p:cNvSpPr txBox="1"/>
          <p:nvPr/>
        </p:nvSpPr>
        <p:spPr>
          <a:xfrm>
            <a:off x="3935896" y="1311970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&amp;</a:t>
            </a:r>
            <a:endParaRPr lang="ko-KR" altLang="en-US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36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39589A7-0870-4B23-A4CE-73335BB40F87}"/>
              </a:ext>
            </a:extLst>
          </p:cNvPr>
          <p:cNvSpPr txBox="1"/>
          <p:nvPr/>
        </p:nvSpPr>
        <p:spPr>
          <a:xfrm>
            <a:off x="474231" y="184474"/>
            <a:ext cx="176683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x = 6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x</a:t>
            </a:r>
            <a:r>
              <a:rPr lang="ko-KR" altLang="en-US" sz="3200">
                <a:latin typeface="Consolas" panose="020B0609020204030204" pitchFamily="49" charset="0"/>
              </a:rPr>
              <a:t> </a:t>
            </a:r>
            <a:r>
              <a:rPr lang="en-US" altLang="ko-KR" sz="3200">
                <a:latin typeface="Consolas" panose="020B0609020204030204" pitchFamily="49" charset="0"/>
              </a:rPr>
              <a:t>&amp; x-1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3B2E3C-0EE7-48DA-9B9A-ABB7C228FF2A}"/>
              </a:ext>
            </a:extLst>
          </p:cNvPr>
          <p:cNvSpPr/>
          <p:nvPr/>
        </p:nvSpPr>
        <p:spPr>
          <a:xfrm>
            <a:off x="4439478" y="41081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E0A0998-D7D2-42BE-98E0-3EB4BB3AB905}"/>
              </a:ext>
            </a:extLst>
          </p:cNvPr>
          <p:cNvSpPr/>
          <p:nvPr/>
        </p:nvSpPr>
        <p:spPr>
          <a:xfrm>
            <a:off x="5029200" y="41081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DFEB71-789F-4789-B2F9-DB10BD4D8E08}"/>
              </a:ext>
            </a:extLst>
          </p:cNvPr>
          <p:cNvSpPr/>
          <p:nvPr/>
        </p:nvSpPr>
        <p:spPr>
          <a:xfrm>
            <a:off x="5618922" y="41081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AD2BDB-696A-4D47-AC59-506C84AC60D7}"/>
              </a:ext>
            </a:extLst>
          </p:cNvPr>
          <p:cNvSpPr/>
          <p:nvPr/>
        </p:nvSpPr>
        <p:spPr>
          <a:xfrm>
            <a:off x="6208644" y="41081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C9055B0-4710-46D8-AE3C-E44F75556A51}"/>
              </a:ext>
            </a:extLst>
          </p:cNvPr>
          <p:cNvSpPr/>
          <p:nvPr/>
        </p:nvSpPr>
        <p:spPr>
          <a:xfrm>
            <a:off x="6798366" y="41081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24B50B8-95C0-42B0-9F75-4D54F0E1B9AF}"/>
              </a:ext>
            </a:extLst>
          </p:cNvPr>
          <p:cNvSpPr/>
          <p:nvPr/>
        </p:nvSpPr>
        <p:spPr>
          <a:xfrm>
            <a:off x="7388088" y="41081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4EA624-51BF-4650-9F8F-CCC51EEA3070}"/>
              </a:ext>
            </a:extLst>
          </p:cNvPr>
          <p:cNvSpPr/>
          <p:nvPr/>
        </p:nvSpPr>
        <p:spPr>
          <a:xfrm>
            <a:off x="7977810" y="41081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6BA3B91-5D2F-4E88-84B3-14F234FCC0A3}"/>
              </a:ext>
            </a:extLst>
          </p:cNvPr>
          <p:cNvSpPr/>
          <p:nvPr/>
        </p:nvSpPr>
        <p:spPr>
          <a:xfrm>
            <a:off x="8567532" y="41081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7928303-0300-43DD-B85B-7FB206F7BA52}"/>
              </a:ext>
            </a:extLst>
          </p:cNvPr>
          <p:cNvSpPr/>
          <p:nvPr/>
        </p:nvSpPr>
        <p:spPr>
          <a:xfrm>
            <a:off x="4439478" y="1311970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E1C6E1A-8966-4092-AC1A-D68C70693C18}"/>
              </a:ext>
            </a:extLst>
          </p:cNvPr>
          <p:cNvSpPr/>
          <p:nvPr/>
        </p:nvSpPr>
        <p:spPr>
          <a:xfrm>
            <a:off x="5029200" y="1311970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323F22E-B9A4-4646-8123-D6E401E06E5E}"/>
              </a:ext>
            </a:extLst>
          </p:cNvPr>
          <p:cNvSpPr/>
          <p:nvPr/>
        </p:nvSpPr>
        <p:spPr>
          <a:xfrm>
            <a:off x="5618922" y="1311970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42F1959-D48A-46B3-A42B-82EB571B7A36}"/>
              </a:ext>
            </a:extLst>
          </p:cNvPr>
          <p:cNvSpPr/>
          <p:nvPr/>
        </p:nvSpPr>
        <p:spPr>
          <a:xfrm>
            <a:off x="6208644" y="1311970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453DCFF-52F7-4D37-B0C0-60C4E0B0717C}"/>
              </a:ext>
            </a:extLst>
          </p:cNvPr>
          <p:cNvSpPr/>
          <p:nvPr/>
        </p:nvSpPr>
        <p:spPr>
          <a:xfrm>
            <a:off x="6798366" y="1311970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7FA0D43-1954-421C-B206-860921F51959}"/>
              </a:ext>
            </a:extLst>
          </p:cNvPr>
          <p:cNvSpPr/>
          <p:nvPr/>
        </p:nvSpPr>
        <p:spPr>
          <a:xfrm>
            <a:off x="7388088" y="1311970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E9E359F-E9BF-4CD5-8910-6D356057C121}"/>
              </a:ext>
            </a:extLst>
          </p:cNvPr>
          <p:cNvSpPr/>
          <p:nvPr/>
        </p:nvSpPr>
        <p:spPr>
          <a:xfrm>
            <a:off x="7977810" y="1311970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33B562A-F0F1-4084-8F8F-0972EA2E14D0}"/>
              </a:ext>
            </a:extLst>
          </p:cNvPr>
          <p:cNvSpPr/>
          <p:nvPr/>
        </p:nvSpPr>
        <p:spPr>
          <a:xfrm>
            <a:off x="8567532" y="1311970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1C8793-066E-4411-8561-6149CE82B2AD}"/>
              </a:ext>
            </a:extLst>
          </p:cNvPr>
          <p:cNvCxnSpPr/>
          <p:nvPr/>
        </p:nvCxnSpPr>
        <p:spPr>
          <a:xfrm>
            <a:off x="3631096" y="2146852"/>
            <a:ext cx="68513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68A4CDA-1F7B-48C6-9B0F-09DA5BE20B6A}"/>
              </a:ext>
            </a:extLst>
          </p:cNvPr>
          <p:cNvSpPr/>
          <p:nvPr/>
        </p:nvSpPr>
        <p:spPr>
          <a:xfrm>
            <a:off x="4459356" y="233238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619E3CC-3CFE-4FEA-A446-2FA9343E6E5D}"/>
              </a:ext>
            </a:extLst>
          </p:cNvPr>
          <p:cNvSpPr/>
          <p:nvPr/>
        </p:nvSpPr>
        <p:spPr>
          <a:xfrm>
            <a:off x="5049078" y="233238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BBAB3F0-F051-4620-85D9-FB1FE7228C2A}"/>
              </a:ext>
            </a:extLst>
          </p:cNvPr>
          <p:cNvSpPr/>
          <p:nvPr/>
        </p:nvSpPr>
        <p:spPr>
          <a:xfrm>
            <a:off x="5638800" y="233238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6148FC8-6697-4EA8-9942-3192DEC470B8}"/>
              </a:ext>
            </a:extLst>
          </p:cNvPr>
          <p:cNvSpPr/>
          <p:nvPr/>
        </p:nvSpPr>
        <p:spPr>
          <a:xfrm>
            <a:off x="6228522" y="233238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AF49893-209E-4F6F-9BAB-7BBAD0B71064}"/>
              </a:ext>
            </a:extLst>
          </p:cNvPr>
          <p:cNvSpPr/>
          <p:nvPr/>
        </p:nvSpPr>
        <p:spPr>
          <a:xfrm>
            <a:off x="6818244" y="233238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EC7E12E-1572-4BCB-9F59-B1C1727E6CEF}"/>
              </a:ext>
            </a:extLst>
          </p:cNvPr>
          <p:cNvSpPr/>
          <p:nvPr/>
        </p:nvSpPr>
        <p:spPr>
          <a:xfrm>
            <a:off x="7407966" y="233238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7AA6D58-5196-4387-9938-054EECC184A8}"/>
              </a:ext>
            </a:extLst>
          </p:cNvPr>
          <p:cNvSpPr/>
          <p:nvPr/>
        </p:nvSpPr>
        <p:spPr>
          <a:xfrm>
            <a:off x="7997688" y="233238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BCC7FBD-E07A-4169-B16E-995941BF2518}"/>
              </a:ext>
            </a:extLst>
          </p:cNvPr>
          <p:cNvSpPr/>
          <p:nvPr/>
        </p:nvSpPr>
        <p:spPr>
          <a:xfrm>
            <a:off x="8587410" y="233238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227AD06-81D0-499E-B334-996A19D8C402}"/>
              </a:ext>
            </a:extLst>
          </p:cNvPr>
          <p:cNvSpPr txBox="1"/>
          <p:nvPr/>
        </p:nvSpPr>
        <p:spPr>
          <a:xfrm>
            <a:off x="3935896" y="1311970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&amp;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8EC40A-1B68-40E8-9291-E474C68EDA41}"/>
              </a:ext>
            </a:extLst>
          </p:cNvPr>
          <p:cNvSpPr txBox="1"/>
          <p:nvPr/>
        </p:nvSpPr>
        <p:spPr>
          <a:xfrm>
            <a:off x="494109" y="3233539"/>
            <a:ext cx="176683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x = 9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x</a:t>
            </a:r>
            <a:r>
              <a:rPr lang="ko-KR" altLang="en-US" sz="3200">
                <a:latin typeface="Consolas" panose="020B0609020204030204" pitchFamily="49" charset="0"/>
              </a:rPr>
              <a:t> </a:t>
            </a:r>
            <a:r>
              <a:rPr lang="en-US" altLang="ko-KR" sz="3200">
                <a:latin typeface="Consolas" panose="020B0609020204030204" pitchFamily="49" charset="0"/>
              </a:rPr>
              <a:t>&amp; x-1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D6E9883-F82E-4232-81B1-E3B06DEC2A8F}"/>
              </a:ext>
            </a:extLst>
          </p:cNvPr>
          <p:cNvSpPr/>
          <p:nvPr/>
        </p:nvSpPr>
        <p:spPr>
          <a:xfrm>
            <a:off x="4459356" y="3459882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CF06347-7D58-478E-AD90-F363DC4781CB}"/>
              </a:ext>
            </a:extLst>
          </p:cNvPr>
          <p:cNvSpPr/>
          <p:nvPr/>
        </p:nvSpPr>
        <p:spPr>
          <a:xfrm>
            <a:off x="5049078" y="3459882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3553A60-AD67-41ED-B456-2A552D4B3099}"/>
              </a:ext>
            </a:extLst>
          </p:cNvPr>
          <p:cNvSpPr/>
          <p:nvPr/>
        </p:nvSpPr>
        <p:spPr>
          <a:xfrm>
            <a:off x="5638800" y="3459882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367A5CA-CFC2-473B-BEB3-F7074BC154BF}"/>
              </a:ext>
            </a:extLst>
          </p:cNvPr>
          <p:cNvSpPr/>
          <p:nvPr/>
        </p:nvSpPr>
        <p:spPr>
          <a:xfrm>
            <a:off x="6228522" y="3459882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F2D5D39-A6C0-4F0C-90F0-2B995ACA5DE1}"/>
              </a:ext>
            </a:extLst>
          </p:cNvPr>
          <p:cNvSpPr/>
          <p:nvPr/>
        </p:nvSpPr>
        <p:spPr>
          <a:xfrm>
            <a:off x="6818244" y="3459882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8F1EEE0-A3CC-4DD4-BB47-7F408E57B23A}"/>
              </a:ext>
            </a:extLst>
          </p:cNvPr>
          <p:cNvSpPr/>
          <p:nvPr/>
        </p:nvSpPr>
        <p:spPr>
          <a:xfrm>
            <a:off x="7407966" y="3459882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9209CFC-BC01-49D8-A181-D93D2D480F85}"/>
              </a:ext>
            </a:extLst>
          </p:cNvPr>
          <p:cNvSpPr/>
          <p:nvPr/>
        </p:nvSpPr>
        <p:spPr>
          <a:xfrm>
            <a:off x="7997688" y="3459882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BD24385-5124-48C4-878B-A404BEFE61A1}"/>
              </a:ext>
            </a:extLst>
          </p:cNvPr>
          <p:cNvSpPr/>
          <p:nvPr/>
        </p:nvSpPr>
        <p:spPr>
          <a:xfrm>
            <a:off x="8587410" y="3459882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E65522E-2682-4FB9-8B64-90B44BE80648}"/>
              </a:ext>
            </a:extLst>
          </p:cNvPr>
          <p:cNvSpPr/>
          <p:nvPr/>
        </p:nvSpPr>
        <p:spPr>
          <a:xfrm>
            <a:off x="4459356" y="4361035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2C45D28-A55B-42E5-B04B-A44C1FD03AC6}"/>
              </a:ext>
            </a:extLst>
          </p:cNvPr>
          <p:cNvSpPr/>
          <p:nvPr/>
        </p:nvSpPr>
        <p:spPr>
          <a:xfrm>
            <a:off x="5049078" y="4361035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022267D-030E-418F-9CB9-9FA9D6395081}"/>
              </a:ext>
            </a:extLst>
          </p:cNvPr>
          <p:cNvSpPr/>
          <p:nvPr/>
        </p:nvSpPr>
        <p:spPr>
          <a:xfrm>
            <a:off x="5638800" y="4361035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CCC9F25-75DE-4848-A984-D7162EE48024}"/>
              </a:ext>
            </a:extLst>
          </p:cNvPr>
          <p:cNvSpPr/>
          <p:nvPr/>
        </p:nvSpPr>
        <p:spPr>
          <a:xfrm>
            <a:off x="6228522" y="4361035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E9D21B0-AF2C-4F78-A55B-3A2B3D2F2A3B}"/>
              </a:ext>
            </a:extLst>
          </p:cNvPr>
          <p:cNvSpPr/>
          <p:nvPr/>
        </p:nvSpPr>
        <p:spPr>
          <a:xfrm>
            <a:off x="6818244" y="4361035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884569A-E395-43BB-80C1-B981DD199242}"/>
              </a:ext>
            </a:extLst>
          </p:cNvPr>
          <p:cNvSpPr/>
          <p:nvPr/>
        </p:nvSpPr>
        <p:spPr>
          <a:xfrm>
            <a:off x="7407966" y="4361035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6BCE367-0617-40AC-BF6C-0D16AAC60079}"/>
              </a:ext>
            </a:extLst>
          </p:cNvPr>
          <p:cNvSpPr/>
          <p:nvPr/>
        </p:nvSpPr>
        <p:spPr>
          <a:xfrm>
            <a:off x="7997688" y="4361035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734DD59-3741-4D2E-B82A-BC40E741C5DA}"/>
              </a:ext>
            </a:extLst>
          </p:cNvPr>
          <p:cNvSpPr/>
          <p:nvPr/>
        </p:nvSpPr>
        <p:spPr>
          <a:xfrm>
            <a:off x="8587410" y="4361035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3105362A-2B10-4E89-A435-D35C306B5B5C}"/>
              </a:ext>
            </a:extLst>
          </p:cNvPr>
          <p:cNvCxnSpPr/>
          <p:nvPr/>
        </p:nvCxnSpPr>
        <p:spPr>
          <a:xfrm>
            <a:off x="3650974" y="5195917"/>
            <a:ext cx="68513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0976B65-D77C-4F5D-BC93-16FAA472C127}"/>
              </a:ext>
            </a:extLst>
          </p:cNvPr>
          <p:cNvSpPr/>
          <p:nvPr/>
        </p:nvSpPr>
        <p:spPr>
          <a:xfrm>
            <a:off x="4479234" y="5381452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5CD0C74-830D-42DA-91A0-7EFA1B5845BF}"/>
              </a:ext>
            </a:extLst>
          </p:cNvPr>
          <p:cNvSpPr/>
          <p:nvPr/>
        </p:nvSpPr>
        <p:spPr>
          <a:xfrm>
            <a:off x="5068956" y="5381452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F4E7F34-493A-413B-81DF-4DFBCEF29FD4}"/>
              </a:ext>
            </a:extLst>
          </p:cNvPr>
          <p:cNvSpPr/>
          <p:nvPr/>
        </p:nvSpPr>
        <p:spPr>
          <a:xfrm>
            <a:off x="5658678" y="5381452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3133E9A-9008-41E6-8647-2C69F9AA9CE5}"/>
              </a:ext>
            </a:extLst>
          </p:cNvPr>
          <p:cNvSpPr/>
          <p:nvPr/>
        </p:nvSpPr>
        <p:spPr>
          <a:xfrm>
            <a:off x="6248400" y="5381452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43694DA-8F17-43E7-8E6F-52B4CDFF722F}"/>
              </a:ext>
            </a:extLst>
          </p:cNvPr>
          <p:cNvSpPr/>
          <p:nvPr/>
        </p:nvSpPr>
        <p:spPr>
          <a:xfrm>
            <a:off x="6838122" y="5381452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5D380DB-918B-4625-931E-B2A0F2084E4A}"/>
              </a:ext>
            </a:extLst>
          </p:cNvPr>
          <p:cNvSpPr/>
          <p:nvPr/>
        </p:nvSpPr>
        <p:spPr>
          <a:xfrm>
            <a:off x="7427844" y="5381452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DC79A5F-BE06-45F5-8A75-D822A3FDBF87}"/>
              </a:ext>
            </a:extLst>
          </p:cNvPr>
          <p:cNvSpPr/>
          <p:nvPr/>
        </p:nvSpPr>
        <p:spPr>
          <a:xfrm>
            <a:off x="8017566" y="5381452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20D22F5-3790-476B-A13B-F7D13E74DD5D}"/>
              </a:ext>
            </a:extLst>
          </p:cNvPr>
          <p:cNvSpPr/>
          <p:nvPr/>
        </p:nvSpPr>
        <p:spPr>
          <a:xfrm>
            <a:off x="8607288" y="5381452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8D5FC60-C830-4119-B434-864FB511D57A}"/>
              </a:ext>
            </a:extLst>
          </p:cNvPr>
          <p:cNvSpPr txBox="1"/>
          <p:nvPr/>
        </p:nvSpPr>
        <p:spPr>
          <a:xfrm>
            <a:off x="3955774" y="4361035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&amp;</a:t>
            </a:r>
            <a:endParaRPr lang="ko-KR" altLang="en-US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345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39589A7-0870-4B23-A4CE-73335BB40F87}"/>
              </a:ext>
            </a:extLst>
          </p:cNvPr>
          <p:cNvSpPr txBox="1"/>
          <p:nvPr/>
        </p:nvSpPr>
        <p:spPr>
          <a:xfrm>
            <a:off x="474231" y="184474"/>
            <a:ext cx="130680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x = 0x12345678  # 0001 0010 0011 0100 0101 0110 0111 1000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1F16F9-E07F-485D-8702-810CBA7123C9}"/>
              </a:ext>
            </a:extLst>
          </p:cNvPr>
          <p:cNvSpPr txBox="1"/>
          <p:nvPr/>
        </p:nvSpPr>
        <p:spPr>
          <a:xfrm>
            <a:off x="834887" y="1378226"/>
            <a:ext cx="651332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count = 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def bit_count(x):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for i in range(32):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if  x &amp; (1&lt;&lt;i) != 0: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    count += 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return count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7964B6-E46B-4F66-B4C2-F247D039368B}"/>
              </a:ext>
            </a:extLst>
          </p:cNvPr>
          <p:cNvSpPr txBox="1"/>
          <p:nvPr/>
        </p:nvSpPr>
        <p:spPr>
          <a:xfrm>
            <a:off x="8388626" y="1219200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O(N)</a:t>
            </a:r>
            <a:endParaRPr lang="ko-KR" altLang="en-US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018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39589A7-0870-4B23-A4CE-73335BB40F87}"/>
              </a:ext>
            </a:extLst>
          </p:cNvPr>
          <p:cNvSpPr txBox="1"/>
          <p:nvPr/>
        </p:nvSpPr>
        <p:spPr>
          <a:xfrm>
            <a:off x="474231" y="184474"/>
            <a:ext cx="130680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x = 0x12345678  # 0001 0010 0011 0100 0101 0110 0111 1000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1F16F9-E07F-485D-8702-810CBA7123C9}"/>
              </a:ext>
            </a:extLst>
          </p:cNvPr>
          <p:cNvSpPr txBox="1"/>
          <p:nvPr/>
        </p:nvSpPr>
        <p:spPr>
          <a:xfrm>
            <a:off x="0" y="1219200"/>
            <a:ext cx="493115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def bit_count_new(x):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count = 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while x != 0 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x = x &amp; (x-1)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count += 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return count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7964B6-E46B-4F66-B4C2-F247D039368B}"/>
              </a:ext>
            </a:extLst>
          </p:cNvPr>
          <p:cNvSpPr txBox="1"/>
          <p:nvPr/>
        </p:nvSpPr>
        <p:spPr>
          <a:xfrm>
            <a:off x="1060174" y="4293704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O(N)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58D09D-FD66-47B5-B86B-EF37A6062B24}"/>
              </a:ext>
            </a:extLst>
          </p:cNvPr>
          <p:cNvSpPr txBox="1"/>
          <p:nvPr/>
        </p:nvSpPr>
        <p:spPr>
          <a:xfrm>
            <a:off x="5586280" y="1046661"/>
            <a:ext cx="8095486" cy="649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00010010001101000101011001111000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00010010001101000101011001110111 &amp;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-----------------------------------</a:t>
            </a:r>
            <a:endParaRPr lang="ko-KR" altLang="en-US" sz="3200">
              <a:latin typeface="Consolas" panose="020B0609020204030204" pitchFamily="49" charset="0"/>
            </a:endParaRPr>
          </a:p>
          <a:p>
            <a:r>
              <a:rPr lang="en-US" altLang="ko-KR" sz="3200">
                <a:latin typeface="Consolas" panose="020B0609020204030204" pitchFamily="49" charset="0"/>
              </a:rPr>
              <a:t>00010010001101000101011001110000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00010010001101000101011001101111 &amp;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-----------------------------------</a:t>
            </a:r>
            <a:endParaRPr lang="ko-KR" altLang="en-US" sz="3200">
              <a:latin typeface="Consolas" panose="020B0609020204030204" pitchFamily="49" charset="0"/>
            </a:endParaRPr>
          </a:p>
          <a:p>
            <a:r>
              <a:rPr lang="en-US" altLang="ko-KR" sz="3200">
                <a:latin typeface="Consolas" panose="020B0609020204030204" pitchFamily="49" charset="0"/>
              </a:rPr>
              <a:t>00010010001101000101011001100000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00010000000000000000000000000000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00001111111111111111111111111111 &amp;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----------------------------------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00000000000000000000000000000000</a:t>
            </a:r>
          </a:p>
          <a:p>
            <a:pPr algn="l"/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AD2F0F-54F2-4E38-9435-17AFA0AC03DC}"/>
              </a:ext>
            </a:extLst>
          </p:cNvPr>
          <p:cNvSpPr txBox="1"/>
          <p:nvPr/>
        </p:nvSpPr>
        <p:spPr>
          <a:xfrm>
            <a:off x="980661" y="5067754"/>
            <a:ext cx="35750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hamming</a:t>
            </a:r>
            <a:r>
              <a:rPr lang="ko-KR" altLang="en-US" sz="3200">
                <a:latin typeface="Consolas" panose="020B0609020204030204" pitchFamily="49" charset="0"/>
              </a:rPr>
              <a:t> </a:t>
            </a:r>
            <a:r>
              <a:rPr lang="en-US" altLang="ko-KR" sz="3200">
                <a:latin typeface="Consolas" panose="020B0609020204030204" pitchFamily="49" charset="0"/>
              </a:rPr>
              <a:t>weight </a:t>
            </a:r>
            <a:endParaRPr lang="ko-KR" altLang="en-US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78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739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1501" y="250166"/>
            <a:ext cx="6250429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err="1">
                <a:latin typeface="Consolas" panose="020B0609020204030204" pitchFamily="49" charset="0"/>
              </a:rPr>
              <a:t>def</a:t>
            </a:r>
            <a:r>
              <a:rPr lang="en-US" altLang="ko-KR" sz="2000">
                <a:latin typeface="Consolas" panose="020B0609020204030204" pitchFamily="49" charset="0"/>
              </a:rPr>
              <a:t> </a:t>
            </a:r>
            <a:r>
              <a:rPr lang="en-US" altLang="ko-KR" sz="2000" err="1">
                <a:latin typeface="Consolas" panose="020B0609020204030204" pitchFamily="49" charset="0"/>
              </a:rPr>
              <a:t>str_compression</a:t>
            </a:r>
            <a:r>
              <a:rPr lang="en-US" altLang="ko-KR" sz="2000">
                <a:latin typeface="Consolas" panose="020B0609020204030204" pitchFamily="49" charset="0"/>
              </a:rPr>
              <a:t>(s):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count, last = 1, ""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</a:t>
            </a:r>
            <a:r>
              <a:rPr lang="en-US" altLang="ko-KR" sz="2000" err="1">
                <a:latin typeface="Consolas" panose="020B0609020204030204" pitchFamily="49" charset="0"/>
              </a:rPr>
              <a:t>list_aux</a:t>
            </a:r>
            <a:r>
              <a:rPr lang="en-US" altLang="ko-KR" sz="2000">
                <a:latin typeface="Consolas" panose="020B0609020204030204" pitchFamily="49" charset="0"/>
              </a:rPr>
              <a:t> = []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for </a:t>
            </a:r>
            <a:r>
              <a:rPr lang="en-US" altLang="ko-KR" sz="2000" err="1">
                <a:latin typeface="Consolas" panose="020B0609020204030204" pitchFamily="49" charset="0"/>
              </a:rPr>
              <a:t>i</a:t>
            </a:r>
            <a:r>
              <a:rPr lang="en-US" altLang="ko-KR" sz="2000">
                <a:latin typeface="Consolas" panose="020B0609020204030204" pitchFamily="49" charset="0"/>
              </a:rPr>
              <a:t>, c in enumerate(s):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if last == c: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    count += 1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else: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    if </a:t>
            </a:r>
            <a:r>
              <a:rPr lang="en-US" altLang="ko-KR" sz="2000" err="1">
                <a:latin typeface="Consolas" panose="020B0609020204030204" pitchFamily="49" charset="0"/>
              </a:rPr>
              <a:t>i</a:t>
            </a:r>
            <a:r>
              <a:rPr lang="en-US" altLang="ko-KR" sz="2000">
                <a:latin typeface="Consolas" panose="020B0609020204030204" pitchFamily="49" charset="0"/>
              </a:rPr>
              <a:t> != 0: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        </a:t>
            </a:r>
            <a:r>
              <a:rPr lang="en-US" altLang="ko-KR" sz="2000" err="1">
                <a:latin typeface="Consolas" panose="020B0609020204030204" pitchFamily="49" charset="0"/>
              </a:rPr>
              <a:t>list_aux.append</a:t>
            </a:r>
            <a:r>
              <a:rPr lang="en-US" altLang="ko-KR" sz="2000">
                <a:latin typeface="Consolas" panose="020B0609020204030204" pitchFamily="49" charset="0"/>
              </a:rPr>
              <a:t>(</a:t>
            </a:r>
            <a:r>
              <a:rPr lang="en-US" altLang="ko-KR" sz="2000" err="1">
                <a:latin typeface="Consolas" panose="020B0609020204030204" pitchFamily="49" charset="0"/>
              </a:rPr>
              <a:t>str</a:t>
            </a:r>
            <a:r>
              <a:rPr lang="en-US" altLang="ko-KR" sz="2000">
                <a:latin typeface="Consolas" panose="020B0609020204030204" pitchFamily="49" charset="0"/>
              </a:rPr>
              <a:t>(count))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    </a:t>
            </a:r>
            <a:r>
              <a:rPr lang="en-US" altLang="ko-KR" sz="2000" err="1">
                <a:latin typeface="Consolas" panose="020B0609020204030204" pitchFamily="49" charset="0"/>
              </a:rPr>
              <a:t>list_aux.append</a:t>
            </a:r>
            <a:r>
              <a:rPr lang="en-US" altLang="ko-KR" sz="2000">
                <a:latin typeface="Consolas" panose="020B0609020204030204" pitchFamily="49" charset="0"/>
              </a:rPr>
              <a:t>(c)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    count = 1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    last = c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</a:t>
            </a:r>
            <a:r>
              <a:rPr lang="en-US" altLang="ko-KR" sz="2000" err="1">
                <a:latin typeface="Consolas" panose="020B0609020204030204" pitchFamily="49" charset="0"/>
              </a:rPr>
              <a:t>list_aux.append</a:t>
            </a:r>
            <a:r>
              <a:rPr lang="en-US" altLang="ko-KR" sz="2000">
                <a:latin typeface="Consolas" panose="020B0609020204030204" pitchFamily="49" charset="0"/>
              </a:rPr>
              <a:t>(</a:t>
            </a:r>
            <a:r>
              <a:rPr lang="en-US" altLang="ko-KR" sz="2000" err="1">
                <a:latin typeface="Consolas" panose="020B0609020204030204" pitchFamily="49" charset="0"/>
              </a:rPr>
              <a:t>str</a:t>
            </a:r>
            <a:r>
              <a:rPr lang="en-US" altLang="ko-KR" sz="2000">
                <a:latin typeface="Consolas" panose="020B0609020204030204" pitchFamily="49" charset="0"/>
              </a:rPr>
              <a:t>(count))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return "".join(</a:t>
            </a:r>
            <a:r>
              <a:rPr lang="en-US" altLang="ko-KR" sz="2000" err="1">
                <a:latin typeface="Consolas" panose="020B0609020204030204" pitchFamily="49" charset="0"/>
              </a:rPr>
              <a:t>list_aux</a:t>
            </a:r>
            <a:r>
              <a:rPr lang="en-US" altLang="ko-KR" sz="200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        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if __name__ == "__main__":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result = </a:t>
            </a:r>
            <a:r>
              <a:rPr lang="en-US" altLang="ko-KR" sz="2000" err="1">
                <a:latin typeface="Consolas" panose="020B0609020204030204" pitchFamily="49" charset="0"/>
              </a:rPr>
              <a:t>str_compression</a:t>
            </a:r>
            <a:r>
              <a:rPr lang="en-US" altLang="ko-KR" sz="2000">
                <a:latin typeface="Consolas" panose="020B0609020204030204" pitchFamily="49" charset="0"/>
              </a:rPr>
              <a:t>("</a:t>
            </a:r>
            <a:r>
              <a:rPr lang="en-US" altLang="ko-KR" sz="2000" err="1">
                <a:latin typeface="Consolas" panose="020B0609020204030204" pitchFamily="49" charset="0"/>
              </a:rPr>
              <a:t>aabcccccaaa</a:t>
            </a:r>
            <a:r>
              <a:rPr lang="en-US" altLang="ko-KR" sz="2000">
                <a:latin typeface="Consolas" panose="020B0609020204030204" pitchFamily="49" charset="0"/>
              </a:rPr>
              <a:t>")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print(result)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788989" y="418372"/>
            <a:ext cx="414068" cy="4744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a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203057" y="418372"/>
            <a:ext cx="414068" cy="4744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a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617125" y="418372"/>
            <a:ext cx="414068" cy="4744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b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031193" y="418372"/>
            <a:ext cx="414068" cy="4744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c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445261" y="418372"/>
            <a:ext cx="414068" cy="4744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c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859329" y="418372"/>
            <a:ext cx="414068" cy="4744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c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273397" y="418372"/>
            <a:ext cx="414068" cy="4744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c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687465" y="418372"/>
            <a:ext cx="414068" cy="4744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c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101533" y="418372"/>
            <a:ext cx="414068" cy="4744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a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515601" y="418372"/>
            <a:ext cx="414068" cy="4744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a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929669" y="418372"/>
            <a:ext cx="414068" cy="4744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a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62160" y="37390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194431" y="1492350"/>
            <a:ext cx="795492" cy="4744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5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58168" y="1443583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count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306041" y="1492349"/>
            <a:ext cx="1347582" cy="4744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“c”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18289" y="149235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last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79256" y="2326449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err="1">
                <a:latin typeface="Consolas" panose="020B0609020204030204" pitchFamily="49" charset="0"/>
              </a:rPr>
              <a:t>list_aux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194431" y="2849669"/>
            <a:ext cx="422694" cy="4744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788989" y="12940"/>
            <a:ext cx="414068" cy="4744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203057" y="12940"/>
            <a:ext cx="414068" cy="4744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617125" y="12940"/>
            <a:ext cx="414068" cy="4744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031193" y="12940"/>
            <a:ext cx="414068" cy="4744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445261" y="12940"/>
            <a:ext cx="414068" cy="4744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859329" y="12940"/>
            <a:ext cx="414068" cy="4744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9273397" y="12940"/>
            <a:ext cx="414068" cy="4744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6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687465" y="12940"/>
            <a:ext cx="414068" cy="4744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7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0101533" y="12940"/>
            <a:ext cx="414068" cy="4744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8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0515601" y="12940"/>
            <a:ext cx="414068" cy="4744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9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0929669" y="12940"/>
            <a:ext cx="414068" cy="4744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아래쪽 화살표 35"/>
          <p:cNvSpPr/>
          <p:nvPr/>
        </p:nvSpPr>
        <p:spPr>
          <a:xfrm rot="10800000">
            <a:off x="10148569" y="899128"/>
            <a:ext cx="319996" cy="31352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932251" y="2849669"/>
            <a:ext cx="414068" cy="4744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a</a:t>
            </a:r>
            <a:endParaRPr lang="ko-KR" altLang="en-US" sz="240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/>
          <p:cNvCxnSpPr>
            <a:stCxn id="24" idx="3"/>
            <a:endCxn id="37" idx="1"/>
          </p:cNvCxnSpPr>
          <p:nvPr/>
        </p:nvCxnSpPr>
        <p:spPr>
          <a:xfrm>
            <a:off x="7617125" y="3086896"/>
            <a:ext cx="3151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8546960" y="2849669"/>
            <a:ext cx="414068" cy="4744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2</a:t>
            </a:r>
            <a:endParaRPr lang="ko-KR" altLang="en-US" sz="2400">
              <a:solidFill>
                <a:schemeClr val="tx1"/>
              </a:solidFill>
            </a:endParaRPr>
          </a:p>
        </p:txBody>
      </p:sp>
      <p:cxnSp>
        <p:nvCxnSpPr>
          <p:cNvPr id="42" name="직선 화살표 연결선 41"/>
          <p:cNvCxnSpPr>
            <a:stCxn id="37" idx="3"/>
            <a:endCxn id="41" idx="1"/>
          </p:cNvCxnSpPr>
          <p:nvPr/>
        </p:nvCxnSpPr>
        <p:spPr>
          <a:xfrm>
            <a:off x="8346319" y="3086896"/>
            <a:ext cx="2006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9161669" y="2852227"/>
            <a:ext cx="414068" cy="4744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b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9776378" y="2849669"/>
            <a:ext cx="414068" cy="4744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/>
          <p:cNvCxnSpPr>
            <a:stCxn id="41" idx="3"/>
            <a:endCxn id="47" idx="1"/>
          </p:cNvCxnSpPr>
          <p:nvPr/>
        </p:nvCxnSpPr>
        <p:spPr>
          <a:xfrm>
            <a:off x="8961028" y="3086896"/>
            <a:ext cx="200641" cy="25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47" idx="3"/>
            <a:endCxn id="49" idx="1"/>
          </p:cNvCxnSpPr>
          <p:nvPr/>
        </p:nvCxnSpPr>
        <p:spPr>
          <a:xfrm flipV="1">
            <a:off x="9575737" y="3086896"/>
            <a:ext cx="200641" cy="25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10399714" y="2849669"/>
            <a:ext cx="414068" cy="4744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c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1023050" y="2849668"/>
            <a:ext cx="414068" cy="4744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5</a:t>
            </a:r>
            <a:endParaRPr lang="ko-KR" altLang="en-US" sz="2400">
              <a:solidFill>
                <a:schemeClr val="tx1"/>
              </a:solidFill>
            </a:endParaRPr>
          </a:p>
        </p:txBody>
      </p:sp>
      <p:cxnSp>
        <p:nvCxnSpPr>
          <p:cNvPr id="63" name="직선 화살표 연결선 62"/>
          <p:cNvCxnSpPr>
            <a:stCxn id="49" idx="3"/>
            <a:endCxn id="60" idx="1"/>
          </p:cNvCxnSpPr>
          <p:nvPr/>
        </p:nvCxnSpPr>
        <p:spPr>
          <a:xfrm>
            <a:off x="10190446" y="3086896"/>
            <a:ext cx="2092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60" idx="3"/>
            <a:endCxn id="62" idx="1"/>
          </p:cNvCxnSpPr>
          <p:nvPr/>
        </p:nvCxnSpPr>
        <p:spPr>
          <a:xfrm flipV="1">
            <a:off x="10813782" y="3086895"/>
            <a:ext cx="20926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11631366" y="2849668"/>
            <a:ext cx="414068" cy="4744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a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2254702" y="2849667"/>
            <a:ext cx="414068" cy="4744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3</a:t>
            </a:r>
            <a:endParaRPr lang="ko-KR" altLang="en-US" sz="2400">
              <a:solidFill>
                <a:schemeClr val="tx1"/>
              </a:solidFill>
            </a:endParaRPr>
          </a:p>
        </p:txBody>
      </p:sp>
      <p:cxnSp>
        <p:nvCxnSpPr>
          <p:cNvPr id="71" name="직선 화살표 연결선 70"/>
          <p:cNvCxnSpPr>
            <a:endCxn id="69" idx="1"/>
          </p:cNvCxnSpPr>
          <p:nvPr/>
        </p:nvCxnSpPr>
        <p:spPr>
          <a:xfrm>
            <a:off x="11422098" y="3086895"/>
            <a:ext cx="2092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69" idx="3"/>
            <a:endCxn id="70" idx="1"/>
          </p:cNvCxnSpPr>
          <p:nvPr/>
        </p:nvCxnSpPr>
        <p:spPr>
          <a:xfrm flipV="1">
            <a:off x="12045434" y="3086894"/>
            <a:ext cx="20926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790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45411" y="181154"/>
            <a:ext cx="88998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“012”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“021”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“102”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“120”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“201”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“210”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610819" y="250166"/>
                <a:ext cx="354340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/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=3!=3∗2∗1</m:t>
                      </m:r>
                    </m:oMath>
                  </m:oMathPara>
                </a14:m>
                <a:endParaRPr lang="ko-KR" altLang="en-US" sz="28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819" y="250166"/>
                <a:ext cx="3543406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8628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6007" y="120769"/>
            <a:ext cx="5545108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err="1">
                <a:latin typeface="Consolas" panose="020B0609020204030204" pitchFamily="49" charset="0"/>
              </a:rPr>
              <a:t>def</a:t>
            </a:r>
            <a:r>
              <a:rPr lang="en-US" altLang="ko-KR" sz="2000">
                <a:latin typeface="Consolas" panose="020B0609020204030204" pitchFamily="49" charset="0"/>
              </a:rPr>
              <a:t> perm(s):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if </a:t>
            </a:r>
            <a:r>
              <a:rPr lang="en-US" altLang="ko-KR" sz="2000" err="1">
                <a:latin typeface="Consolas" panose="020B0609020204030204" pitchFamily="49" charset="0"/>
              </a:rPr>
              <a:t>len</a:t>
            </a:r>
            <a:r>
              <a:rPr lang="en-US" altLang="ko-KR" sz="2000">
                <a:latin typeface="Consolas" panose="020B0609020204030204" pitchFamily="49" charset="0"/>
              </a:rPr>
              <a:t>(s) &lt; 2: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return s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res = []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for </a:t>
            </a:r>
            <a:r>
              <a:rPr lang="en-US" altLang="ko-KR" sz="2000" err="1">
                <a:latin typeface="Consolas" panose="020B0609020204030204" pitchFamily="49" charset="0"/>
              </a:rPr>
              <a:t>i</a:t>
            </a:r>
            <a:r>
              <a:rPr lang="en-US" altLang="ko-KR" sz="2000">
                <a:latin typeface="Consolas" panose="020B0609020204030204" pitchFamily="49" charset="0"/>
              </a:rPr>
              <a:t>, c in enumerate(s):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for cc in perm(s[:</a:t>
            </a:r>
            <a:r>
              <a:rPr lang="en-US" altLang="ko-KR" sz="2000" err="1">
                <a:latin typeface="Consolas" panose="020B0609020204030204" pitchFamily="49" charset="0"/>
              </a:rPr>
              <a:t>i</a:t>
            </a:r>
            <a:r>
              <a:rPr lang="en-US" altLang="ko-KR" sz="2000">
                <a:latin typeface="Consolas" panose="020B0609020204030204" pitchFamily="49" charset="0"/>
              </a:rPr>
              <a:t>]+s[i+1:]):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    </a:t>
            </a:r>
            <a:r>
              <a:rPr lang="en-US" altLang="ko-KR" sz="2000" err="1">
                <a:latin typeface="Consolas" panose="020B0609020204030204" pitchFamily="49" charset="0"/>
              </a:rPr>
              <a:t>res.append</a:t>
            </a:r>
            <a:r>
              <a:rPr lang="en-US" altLang="ko-KR" sz="2000">
                <a:latin typeface="Consolas" panose="020B0609020204030204" pitchFamily="49" charset="0"/>
              </a:rPr>
              <a:t>(c + cc)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return res</a:t>
            </a:r>
          </a:p>
          <a:p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if __name__ == "__main__":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</a:t>
            </a:r>
            <a:r>
              <a:rPr lang="en-US" altLang="ko-KR" sz="2000" err="1">
                <a:latin typeface="Consolas" panose="020B0609020204030204" pitchFamily="49" charset="0"/>
              </a:rPr>
              <a:t>val</a:t>
            </a:r>
            <a:r>
              <a:rPr lang="en-US" altLang="ko-KR" sz="2000">
                <a:latin typeface="Consolas" panose="020B0609020204030204" pitchFamily="49" charset="0"/>
              </a:rPr>
              <a:t> = "012"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print(perm(</a:t>
            </a:r>
            <a:r>
              <a:rPr lang="en-US" altLang="ko-KR" sz="2000" err="1">
                <a:latin typeface="Consolas" panose="020B0609020204030204" pitchFamily="49" charset="0"/>
              </a:rPr>
              <a:t>val</a:t>
            </a:r>
            <a:r>
              <a:rPr lang="en-US" altLang="ko-KR" sz="2000">
                <a:latin typeface="Consolas" panose="020B0609020204030204" pitchFamily="49" charset="0"/>
              </a:rPr>
              <a:t>))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685472" y="422693"/>
            <a:ext cx="439947" cy="4485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125419" y="422693"/>
            <a:ext cx="439947" cy="4485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65366" y="422693"/>
            <a:ext cx="439947" cy="4485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45525" y="37093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685472" y="34504"/>
            <a:ext cx="439947" cy="448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125419" y="34504"/>
            <a:ext cx="439947" cy="448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65366" y="34504"/>
            <a:ext cx="439947" cy="448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4765" y="1419976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res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256627" y="1943196"/>
            <a:ext cx="439947" cy="4485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3" name="아래쪽 화살표 12"/>
          <p:cNvSpPr/>
          <p:nvPr/>
        </p:nvSpPr>
        <p:spPr>
          <a:xfrm rot="10800000">
            <a:off x="7625341" y="894183"/>
            <a:ext cx="319996" cy="31352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4" name="아래쪽 화살표 13"/>
          <p:cNvSpPr/>
          <p:nvPr/>
        </p:nvSpPr>
        <p:spPr>
          <a:xfrm rot="10800000">
            <a:off x="7923362" y="1106452"/>
            <a:ext cx="319996" cy="313524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5555411" y="2544792"/>
            <a:ext cx="61506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596020" y="3086004"/>
            <a:ext cx="439947" cy="4485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035967" y="3086004"/>
            <a:ext cx="439947" cy="4485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156073" y="303424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596020" y="2697815"/>
            <a:ext cx="439947" cy="448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035967" y="2697815"/>
            <a:ext cx="439947" cy="448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80036" y="3884672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res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841898" y="4407892"/>
            <a:ext cx="439947" cy="4485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6" name="아래쪽 화살표 25"/>
          <p:cNvSpPr/>
          <p:nvPr/>
        </p:nvSpPr>
        <p:spPr>
          <a:xfrm rot="10800000">
            <a:off x="8596020" y="3534578"/>
            <a:ext cx="319996" cy="31352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7" name="아래쪽 화살표 26"/>
          <p:cNvSpPr/>
          <p:nvPr/>
        </p:nvSpPr>
        <p:spPr>
          <a:xfrm rot="10800000">
            <a:off x="9833910" y="3769763"/>
            <a:ext cx="319996" cy="313524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5580678" y="5218981"/>
            <a:ext cx="61506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10173426" y="5553158"/>
            <a:ext cx="439947" cy="4485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602855" y="540652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0173426" y="5164969"/>
            <a:ext cx="439947" cy="448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582719" y="6550441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res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9744581" y="7073661"/>
            <a:ext cx="439947" cy="4485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6" name="아래쪽 화살표 35"/>
          <p:cNvSpPr/>
          <p:nvPr/>
        </p:nvSpPr>
        <p:spPr>
          <a:xfrm rot="10800000">
            <a:off x="10233401" y="6005490"/>
            <a:ext cx="319996" cy="31352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7" name="아래쪽 화살표 36"/>
          <p:cNvSpPr/>
          <p:nvPr/>
        </p:nvSpPr>
        <p:spPr>
          <a:xfrm rot="10800000">
            <a:off x="11411316" y="6236917"/>
            <a:ext cx="319996" cy="313524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594000" y="370936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Perm(“012”)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915861" y="2751827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Perm(“01”)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869349" y="5300932"/>
            <a:ext cx="1959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Perm(“2”)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599356" y="4400760"/>
            <a:ext cx="821783" cy="4485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000">
                <a:solidFill>
                  <a:schemeClr val="tx1"/>
                </a:solidFill>
              </a:rPr>
              <a:t>“01”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67" name="직선 화살표 연결선 66"/>
          <p:cNvCxnSpPr>
            <a:endCxn id="66" idx="1"/>
          </p:cNvCxnSpPr>
          <p:nvPr/>
        </p:nvCxnSpPr>
        <p:spPr>
          <a:xfrm>
            <a:off x="5287169" y="4606092"/>
            <a:ext cx="312187" cy="189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66" idx="3"/>
            <a:endCxn id="69" idx="1"/>
          </p:cNvCxnSpPr>
          <p:nvPr/>
        </p:nvCxnSpPr>
        <p:spPr>
          <a:xfrm>
            <a:off x="6421139" y="4625047"/>
            <a:ext cx="3382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6759405" y="4400760"/>
            <a:ext cx="821783" cy="4485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“10”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7101579" y="1932316"/>
            <a:ext cx="821783" cy="4485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“012”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72" name="직선 화살표 연결선 71"/>
          <p:cNvCxnSpPr>
            <a:stCxn id="71" idx="3"/>
            <a:endCxn id="73" idx="1"/>
          </p:cNvCxnSpPr>
          <p:nvPr/>
        </p:nvCxnSpPr>
        <p:spPr>
          <a:xfrm>
            <a:off x="7923362" y="2156603"/>
            <a:ext cx="3382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8261628" y="1932316"/>
            <a:ext cx="821783" cy="4485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“021”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74" name="직선 화살표 연결선 73"/>
          <p:cNvCxnSpPr>
            <a:stCxn id="12" idx="3"/>
            <a:endCxn id="71" idx="1"/>
          </p:cNvCxnSpPr>
          <p:nvPr/>
        </p:nvCxnSpPr>
        <p:spPr>
          <a:xfrm flipV="1">
            <a:off x="6696574" y="2156603"/>
            <a:ext cx="405005" cy="108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9332123" y="1943196"/>
            <a:ext cx="821783" cy="4485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“102”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79" name="직선 화살표 연결선 78"/>
          <p:cNvCxnSpPr>
            <a:stCxn id="78" idx="3"/>
            <a:endCxn id="80" idx="1"/>
          </p:cNvCxnSpPr>
          <p:nvPr/>
        </p:nvCxnSpPr>
        <p:spPr>
          <a:xfrm>
            <a:off x="10153906" y="2167483"/>
            <a:ext cx="3382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10492172" y="1943196"/>
            <a:ext cx="821783" cy="4485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“120”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81" name="직선 화살표 연결선 80"/>
          <p:cNvCxnSpPr>
            <a:stCxn id="73" idx="3"/>
            <a:endCxn id="78" idx="1"/>
          </p:cNvCxnSpPr>
          <p:nvPr/>
        </p:nvCxnSpPr>
        <p:spPr>
          <a:xfrm>
            <a:off x="9083411" y="2156603"/>
            <a:ext cx="248712" cy="108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11536637" y="1925944"/>
            <a:ext cx="821783" cy="4485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“201”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87" name="직선 화살표 연결선 86"/>
          <p:cNvCxnSpPr>
            <a:stCxn id="86" idx="3"/>
            <a:endCxn id="88" idx="1"/>
          </p:cNvCxnSpPr>
          <p:nvPr/>
        </p:nvCxnSpPr>
        <p:spPr>
          <a:xfrm>
            <a:off x="12358420" y="2150231"/>
            <a:ext cx="3382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12696686" y="1925944"/>
            <a:ext cx="821783" cy="4485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“210”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89" name="직선 화살표 연결선 88"/>
          <p:cNvCxnSpPr>
            <a:stCxn id="80" idx="3"/>
            <a:endCxn id="86" idx="1"/>
          </p:cNvCxnSpPr>
          <p:nvPr/>
        </p:nvCxnSpPr>
        <p:spPr>
          <a:xfrm flipV="1">
            <a:off x="11313955" y="2150231"/>
            <a:ext cx="222682" cy="17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874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254800" y="331785"/>
            <a:ext cx="4557658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err="1">
                <a:latin typeface="Consolas" panose="020B0609020204030204" pitchFamily="49" charset="0"/>
              </a:rPr>
              <a:t>def</a:t>
            </a:r>
            <a:r>
              <a:rPr lang="en-US" altLang="ko-KR" sz="2000">
                <a:latin typeface="Consolas" panose="020B0609020204030204" pitchFamily="49" charset="0"/>
              </a:rPr>
              <a:t> is_palindrome2(s):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l = </a:t>
            </a:r>
            <a:r>
              <a:rPr lang="en-US" altLang="ko-KR" sz="2000" err="1">
                <a:latin typeface="Consolas" panose="020B0609020204030204" pitchFamily="49" charset="0"/>
              </a:rPr>
              <a:t>len</a:t>
            </a:r>
            <a:r>
              <a:rPr lang="en-US" altLang="ko-KR" sz="2000">
                <a:latin typeface="Consolas" panose="020B0609020204030204" pitchFamily="49" charset="0"/>
              </a:rPr>
              <a:t>(s)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f, b = 0, l-1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while( f &lt; l//2 ):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while s[f] == " ":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    f += 1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while s[f] == " ":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    b -= 1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    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if( s[f] != s[b] ):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    return False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f+=1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b-=1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return True</a:t>
            </a:r>
          </a:p>
          <a:p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if __name__ == "__main__":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str1 = "</a:t>
            </a:r>
            <a:r>
              <a:rPr lang="ko-KR" altLang="en-US" sz="2000">
                <a:latin typeface="Consolas" panose="020B0609020204030204" pitchFamily="49" charset="0"/>
              </a:rPr>
              <a:t>소주 </a:t>
            </a:r>
            <a:r>
              <a:rPr lang="ko-KR" altLang="en-US" sz="2000" err="1">
                <a:latin typeface="Consolas" panose="020B0609020204030204" pitchFamily="49" charset="0"/>
              </a:rPr>
              <a:t>잔한잔주소</a:t>
            </a:r>
            <a:r>
              <a:rPr lang="en-US" altLang="ko-KR" sz="200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print(is_palindrome2(str1))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565531" y="844062"/>
            <a:ext cx="562707" cy="5802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>
                <a:solidFill>
                  <a:schemeClr val="tx1"/>
                </a:solidFill>
              </a:rPr>
              <a:t>소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6128238" y="844062"/>
            <a:ext cx="562707" cy="5802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>
                <a:solidFill>
                  <a:schemeClr val="tx1"/>
                </a:solidFill>
              </a:rPr>
              <a:t>주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6690945" y="844062"/>
            <a:ext cx="562707" cy="5802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‘ ‘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7253652" y="844062"/>
            <a:ext cx="562707" cy="5802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>
                <a:solidFill>
                  <a:schemeClr val="tx1"/>
                </a:solidFill>
              </a:rPr>
              <a:t>잔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7816359" y="844062"/>
            <a:ext cx="562707" cy="5802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>
                <a:solidFill>
                  <a:schemeClr val="tx1"/>
                </a:solidFill>
              </a:rPr>
              <a:t>한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379066" y="844062"/>
            <a:ext cx="562707" cy="5802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>
                <a:solidFill>
                  <a:schemeClr val="tx1"/>
                </a:solidFill>
              </a:rPr>
              <a:t>잔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8941773" y="844062"/>
            <a:ext cx="562707" cy="5802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>
                <a:solidFill>
                  <a:schemeClr val="tx1"/>
                </a:solidFill>
              </a:rPr>
              <a:t>주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9504480" y="844062"/>
            <a:ext cx="562707" cy="5802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>
                <a:solidFill>
                  <a:schemeClr val="tx1"/>
                </a:solidFill>
              </a:rPr>
              <a:t>소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78947" y="84406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906794" y="331785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f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952012" y="141341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b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556036" y="2250832"/>
            <a:ext cx="562707" cy="5802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183695" y="227936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</a:t>
            </a:r>
            <a:endParaRPr lang="ko-KR" altLang="en-US" sz="2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547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184461" y="94392"/>
            <a:ext cx="5404043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err="1">
                <a:latin typeface="Consolas" panose="020B0609020204030204" pitchFamily="49" charset="0"/>
              </a:rPr>
              <a:t>def</a:t>
            </a:r>
            <a:r>
              <a:rPr lang="en-US" altLang="ko-KR" sz="2000">
                <a:latin typeface="Consolas" panose="020B0609020204030204" pitchFamily="49" charset="0"/>
              </a:rPr>
              <a:t> </a:t>
            </a:r>
            <a:r>
              <a:rPr lang="en-US" altLang="ko-KR" sz="2000" err="1">
                <a:latin typeface="Consolas" panose="020B0609020204030204" pitchFamily="49" charset="0"/>
              </a:rPr>
              <a:t>usual_dict</a:t>
            </a:r>
            <a:r>
              <a:rPr lang="en-US" altLang="ko-KR" sz="2000">
                <a:latin typeface="Consolas" panose="020B0609020204030204" pitchFamily="49" charset="0"/>
              </a:rPr>
              <a:t>(</a:t>
            </a:r>
            <a:r>
              <a:rPr lang="en-US" altLang="ko-KR" sz="2000" err="1">
                <a:latin typeface="Consolas" panose="020B0609020204030204" pitchFamily="49" charset="0"/>
              </a:rPr>
              <a:t>dict_data</a:t>
            </a:r>
            <a:r>
              <a:rPr lang="en-US" altLang="ko-KR" sz="2000"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</a:t>
            </a:r>
            <a:r>
              <a:rPr lang="en-US" altLang="ko-KR" sz="2000" err="1">
                <a:latin typeface="Consolas" panose="020B0609020204030204" pitchFamily="49" charset="0"/>
              </a:rPr>
              <a:t>newdata</a:t>
            </a:r>
            <a:r>
              <a:rPr lang="en-US" altLang="ko-KR" sz="2000">
                <a:latin typeface="Consolas" panose="020B0609020204030204" pitchFamily="49" charset="0"/>
              </a:rPr>
              <a:t> = {}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for k, v in </a:t>
            </a:r>
            <a:r>
              <a:rPr lang="en-US" altLang="ko-KR" sz="2000" err="1">
                <a:latin typeface="Consolas" panose="020B0609020204030204" pitchFamily="49" charset="0"/>
              </a:rPr>
              <a:t>dict_data</a:t>
            </a:r>
            <a:r>
              <a:rPr lang="en-US" altLang="ko-KR" sz="200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if k in </a:t>
            </a:r>
            <a:r>
              <a:rPr lang="en-US" altLang="ko-KR" sz="2000" err="1">
                <a:latin typeface="Consolas" panose="020B0609020204030204" pitchFamily="49" charset="0"/>
              </a:rPr>
              <a:t>newdata</a:t>
            </a:r>
            <a:r>
              <a:rPr lang="en-US" altLang="ko-KR" sz="200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    </a:t>
            </a:r>
            <a:r>
              <a:rPr lang="en-US" altLang="ko-KR" sz="2000" err="1">
                <a:latin typeface="Consolas" panose="020B0609020204030204" pitchFamily="49" charset="0"/>
              </a:rPr>
              <a:t>newdata</a:t>
            </a:r>
            <a:r>
              <a:rPr lang="en-US" altLang="ko-KR" sz="2000">
                <a:latin typeface="Consolas" panose="020B0609020204030204" pitchFamily="49" charset="0"/>
              </a:rPr>
              <a:t>[k].append(v)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else: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    </a:t>
            </a:r>
            <a:r>
              <a:rPr lang="en-US" altLang="ko-KR" sz="2000" err="1">
                <a:latin typeface="Consolas" panose="020B0609020204030204" pitchFamily="49" charset="0"/>
              </a:rPr>
              <a:t>newdata</a:t>
            </a:r>
            <a:r>
              <a:rPr lang="en-US" altLang="ko-KR" sz="2000">
                <a:latin typeface="Consolas" panose="020B0609020204030204" pitchFamily="49" charset="0"/>
              </a:rPr>
              <a:t>[k] = [v]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return </a:t>
            </a:r>
            <a:r>
              <a:rPr lang="en-US" altLang="ko-KR" sz="2000" err="1">
                <a:latin typeface="Consolas" panose="020B0609020204030204" pitchFamily="49" charset="0"/>
              </a:rPr>
              <a:t>newdata</a:t>
            </a:r>
            <a:endParaRPr lang="en-US" altLang="ko-KR" sz="2000">
              <a:latin typeface="Consolas" panose="020B0609020204030204" pitchFamily="49" charset="0"/>
            </a:endParaRPr>
          </a:p>
          <a:p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 err="1">
                <a:latin typeface="Consolas" panose="020B0609020204030204" pitchFamily="49" charset="0"/>
              </a:rPr>
              <a:t>def</a:t>
            </a:r>
            <a:r>
              <a:rPr lang="en-US" altLang="ko-KR" sz="2000">
                <a:latin typeface="Consolas" panose="020B0609020204030204" pitchFamily="49" charset="0"/>
              </a:rPr>
              <a:t> </a:t>
            </a:r>
            <a:r>
              <a:rPr lang="en-US" altLang="ko-KR" sz="2000" err="1">
                <a:latin typeface="Consolas" panose="020B0609020204030204" pitchFamily="49" charset="0"/>
              </a:rPr>
              <a:t>test_setdef</a:t>
            </a:r>
            <a:r>
              <a:rPr lang="en-US" altLang="ko-KR" sz="2000">
                <a:latin typeface="Consolas" panose="020B0609020204030204" pitchFamily="49" charset="0"/>
              </a:rPr>
              <a:t>():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</a:t>
            </a:r>
            <a:r>
              <a:rPr lang="en-US" altLang="ko-KR" sz="2000" err="1">
                <a:latin typeface="Consolas" panose="020B0609020204030204" pitchFamily="49" charset="0"/>
              </a:rPr>
              <a:t>dict_data</a:t>
            </a:r>
            <a:r>
              <a:rPr lang="en-US" altLang="ko-KR" sz="2000">
                <a:latin typeface="Consolas" panose="020B0609020204030204" pitchFamily="49" charset="0"/>
              </a:rPr>
              <a:t> = (("key1", "value1"),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         ("key1", "value2"),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         ("key2", "value3"),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         ("key2", "value4"),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         ("key2", "value5"),)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print(type(</a:t>
            </a:r>
            <a:r>
              <a:rPr lang="en-US" altLang="ko-KR" sz="2000" err="1">
                <a:latin typeface="Consolas" panose="020B0609020204030204" pitchFamily="49" charset="0"/>
              </a:rPr>
              <a:t>dict_data</a:t>
            </a:r>
            <a:r>
              <a:rPr lang="en-US" altLang="ko-KR" sz="2000"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print(</a:t>
            </a:r>
            <a:r>
              <a:rPr lang="en-US" altLang="ko-KR" sz="2000" err="1">
                <a:latin typeface="Consolas" panose="020B0609020204030204" pitchFamily="49" charset="0"/>
              </a:rPr>
              <a:t>usual_dict</a:t>
            </a:r>
            <a:r>
              <a:rPr lang="en-US" altLang="ko-KR" sz="2000">
                <a:latin typeface="Consolas" panose="020B0609020204030204" pitchFamily="49" charset="0"/>
              </a:rPr>
              <a:t>(</a:t>
            </a:r>
            <a:r>
              <a:rPr lang="en-US" altLang="ko-KR" sz="2000" err="1">
                <a:latin typeface="Consolas" panose="020B0609020204030204" pitchFamily="49" charset="0"/>
              </a:rPr>
              <a:t>dict_data</a:t>
            </a:r>
            <a:r>
              <a:rPr lang="en-US" altLang="ko-KR" sz="2000"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if __name__ == "__main__":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</a:t>
            </a:r>
            <a:r>
              <a:rPr lang="en-US" altLang="ko-KR" sz="2000" err="1">
                <a:latin typeface="Consolas" panose="020B0609020204030204" pitchFamily="49" charset="0"/>
              </a:rPr>
              <a:t>test_setdef</a:t>
            </a:r>
            <a:r>
              <a:rPr lang="en-US" altLang="ko-KR" sz="2000">
                <a:latin typeface="Consolas" panose="020B0609020204030204" pitchFamily="49" charset="0"/>
              </a:rPr>
              <a:t>()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349415" y="734080"/>
            <a:ext cx="1028700" cy="4132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“key1”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162000" y="734080"/>
            <a:ext cx="316523" cy="4132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77707" y="320842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err="1">
                <a:latin typeface="Consolas" panose="020B0609020204030204" pitchFamily="49" charset="0"/>
              </a:rPr>
              <a:t>newdata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449823" y="2663992"/>
            <a:ext cx="1028700" cy="4132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“key2”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786090" y="734080"/>
            <a:ext cx="1245770" cy="4132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“value1”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31722" y="314317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k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246110" y="314317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v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cxnSp>
        <p:nvCxnSpPr>
          <p:cNvPr id="6" name="직선 화살표 연결선 5"/>
          <p:cNvCxnSpPr>
            <a:stCxn id="3" idx="3"/>
            <a:endCxn id="17" idx="1"/>
          </p:cNvCxnSpPr>
          <p:nvPr/>
        </p:nvCxnSpPr>
        <p:spPr>
          <a:xfrm>
            <a:off x="7378115" y="940699"/>
            <a:ext cx="7838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7" idx="3"/>
            <a:endCxn id="21" idx="1"/>
          </p:cNvCxnSpPr>
          <p:nvPr/>
        </p:nvCxnSpPr>
        <p:spPr>
          <a:xfrm>
            <a:off x="8478523" y="940699"/>
            <a:ext cx="3075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964172" y="520897"/>
            <a:ext cx="3914235" cy="797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057490" y="2663914"/>
            <a:ext cx="1028700" cy="4132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“value5”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0332248" y="734080"/>
            <a:ext cx="1245770" cy="4132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“value2”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/>
          <p:cNvCxnSpPr>
            <a:endCxn id="30" idx="1"/>
          </p:cNvCxnSpPr>
          <p:nvPr/>
        </p:nvCxnSpPr>
        <p:spPr>
          <a:xfrm>
            <a:off x="10024681" y="940699"/>
            <a:ext cx="3075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6349415" y="1147318"/>
            <a:ext cx="1028700" cy="4132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“key2”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957451" y="1609989"/>
            <a:ext cx="5283763" cy="797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162000" y="1817731"/>
            <a:ext cx="316523" cy="4132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786090" y="1817731"/>
            <a:ext cx="1245770" cy="4132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“value3”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/>
          <p:cNvCxnSpPr>
            <a:stCxn id="33" idx="3"/>
            <a:endCxn id="35" idx="1"/>
          </p:cNvCxnSpPr>
          <p:nvPr/>
        </p:nvCxnSpPr>
        <p:spPr>
          <a:xfrm>
            <a:off x="7378115" y="1353937"/>
            <a:ext cx="783885" cy="6704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35" idx="3"/>
            <a:endCxn id="36" idx="1"/>
          </p:cNvCxnSpPr>
          <p:nvPr/>
        </p:nvCxnSpPr>
        <p:spPr>
          <a:xfrm>
            <a:off x="8478523" y="2024350"/>
            <a:ext cx="3075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10328888" y="1834661"/>
            <a:ext cx="1245770" cy="4132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“value4”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/>
          <p:cNvCxnSpPr>
            <a:endCxn id="40" idx="1"/>
          </p:cNvCxnSpPr>
          <p:nvPr/>
        </p:nvCxnSpPr>
        <p:spPr>
          <a:xfrm>
            <a:off x="10021321" y="2041280"/>
            <a:ext cx="3075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11878407" y="1834661"/>
            <a:ext cx="1245770" cy="4132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“value5”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43" name="직선 화살표 연결선 42"/>
          <p:cNvCxnSpPr>
            <a:endCxn id="42" idx="1"/>
          </p:cNvCxnSpPr>
          <p:nvPr/>
        </p:nvCxnSpPr>
        <p:spPr>
          <a:xfrm>
            <a:off x="11570840" y="2041280"/>
            <a:ext cx="3075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758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EB69DA-47CF-450D-8EBF-9E7D4950A08C}"/>
              </a:ext>
            </a:extLst>
          </p:cNvPr>
          <p:cNvSpPr txBox="1"/>
          <p:nvPr/>
        </p:nvSpPr>
        <p:spPr>
          <a:xfrm>
            <a:off x="343435" y="151621"/>
            <a:ext cx="967764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def convert_to_decimal(number, base):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multiplier, result = 1, 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while number &gt; 0 : 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result += number % 10 * multiplier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multiplier *= base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number = number // 10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return result 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73EC03-254D-43E7-B3E2-9B11E3CD0C18}"/>
              </a:ext>
            </a:extLst>
          </p:cNvPr>
          <p:cNvSpPr txBox="1"/>
          <p:nvPr/>
        </p:nvSpPr>
        <p:spPr>
          <a:xfrm>
            <a:off x="2239618" y="4399721"/>
            <a:ext cx="1992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1101 , 2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71B6657-792D-4220-A479-A0BC5C4B0ED4}"/>
              </a:ext>
            </a:extLst>
          </p:cNvPr>
          <p:cNvSpPr/>
          <p:nvPr/>
        </p:nvSpPr>
        <p:spPr>
          <a:xfrm>
            <a:off x="6096000" y="3922643"/>
            <a:ext cx="543339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70C86ED-EC3E-4F12-893B-57130ED34D19}"/>
              </a:ext>
            </a:extLst>
          </p:cNvPr>
          <p:cNvSpPr/>
          <p:nvPr/>
        </p:nvSpPr>
        <p:spPr>
          <a:xfrm>
            <a:off x="6096000" y="4792018"/>
            <a:ext cx="543339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D123B66-A725-4B1F-BA20-AD3813827948}"/>
              </a:ext>
            </a:extLst>
          </p:cNvPr>
          <p:cNvSpPr/>
          <p:nvPr/>
        </p:nvSpPr>
        <p:spPr>
          <a:xfrm>
            <a:off x="5711688" y="5582719"/>
            <a:ext cx="927652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16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5D460CC-A55B-4227-82FA-A17EA8008C1E}"/>
              </a:ext>
            </a:extLst>
          </p:cNvPr>
          <p:cNvSpPr/>
          <p:nvPr/>
        </p:nvSpPr>
        <p:spPr>
          <a:xfrm>
            <a:off x="7959529" y="4792018"/>
            <a:ext cx="543339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2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A49F41-9532-416C-B088-A09008A29575}"/>
              </a:ext>
            </a:extLst>
          </p:cNvPr>
          <p:cNvSpPr txBox="1"/>
          <p:nvPr/>
        </p:nvSpPr>
        <p:spPr>
          <a:xfrm>
            <a:off x="8719930" y="4792018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base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E3798C0-F314-41AA-8E5F-B34CBDCF3AF9}"/>
              </a:ext>
            </a:extLst>
          </p:cNvPr>
          <p:cNvSpPr txBox="1"/>
          <p:nvPr/>
        </p:nvSpPr>
        <p:spPr>
          <a:xfrm>
            <a:off x="8706301" y="3949147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number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7783A05-2D51-4832-98D7-721332B4366D}"/>
              </a:ext>
            </a:extLst>
          </p:cNvPr>
          <p:cNvSpPr txBox="1"/>
          <p:nvPr/>
        </p:nvSpPr>
        <p:spPr>
          <a:xfrm>
            <a:off x="6870769" y="5582718"/>
            <a:ext cx="24449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multiplier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B84FB82-D5FC-49C5-9A78-EE9279DDA893}"/>
              </a:ext>
            </a:extLst>
          </p:cNvPr>
          <p:cNvSpPr/>
          <p:nvPr/>
        </p:nvSpPr>
        <p:spPr>
          <a:xfrm>
            <a:off x="9315669" y="5582718"/>
            <a:ext cx="814525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13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7EE1ACE-E046-42A5-A9C4-82C89241369A}"/>
              </a:ext>
            </a:extLst>
          </p:cNvPr>
          <p:cNvSpPr txBox="1"/>
          <p:nvPr/>
        </p:nvSpPr>
        <p:spPr>
          <a:xfrm>
            <a:off x="10361624" y="5582717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result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5F4F7E74-E713-413B-9757-B220FBD0A9B9}"/>
              </a:ext>
            </a:extLst>
          </p:cNvPr>
          <p:cNvSpPr/>
          <p:nvPr/>
        </p:nvSpPr>
        <p:spPr>
          <a:xfrm>
            <a:off x="6639339" y="3922642"/>
            <a:ext cx="543339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E65115B-513C-42F7-9FCD-8C894EFEB046}"/>
              </a:ext>
            </a:extLst>
          </p:cNvPr>
          <p:cNvSpPr/>
          <p:nvPr/>
        </p:nvSpPr>
        <p:spPr>
          <a:xfrm>
            <a:off x="7182678" y="3922641"/>
            <a:ext cx="543339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7D6CF5C4-9783-48C1-A24D-78F4BD1A0201}"/>
              </a:ext>
            </a:extLst>
          </p:cNvPr>
          <p:cNvSpPr/>
          <p:nvPr/>
        </p:nvSpPr>
        <p:spPr>
          <a:xfrm>
            <a:off x="7726017" y="3922640"/>
            <a:ext cx="543339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621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8B3CC2-9583-4A69-BDB6-D68BCC9E2A58}"/>
              </a:ext>
            </a:extLst>
          </p:cNvPr>
          <p:cNvSpPr txBox="1"/>
          <p:nvPr/>
        </p:nvSpPr>
        <p:spPr>
          <a:xfrm>
            <a:off x="287383" y="104503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0,0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F8764BE-60DB-4F02-8323-9290C7DAE183}"/>
              </a:ext>
            </a:extLst>
          </p:cNvPr>
          <p:cNvSpPr/>
          <p:nvPr/>
        </p:nvSpPr>
        <p:spPr>
          <a:xfrm>
            <a:off x="1497874" y="1288869"/>
            <a:ext cx="165463" cy="16546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8AA036-11C9-4633-B035-C446799279F3}"/>
              </a:ext>
            </a:extLst>
          </p:cNvPr>
          <p:cNvSpPr txBox="1"/>
          <p:nvPr/>
        </p:nvSpPr>
        <p:spPr>
          <a:xfrm>
            <a:off x="1854926" y="1288869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10,10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035E41D-880A-483C-B5FD-12E0910DE3DE}"/>
              </a:ext>
            </a:extLst>
          </p:cNvPr>
          <p:cNvCxnSpPr>
            <a:endCxn id="5" idx="1"/>
          </p:cNvCxnSpPr>
          <p:nvPr/>
        </p:nvCxnSpPr>
        <p:spPr>
          <a:xfrm>
            <a:off x="0" y="0"/>
            <a:ext cx="1522105" cy="1313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13302EE5-2284-4916-9A67-3EE89AB511CF}"/>
              </a:ext>
            </a:extLst>
          </p:cNvPr>
          <p:cNvSpPr/>
          <p:nvPr/>
        </p:nvSpPr>
        <p:spPr>
          <a:xfrm>
            <a:off x="4641669" y="870857"/>
            <a:ext cx="2264228" cy="22642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29482AB-49A1-4DCD-8047-78F09CC6705A}"/>
              </a:ext>
            </a:extLst>
          </p:cNvPr>
          <p:cNvSpPr/>
          <p:nvPr/>
        </p:nvSpPr>
        <p:spPr>
          <a:xfrm>
            <a:off x="5695405" y="1924594"/>
            <a:ext cx="165463" cy="16546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519216A-521B-4059-BEA0-A3258FFA4F9E}"/>
              </a:ext>
            </a:extLst>
          </p:cNvPr>
          <p:cNvCxnSpPr>
            <a:stCxn id="10" idx="0"/>
            <a:endCxn id="9" idx="0"/>
          </p:cNvCxnSpPr>
          <p:nvPr/>
        </p:nvCxnSpPr>
        <p:spPr>
          <a:xfrm flipH="1" flipV="1">
            <a:off x="5773783" y="870857"/>
            <a:ext cx="4354" cy="1053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90EC2C2-B270-40E7-BEB0-A89CC5155E15}"/>
              </a:ext>
            </a:extLst>
          </p:cNvPr>
          <p:cNvSpPr txBox="1"/>
          <p:nvPr/>
        </p:nvSpPr>
        <p:spPr>
          <a:xfrm>
            <a:off x="7550331" y="627723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(</a:t>
            </a:r>
            <a:r>
              <a:rPr lang="en-US" altLang="ko-KR" sz="2800" err="1">
                <a:latin typeface="Consolas" panose="020B0609020204030204" pitchFamily="49" charset="0"/>
              </a:rPr>
              <a:t>x,y,r</a:t>
            </a:r>
            <a:r>
              <a:rPr lang="en-US" altLang="ko-KR" sz="2800">
                <a:latin typeface="Consolas" panose="020B0609020204030204" pitchFamily="49" charset="0"/>
              </a:rPr>
              <a:t>)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48E879-2D9C-4ECB-A975-774F5D796190}"/>
              </a:ext>
            </a:extLst>
          </p:cNvPr>
          <p:cNvSpPr txBox="1"/>
          <p:nvPr/>
        </p:nvSpPr>
        <p:spPr>
          <a:xfrm>
            <a:off x="7550331" y="1543182"/>
            <a:ext cx="4128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Circle(Point(</a:t>
            </a:r>
            <a:r>
              <a:rPr lang="en-US" altLang="ko-KR" sz="2800" err="1">
                <a:latin typeface="Consolas" panose="020B0609020204030204" pitchFamily="49" charset="0"/>
              </a:rPr>
              <a:t>x,y</a:t>
            </a:r>
            <a:r>
              <a:rPr lang="en-US" altLang="ko-KR" sz="2800">
                <a:latin typeface="Consolas" panose="020B0609020204030204" pitchFamily="49" charset="0"/>
              </a:rPr>
              <a:t>),r)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461F625-D96E-4335-A26F-98CBBB3E2745}"/>
              </a:ext>
            </a:extLst>
          </p:cNvPr>
          <p:cNvSpPr/>
          <p:nvPr/>
        </p:nvSpPr>
        <p:spPr>
          <a:xfrm>
            <a:off x="4859383" y="3648891"/>
            <a:ext cx="2377440" cy="1497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4B09D1F-D89F-4234-ABCF-F135E8C510A4}"/>
              </a:ext>
            </a:extLst>
          </p:cNvPr>
          <p:cNvSpPr/>
          <p:nvPr/>
        </p:nvSpPr>
        <p:spPr>
          <a:xfrm>
            <a:off x="4776651" y="3557453"/>
            <a:ext cx="165463" cy="16546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2DCDE6C-CAD3-4A32-84EA-DADD7DCE8655}"/>
              </a:ext>
            </a:extLst>
          </p:cNvPr>
          <p:cNvSpPr/>
          <p:nvPr/>
        </p:nvSpPr>
        <p:spPr>
          <a:xfrm>
            <a:off x="7154091" y="5072741"/>
            <a:ext cx="165463" cy="16546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8886E0-4BEA-4949-8927-E5011FF7EF98}"/>
              </a:ext>
            </a:extLst>
          </p:cNvPr>
          <p:cNvSpPr txBox="1"/>
          <p:nvPr/>
        </p:nvSpPr>
        <p:spPr>
          <a:xfrm>
            <a:off x="7384868" y="3990290"/>
            <a:ext cx="6296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 err="1">
                <a:latin typeface="Consolas" panose="020B0609020204030204" pitchFamily="49" charset="0"/>
              </a:rPr>
              <a:t>Rect</a:t>
            </a:r>
            <a:r>
              <a:rPr lang="en-US" altLang="ko-KR" sz="2800">
                <a:latin typeface="Consolas" panose="020B0609020204030204" pitchFamily="49" charset="0"/>
              </a:rPr>
              <a:t>(Point(x1,y1),Point(x2,y2))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5F6ED80-812F-44C8-A4E0-F9ADB44987B8}"/>
              </a:ext>
            </a:extLst>
          </p:cNvPr>
          <p:cNvCxnSpPr>
            <a:cxnSpLocks/>
          </p:cNvCxnSpPr>
          <p:nvPr/>
        </p:nvCxnSpPr>
        <p:spPr>
          <a:xfrm>
            <a:off x="29606" y="0"/>
            <a:ext cx="4684437" cy="1624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143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9E2EAB-E72C-44E4-99FB-E0D1E45D5722}"/>
              </a:ext>
            </a:extLst>
          </p:cNvPr>
          <p:cNvSpPr/>
          <p:nvPr/>
        </p:nvSpPr>
        <p:spPr>
          <a:xfrm>
            <a:off x="985421" y="1145220"/>
            <a:ext cx="2183907" cy="5060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Publisher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2BEB5AC-9C56-4176-8266-BBEEFFA8D664}"/>
              </a:ext>
            </a:extLst>
          </p:cNvPr>
          <p:cNvSpPr/>
          <p:nvPr/>
        </p:nvSpPr>
        <p:spPr>
          <a:xfrm>
            <a:off x="985421" y="1651247"/>
            <a:ext cx="2183907" cy="5060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subscribers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709E061-F097-4AFE-BE0F-98CA7B5BD0F7}"/>
              </a:ext>
            </a:extLst>
          </p:cNvPr>
          <p:cNvSpPr/>
          <p:nvPr/>
        </p:nvSpPr>
        <p:spPr>
          <a:xfrm>
            <a:off x="985421" y="2157275"/>
            <a:ext cx="2183907" cy="11807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register()</a:t>
            </a:r>
          </a:p>
          <a:p>
            <a:pPr algn="ctr"/>
            <a:r>
              <a:rPr lang="en-US" altLang="ko-KR" sz="2000">
                <a:solidFill>
                  <a:schemeClr val="tx1"/>
                </a:solidFill>
              </a:rPr>
              <a:t>unregister()</a:t>
            </a:r>
          </a:p>
          <a:p>
            <a:pPr algn="ctr"/>
            <a:r>
              <a:rPr lang="en-US" altLang="ko-KR" sz="2000">
                <a:solidFill>
                  <a:schemeClr val="tx1"/>
                </a:solidFill>
              </a:rPr>
              <a:t>dispatch()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32CC7B-2270-4DE5-ADCA-EEA59E8E80E0}"/>
              </a:ext>
            </a:extLst>
          </p:cNvPr>
          <p:cNvSpPr/>
          <p:nvPr/>
        </p:nvSpPr>
        <p:spPr>
          <a:xfrm>
            <a:off x="8229601" y="386179"/>
            <a:ext cx="2183907" cy="5060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err="1">
                <a:solidFill>
                  <a:schemeClr val="tx1"/>
                </a:solidFill>
              </a:rPr>
              <a:t>SubscriberOne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32DF62E-F23E-4C9C-89BD-F2C091EEED6F}"/>
              </a:ext>
            </a:extLst>
          </p:cNvPr>
          <p:cNvSpPr/>
          <p:nvPr/>
        </p:nvSpPr>
        <p:spPr>
          <a:xfrm>
            <a:off x="8229601" y="892206"/>
            <a:ext cx="2183907" cy="5060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Name=“</a:t>
            </a:r>
            <a:r>
              <a:rPr lang="ko-KR" altLang="en-US" sz="2000" err="1">
                <a:solidFill>
                  <a:schemeClr val="tx1"/>
                </a:solidFill>
              </a:rPr>
              <a:t>아스틴</a:t>
            </a:r>
            <a:r>
              <a:rPr lang="en-US" altLang="ko-KR" sz="2000">
                <a:solidFill>
                  <a:schemeClr val="tx1"/>
                </a:solidFill>
              </a:rPr>
              <a:t>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6E8488-5479-45CE-9346-B3735E05FCFF}"/>
              </a:ext>
            </a:extLst>
          </p:cNvPr>
          <p:cNvSpPr/>
          <p:nvPr/>
        </p:nvSpPr>
        <p:spPr>
          <a:xfrm>
            <a:off x="8229601" y="1398234"/>
            <a:ext cx="2183907" cy="6769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update()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D132E61-3A41-447A-AB75-603A39952C49}"/>
              </a:ext>
            </a:extLst>
          </p:cNvPr>
          <p:cNvSpPr/>
          <p:nvPr/>
        </p:nvSpPr>
        <p:spPr>
          <a:xfrm>
            <a:off x="8229601" y="2396971"/>
            <a:ext cx="2183907" cy="5060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err="1">
                <a:solidFill>
                  <a:schemeClr val="tx1"/>
                </a:solidFill>
              </a:rPr>
              <a:t>SubscriberTwo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540049F-5A13-4AE0-817A-9399ED72E585}"/>
              </a:ext>
            </a:extLst>
          </p:cNvPr>
          <p:cNvSpPr/>
          <p:nvPr/>
        </p:nvSpPr>
        <p:spPr>
          <a:xfrm>
            <a:off x="8229601" y="2902998"/>
            <a:ext cx="2183907" cy="5060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Name=“</a:t>
            </a:r>
            <a:r>
              <a:rPr lang="ko-KR" altLang="en-US" sz="2000">
                <a:solidFill>
                  <a:schemeClr val="tx1"/>
                </a:solidFill>
              </a:rPr>
              <a:t>제임스</a:t>
            </a:r>
            <a:r>
              <a:rPr lang="en-US" altLang="ko-KR" sz="2000">
                <a:solidFill>
                  <a:schemeClr val="tx1"/>
                </a:solidFill>
              </a:rPr>
              <a:t>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28B02C3-0168-44BC-88CA-94EF19EF82A3}"/>
              </a:ext>
            </a:extLst>
          </p:cNvPr>
          <p:cNvSpPr/>
          <p:nvPr/>
        </p:nvSpPr>
        <p:spPr>
          <a:xfrm>
            <a:off x="8229601" y="3409026"/>
            <a:ext cx="2183907" cy="6769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receive()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C9CF813-C85D-4D10-B99D-452B70B45583}"/>
              </a:ext>
            </a:extLst>
          </p:cNvPr>
          <p:cNvSpPr/>
          <p:nvPr/>
        </p:nvSpPr>
        <p:spPr>
          <a:xfrm>
            <a:off x="4048217" y="2157274"/>
            <a:ext cx="1020932" cy="3728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err="1">
                <a:solidFill>
                  <a:schemeClr val="tx1"/>
                </a:solidFill>
                <a:latin typeface="Consolas" panose="020B0609020204030204" pitchFamily="49" charset="0"/>
              </a:rPr>
              <a:t>astin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3F05560-3A94-4830-934D-657573F6820A}"/>
              </a:ext>
            </a:extLst>
          </p:cNvPr>
          <p:cNvSpPr/>
          <p:nvPr/>
        </p:nvSpPr>
        <p:spPr>
          <a:xfrm>
            <a:off x="4048217" y="2530136"/>
            <a:ext cx="1020932" cy="3728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err="1">
                <a:solidFill>
                  <a:schemeClr val="tx1"/>
                </a:solidFill>
                <a:latin typeface="Consolas" panose="020B0609020204030204" pitchFamily="49" charset="0"/>
              </a:rPr>
              <a:t>james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EA9F06B-4EC1-4580-8EC5-89FA693A58DE}"/>
              </a:ext>
            </a:extLst>
          </p:cNvPr>
          <p:cNvSpPr/>
          <p:nvPr/>
        </p:nvSpPr>
        <p:spPr>
          <a:xfrm>
            <a:off x="4048217" y="2902998"/>
            <a:ext cx="1020932" cy="3728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jeff</a:t>
            </a:r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D2548FA-74B8-43E3-986B-E66769E00C4E}"/>
              </a:ext>
            </a:extLst>
          </p:cNvPr>
          <p:cNvCxnSpPr>
            <a:stCxn id="5" idx="3"/>
            <a:endCxn id="13" idx="1"/>
          </p:cNvCxnSpPr>
          <p:nvPr/>
        </p:nvCxnSpPr>
        <p:spPr>
          <a:xfrm>
            <a:off x="3169328" y="1904261"/>
            <a:ext cx="878889" cy="439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A96FA38-8E54-418D-AD07-BE9508D2B874}"/>
              </a:ext>
            </a:extLst>
          </p:cNvPr>
          <p:cNvSpPr/>
          <p:nvPr/>
        </p:nvSpPr>
        <p:spPr>
          <a:xfrm>
            <a:off x="8229601" y="4447711"/>
            <a:ext cx="2183907" cy="5060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err="1">
                <a:solidFill>
                  <a:schemeClr val="tx1"/>
                </a:solidFill>
              </a:rPr>
              <a:t>SubscriberOne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3686D0C-5E7C-4481-9EAD-35ED26C4F157}"/>
              </a:ext>
            </a:extLst>
          </p:cNvPr>
          <p:cNvSpPr/>
          <p:nvPr/>
        </p:nvSpPr>
        <p:spPr>
          <a:xfrm>
            <a:off x="8229601" y="4953738"/>
            <a:ext cx="2183907" cy="5060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Name=“</a:t>
            </a:r>
            <a:r>
              <a:rPr lang="ko-KR" altLang="en-US" sz="2000">
                <a:solidFill>
                  <a:schemeClr val="tx1"/>
                </a:solidFill>
              </a:rPr>
              <a:t>제프</a:t>
            </a:r>
            <a:r>
              <a:rPr lang="en-US" altLang="ko-KR" sz="2000">
                <a:solidFill>
                  <a:schemeClr val="tx1"/>
                </a:solidFill>
              </a:rPr>
              <a:t>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AA4F616-7472-4B9A-B2F7-D27C19296618}"/>
              </a:ext>
            </a:extLst>
          </p:cNvPr>
          <p:cNvSpPr/>
          <p:nvPr/>
        </p:nvSpPr>
        <p:spPr>
          <a:xfrm>
            <a:off x="8229601" y="5459766"/>
            <a:ext cx="2183907" cy="6769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update()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A58B14-01A9-4BA5-B7C4-B73347B2EEB1}"/>
              </a:ext>
            </a:extLst>
          </p:cNvPr>
          <p:cNvSpPr txBox="1"/>
          <p:nvPr/>
        </p:nvSpPr>
        <p:spPr>
          <a:xfrm>
            <a:off x="8263772" y="-119848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 err="1">
                <a:latin typeface="Consolas" panose="020B0609020204030204" pitchFamily="49" charset="0"/>
              </a:rPr>
              <a:t>astin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6B525B-1800-4A69-AE46-8D29C564F1A5}"/>
              </a:ext>
            </a:extLst>
          </p:cNvPr>
          <p:cNvSpPr txBox="1"/>
          <p:nvPr/>
        </p:nvSpPr>
        <p:spPr>
          <a:xfrm>
            <a:off x="8151041" y="1983333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 err="1">
                <a:latin typeface="Consolas" panose="020B0609020204030204" pitchFamily="49" charset="0"/>
              </a:rPr>
              <a:t>james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AF00A0-9FEB-40C9-9E97-6EBEB72A9386}"/>
              </a:ext>
            </a:extLst>
          </p:cNvPr>
          <p:cNvSpPr txBox="1"/>
          <p:nvPr/>
        </p:nvSpPr>
        <p:spPr>
          <a:xfrm>
            <a:off x="8151040" y="400522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jeff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F1AE8B8-DA78-48ED-902A-AE062824026D}"/>
              </a:ext>
            </a:extLst>
          </p:cNvPr>
          <p:cNvCxnSpPr>
            <a:cxnSpLocks/>
            <a:stCxn id="13" idx="3"/>
            <a:endCxn id="9" idx="1"/>
          </p:cNvCxnSpPr>
          <p:nvPr/>
        </p:nvCxnSpPr>
        <p:spPr>
          <a:xfrm flipV="1">
            <a:off x="5069149" y="1736695"/>
            <a:ext cx="3160452" cy="607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8869B31-400F-49A0-BCD1-0A3B534DDB4D}"/>
              </a:ext>
            </a:extLst>
          </p:cNvPr>
          <p:cNvSpPr txBox="1"/>
          <p:nvPr/>
        </p:nvSpPr>
        <p:spPr>
          <a:xfrm>
            <a:off x="5415379" y="1050627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Callback()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1C4B8A3-47E2-46FF-82D8-63E832307F87}"/>
              </a:ext>
            </a:extLst>
          </p:cNvPr>
          <p:cNvCxnSpPr>
            <a:cxnSpLocks/>
            <a:stCxn id="14" idx="3"/>
            <a:endCxn id="12" idx="1"/>
          </p:cNvCxnSpPr>
          <p:nvPr/>
        </p:nvCxnSpPr>
        <p:spPr>
          <a:xfrm>
            <a:off x="5069149" y="2716567"/>
            <a:ext cx="3160452" cy="1030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A93CE57-27FC-4F2A-A1F5-870389C1F790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5069149" y="3089429"/>
            <a:ext cx="736847" cy="1251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EC3B022C-1836-46A2-979B-AD620D02FE6A}"/>
              </a:ext>
            </a:extLst>
          </p:cNvPr>
          <p:cNvSpPr/>
          <p:nvPr/>
        </p:nvSpPr>
        <p:spPr>
          <a:xfrm>
            <a:off x="3640514" y="2902998"/>
            <a:ext cx="368423" cy="28519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1A2859-A09C-4566-BC2B-30077D38619D}"/>
              </a:ext>
            </a:extLst>
          </p:cNvPr>
          <p:cNvSpPr txBox="1"/>
          <p:nvPr/>
        </p:nvSpPr>
        <p:spPr>
          <a:xfrm>
            <a:off x="3274309" y="4327865"/>
            <a:ext cx="4522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 err="1">
                <a:latin typeface="Consolas" panose="020B0609020204030204" pitchFamily="49" charset="0"/>
              </a:rPr>
              <a:t>getattr</a:t>
            </a:r>
            <a:r>
              <a:rPr lang="en-US" altLang="ko-KR" sz="2800">
                <a:latin typeface="Consolas" panose="020B0609020204030204" pitchFamily="49" charset="0"/>
              </a:rPr>
              <a:t>(who, 'update')</a:t>
            </a:r>
            <a:endParaRPr lang="ko-KR" altLang="en-US" sz="2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502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9E2EAB-E72C-44E4-99FB-E0D1E45D5722}"/>
              </a:ext>
            </a:extLst>
          </p:cNvPr>
          <p:cNvSpPr/>
          <p:nvPr/>
        </p:nvSpPr>
        <p:spPr>
          <a:xfrm>
            <a:off x="-123621" y="1012055"/>
            <a:ext cx="1713391" cy="5060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Publisher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2BEB5AC-9C56-4176-8266-BBEEFFA8D664}"/>
              </a:ext>
            </a:extLst>
          </p:cNvPr>
          <p:cNvSpPr/>
          <p:nvPr/>
        </p:nvSpPr>
        <p:spPr>
          <a:xfrm>
            <a:off x="-123621" y="1518082"/>
            <a:ext cx="1713391" cy="5060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subscribers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709E061-F097-4AFE-BE0F-98CA7B5BD0F7}"/>
              </a:ext>
            </a:extLst>
          </p:cNvPr>
          <p:cNvSpPr/>
          <p:nvPr/>
        </p:nvSpPr>
        <p:spPr>
          <a:xfrm>
            <a:off x="-123621" y="2024110"/>
            <a:ext cx="1713391" cy="11807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register()</a:t>
            </a:r>
          </a:p>
          <a:p>
            <a:pPr algn="ctr"/>
            <a:r>
              <a:rPr lang="en-US" altLang="ko-KR" sz="2000">
                <a:solidFill>
                  <a:schemeClr val="tx1"/>
                </a:solidFill>
              </a:rPr>
              <a:t>unregister()</a:t>
            </a:r>
          </a:p>
          <a:p>
            <a:pPr algn="ctr"/>
            <a:r>
              <a:rPr lang="en-US" altLang="ko-KR" sz="2000">
                <a:solidFill>
                  <a:schemeClr val="tx1"/>
                </a:solidFill>
              </a:rPr>
              <a:t>dispatch()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32CC7B-2270-4DE5-ADCA-EEA59E8E80E0}"/>
              </a:ext>
            </a:extLst>
          </p:cNvPr>
          <p:cNvSpPr/>
          <p:nvPr/>
        </p:nvSpPr>
        <p:spPr>
          <a:xfrm>
            <a:off x="9997737" y="416282"/>
            <a:ext cx="2183907" cy="5060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Subscriber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32DF62E-F23E-4C9C-89BD-F2C091EEED6F}"/>
              </a:ext>
            </a:extLst>
          </p:cNvPr>
          <p:cNvSpPr/>
          <p:nvPr/>
        </p:nvSpPr>
        <p:spPr>
          <a:xfrm>
            <a:off x="9997737" y="922309"/>
            <a:ext cx="2183907" cy="5060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Name=“</a:t>
            </a:r>
            <a:r>
              <a:rPr lang="ko-KR" altLang="en-US" sz="2000" err="1">
                <a:solidFill>
                  <a:schemeClr val="tx1"/>
                </a:solidFill>
              </a:rPr>
              <a:t>아스틴</a:t>
            </a:r>
            <a:r>
              <a:rPr lang="en-US" altLang="ko-KR" sz="2000">
                <a:solidFill>
                  <a:schemeClr val="tx1"/>
                </a:solidFill>
              </a:rPr>
              <a:t>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6E8488-5479-45CE-9346-B3735E05FCFF}"/>
              </a:ext>
            </a:extLst>
          </p:cNvPr>
          <p:cNvSpPr/>
          <p:nvPr/>
        </p:nvSpPr>
        <p:spPr>
          <a:xfrm>
            <a:off x="9997737" y="1428337"/>
            <a:ext cx="2183907" cy="6769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update()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D132E61-3A41-447A-AB75-603A39952C49}"/>
              </a:ext>
            </a:extLst>
          </p:cNvPr>
          <p:cNvSpPr/>
          <p:nvPr/>
        </p:nvSpPr>
        <p:spPr>
          <a:xfrm>
            <a:off x="9997737" y="2427074"/>
            <a:ext cx="2183907" cy="5060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Subscriber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540049F-5A13-4AE0-817A-9399ED72E585}"/>
              </a:ext>
            </a:extLst>
          </p:cNvPr>
          <p:cNvSpPr/>
          <p:nvPr/>
        </p:nvSpPr>
        <p:spPr>
          <a:xfrm>
            <a:off x="9997737" y="2933101"/>
            <a:ext cx="2183907" cy="5060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Name=“</a:t>
            </a:r>
            <a:r>
              <a:rPr lang="ko-KR" altLang="en-US" sz="2000">
                <a:solidFill>
                  <a:schemeClr val="tx1"/>
                </a:solidFill>
              </a:rPr>
              <a:t>제임스</a:t>
            </a:r>
            <a:r>
              <a:rPr lang="en-US" altLang="ko-KR" sz="2000">
                <a:solidFill>
                  <a:schemeClr val="tx1"/>
                </a:solidFill>
              </a:rPr>
              <a:t>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28B02C3-0168-44BC-88CA-94EF19EF82A3}"/>
              </a:ext>
            </a:extLst>
          </p:cNvPr>
          <p:cNvSpPr/>
          <p:nvPr/>
        </p:nvSpPr>
        <p:spPr>
          <a:xfrm>
            <a:off x="9997737" y="3439129"/>
            <a:ext cx="2183907" cy="6769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update()</a:t>
            </a:r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D2548FA-74B8-43E3-986B-E66769E00C4E}"/>
              </a:ext>
            </a:extLst>
          </p:cNvPr>
          <p:cNvCxnSpPr>
            <a:cxnSpLocks/>
            <a:stCxn id="5" idx="3"/>
            <a:endCxn id="32" idx="1"/>
          </p:cNvCxnSpPr>
          <p:nvPr/>
        </p:nvCxnSpPr>
        <p:spPr>
          <a:xfrm>
            <a:off x="1589770" y="1771096"/>
            <a:ext cx="580819" cy="182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A96FA38-8E54-418D-AD07-BE9508D2B874}"/>
              </a:ext>
            </a:extLst>
          </p:cNvPr>
          <p:cNvSpPr/>
          <p:nvPr/>
        </p:nvSpPr>
        <p:spPr>
          <a:xfrm>
            <a:off x="9997737" y="4477814"/>
            <a:ext cx="2183907" cy="5060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Subscriber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3686D0C-5E7C-4481-9EAD-35ED26C4F157}"/>
              </a:ext>
            </a:extLst>
          </p:cNvPr>
          <p:cNvSpPr/>
          <p:nvPr/>
        </p:nvSpPr>
        <p:spPr>
          <a:xfrm>
            <a:off x="9997737" y="4983841"/>
            <a:ext cx="2183907" cy="5060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Name=“</a:t>
            </a:r>
            <a:r>
              <a:rPr lang="ko-KR" altLang="en-US" sz="2000">
                <a:solidFill>
                  <a:schemeClr val="tx1"/>
                </a:solidFill>
              </a:rPr>
              <a:t>제프</a:t>
            </a:r>
            <a:r>
              <a:rPr lang="en-US" altLang="ko-KR" sz="2000">
                <a:solidFill>
                  <a:schemeClr val="tx1"/>
                </a:solidFill>
              </a:rPr>
              <a:t>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AA4F616-7472-4B9A-B2F7-D27C19296618}"/>
              </a:ext>
            </a:extLst>
          </p:cNvPr>
          <p:cNvSpPr/>
          <p:nvPr/>
        </p:nvSpPr>
        <p:spPr>
          <a:xfrm>
            <a:off x="9997737" y="5489869"/>
            <a:ext cx="2183907" cy="6769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update()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A58B14-01A9-4BA5-B7C4-B73347B2EEB1}"/>
              </a:ext>
            </a:extLst>
          </p:cNvPr>
          <p:cNvSpPr txBox="1"/>
          <p:nvPr/>
        </p:nvSpPr>
        <p:spPr>
          <a:xfrm>
            <a:off x="10031908" y="-89745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 err="1">
                <a:latin typeface="Consolas" panose="020B0609020204030204" pitchFamily="49" charset="0"/>
              </a:rPr>
              <a:t>astin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6B525B-1800-4A69-AE46-8D29C564F1A5}"/>
              </a:ext>
            </a:extLst>
          </p:cNvPr>
          <p:cNvSpPr txBox="1"/>
          <p:nvPr/>
        </p:nvSpPr>
        <p:spPr>
          <a:xfrm>
            <a:off x="9919177" y="2013436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 err="1">
                <a:latin typeface="Consolas" panose="020B0609020204030204" pitchFamily="49" charset="0"/>
              </a:rPr>
              <a:t>james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AF00A0-9FEB-40C9-9E97-6EBEB72A9386}"/>
              </a:ext>
            </a:extLst>
          </p:cNvPr>
          <p:cNvSpPr txBox="1"/>
          <p:nvPr/>
        </p:nvSpPr>
        <p:spPr>
          <a:xfrm>
            <a:off x="9919176" y="4035323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jeff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F1AE8B8-DA78-48ED-902A-AE062824026D}"/>
              </a:ext>
            </a:extLst>
          </p:cNvPr>
          <p:cNvCxnSpPr>
            <a:cxnSpLocks/>
            <a:stCxn id="58" idx="3"/>
            <a:endCxn id="9" idx="1"/>
          </p:cNvCxnSpPr>
          <p:nvPr/>
        </p:nvCxnSpPr>
        <p:spPr>
          <a:xfrm flipV="1">
            <a:off x="5182339" y="1766798"/>
            <a:ext cx="4815398" cy="1202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1C4B8A3-47E2-46FF-82D8-63E832307F87}"/>
              </a:ext>
            </a:extLst>
          </p:cNvPr>
          <p:cNvCxnSpPr>
            <a:cxnSpLocks/>
            <a:stCxn id="67" idx="3"/>
            <a:endCxn id="12" idx="1"/>
          </p:cNvCxnSpPr>
          <p:nvPr/>
        </p:nvCxnSpPr>
        <p:spPr>
          <a:xfrm>
            <a:off x="5182339" y="3359091"/>
            <a:ext cx="4815398" cy="418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A93CE57-27FC-4F2A-A1F5-870389C1F790}"/>
              </a:ext>
            </a:extLst>
          </p:cNvPr>
          <p:cNvCxnSpPr>
            <a:cxnSpLocks/>
            <a:stCxn id="72" idx="3"/>
            <a:endCxn id="20" idx="1"/>
          </p:cNvCxnSpPr>
          <p:nvPr/>
        </p:nvCxnSpPr>
        <p:spPr>
          <a:xfrm>
            <a:off x="5182339" y="2235026"/>
            <a:ext cx="4815398" cy="3593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F1A2859-A09C-4566-BC2B-30077D38619D}"/>
              </a:ext>
            </a:extLst>
          </p:cNvPr>
          <p:cNvSpPr txBox="1"/>
          <p:nvPr/>
        </p:nvSpPr>
        <p:spPr>
          <a:xfrm>
            <a:off x="5611594" y="4969554"/>
            <a:ext cx="3288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err="1">
                <a:latin typeface="Consolas" panose="020B0609020204030204" pitchFamily="49" charset="0"/>
              </a:rPr>
              <a:t>getattr</a:t>
            </a:r>
            <a:r>
              <a:rPr lang="en-US" altLang="ko-KR" sz="2000">
                <a:latin typeface="Consolas" panose="020B0609020204030204" pitchFamily="49" charset="0"/>
              </a:rPr>
              <a:t>(who, 'update')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1AF09F1-679E-4D68-B33D-85B84B69D97B}"/>
              </a:ext>
            </a:extLst>
          </p:cNvPr>
          <p:cNvSpPr/>
          <p:nvPr/>
        </p:nvSpPr>
        <p:spPr>
          <a:xfrm>
            <a:off x="2170589" y="1766798"/>
            <a:ext cx="1132571" cy="3728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“</a:t>
            </a: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</a:rPr>
              <a:t>점심</a:t>
            </a: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1A3E28C-171B-47E9-BFDD-F4BDDA59F1AE}"/>
              </a:ext>
            </a:extLst>
          </p:cNvPr>
          <p:cNvSpPr/>
          <p:nvPr/>
        </p:nvSpPr>
        <p:spPr>
          <a:xfrm>
            <a:off x="2170589" y="2139660"/>
            <a:ext cx="1132571" cy="3728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“</a:t>
            </a: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</a:rPr>
              <a:t>퇴근</a:t>
            </a: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EEF3425-9616-46EB-B809-FECA303F5594}"/>
              </a:ext>
            </a:extLst>
          </p:cNvPr>
          <p:cNvSpPr txBox="1"/>
          <p:nvPr/>
        </p:nvSpPr>
        <p:spPr>
          <a:xfrm>
            <a:off x="2166198" y="1369742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events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5BECAB5-A201-413B-BA96-E985892B26BC}"/>
              </a:ext>
            </a:extLst>
          </p:cNvPr>
          <p:cNvCxnSpPr>
            <a:cxnSpLocks/>
            <a:stCxn id="32" idx="3"/>
            <a:endCxn id="50" idx="1"/>
          </p:cNvCxnSpPr>
          <p:nvPr/>
        </p:nvCxnSpPr>
        <p:spPr>
          <a:xfrm flipV="1">
            <a:off x="3303160" y="1855434"/>
            <a:ext cx="746608" cy="97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E207699-1A1F-4FC4-867A-E0502CD00E5D}"/>
              </a:ext>
            </a:extLst>
          </p:cNvPr>
          <p:cNvSpPr/>
          <p:nvPr/>
        </p:nvSpPr>
        <p:spPr>
          <a:xfrm>
            <a:off x="4049768" y="1669003"/>
            <a:ext cx="1132571" cy="3728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err="1">
                <a:solidFill>
                  <a:schemeClr val="tx1"/>
                </a:solidFill>
                <a:latin typeface="Consolas" panose="020B0609020204030204" pitchFamily="49" charset="0"/>
              </a:rPr>
              <a:t>astin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9CAEF896-5263-4ADC-A0CF-8BAB7728FBA5}"/>
              </a:ext>
            </a:extLst>
          </p:cNvPr>
          <p:cNvCxnSpPr>
            <a:cxnSpLocks/>
            <a:stCxn id="50" idx="3"/>
            <a:endCxn id="9" idx="1"/>
          </p:cNvCxnSpPr>
          <p:nvPr/>
        </p:nvCxnSpPr>
        <p:spPr>
          <a:xfrm flipV="1">
            <a:off x="5182339" y="1766798"/>
            <a:ext cx="4815398" cy="88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D6BB3E5-EE97-4AFC-983A-B0EB853C2A59}"/>
              </a:ext>
            </a:extLst>
          </p:cNvPr>
          <p:cNvSpPr/>
          <p:nvPr/>
        </p:nvSpPr>
        <p:spPr>
          <a:xfrm>
            <a:off x="4049768" y="2783152"/>
            <a:ext cx="1132571" cy="3728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err="1">
                <a:solidFill>
                  <a:schemeClr val="tx1"/>
                </a:solidFill>
                <a:latin typeface="Consolas" panose="020B0609020204030204" pitchFamily="49" charset="0"/>
              </a:rPr>
              <a:t>astin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396554C9-321A-4093-9D07-CDBABAB54419}"/>
              </a:ext>
            </a:extLst>
          </p:cNvPr>
          <p:cNvCxnSpPr>
            <a:cxnSpLocks/>
            <a:stCxn id="33" idx="3"/>
            <a:endCxn id="58" idx="1"/>
          </p:cNvCxnSpPr>
          <p:nvPr/>
        </p:nvCxnSpPr>
        <p:spPr>
          <a:xfrm>
            <a:off x="3303160" y="2326091"/>
            <a:ext cx="746608" cy="643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4562E94-CF5F-4081-A980-4B29862305BC}"/>
              </a:ext>
            </a:extLst>
          </p:cNvPr>
          <p:cNvSpPr/>
          <p:nvPr/>
        </p:nvSpPr>
        <p:spPr>
          <a:xfrm>
            <a:off x="4049768" y="3172660"/>
            <a:ext cx="1132571" cy="3728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err="1">
                <a:solidFill>
                  <a:schemeClr val="tx1"/>
                </a:solidFill>
                <a:latin typeface="Consolas" panose="020B0609020204030204" pitchFamily="49" charset="0"/>
              </a:rPr>
              <a:t>james</a:t>
            </a:r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AB1252B-7B66-457D-8B65-FAFEE413F239}"/>
              </a:ext>
            </a:extLst>
          </p:cNvPr>
          <p:cNvSpPr/>
          <p:nvPr/>
        </p:nvSpPr>
        <p:spPr>
          <a:xfrm>
            <a:off x="4049768" y="2048595"/>
            <a:ext cx="1132571" cy="3728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jeff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33DC24-C608-46A1-9E50-416DB9B79DFB}"/>
              </a:ext>
            </a:extLst>
          </p:cNvPr>
          <p:cNvSpPr txBox="1"/>
          <p:nvPr/>
        </p:nvSpPr>
        <p:spPr>
          <a:xfrm>
            <a:off x="-632004" y="3979040"/>
            <a:ext cx="55964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err="1">
                <a:latin typeface="Consolas" panose="020B0609020204030204" pitchFamily="49" charset="0"/>
              </a:rPr>
              <a:t>pub.dispatch</a:t>
            </a:r>
            <a:r>
              <a:rPr lang="en-US" altLang="ko-KR" sz="2000">
                <a:latin typeface="Consolas" panose="020B0609020204030204" pitchFamily="49" charset="0"/>
              </a:rPr>
              <a:t>( "</a:t>
            </a:r>
            <a:r>
              <a:rPr lang="ko-KR" altLang="en-US" sz="2000">
                <a:latin typeface="Consolas" panose="020B0609020204030204" pitchFamily="49" charset="0"/>
              </a:rPr>
              <a:t>점심</a:t>
            </a:r>
            <a:r>
              <a:rPr lang="en-US" altLang="ko-KR" sz="2000">
                <a:latin typeface="Consolas" panose="020B0609020204030204" pitchFamily="49" charset="0"/>
              </a:rPr>
              <a:t>", "</a:t>
            </a:r>
            <a:r>
              <a:rPr lang="ko-KR" altLang="en-US" sz="2000">
                <a:latin typeface="Consolas" panose="020B0609020204030204" pitchFamily="49" charset="0"/>
              </a:rPr>
              <a:t>점심시간입니다</a:t>
            </a:r>
            <a:r>
              <a:rPr lang="en-US" altLang="ko-KR" sz="2000">
                <a:latin typeface="Consolas" panose="020B0609020204030204" pitchFamily="49" charset="0"/>
              </a:rPr>
              <a:t>.")</a:t>
            </a:r>
          </a:p>
          <a:p>
            <a:pPr algn="l"/>
            <a:r>
              <a:rPr lang="en-US" altLang="ko-KR" sz="2000" err="1">
                <a:latin typeface="Consolas" panose="020B0609020204030204" pitchFamily="49" charset="0"/>
              </a:rPr>
              <a:t>pub.dispatch</a:t>
            </a:r>
            <a:r>
              <a:rPr lang="en-US" altLang="ko-KR" sz="2000">
                <a:latin typeface="Consolas" panose="020B0609020204030204" pitchFamily="49" charset="0"/>
              </a:rPr>
              <a:t>( "</a:t>
            </a:r>
            <a:r>
              <a:rPr lang="ko-KR" altLang="en-US" sz="2000">
                <a:latin typeface="Consolas" panose="020B0609020204030204" pitchFamily="49" charset="0"/>
              </a:rPr>
              <a:t>퇴근</a:t>
            </a:r>
            <a:r>
              <a:rPr lang="en-US" altLang="ko-KR" sz="2000">
                <a:latin typeface="Consolas" panose="020B0609020204030204" pitchFamily="49" charset="0"/>
              </a:rPr>
              <a:t>", "</a:t>
            </a:r>
            <a:r>
              <a:rPr lang="ko-KR" altLang="en-US" sz="2000">
                <a:latin typeface="Consolas" panose="020B0609020204030204" pitchFamily="49" charset="0"/>
              </a:rPr>
              <a:t>저녁시간입니다</a:t>
            </a:r>
            <a:r>
              <a:rPr lang="en-US" altLang="ko-KR" sz="2000">
                <a:latin typeface="Consolas" panose="020B0609020204030204" pitchFamily="49" charset="0"/>
              </a:rPr>
              <a:t>.")</a:t>
            </a:r>
          </a:p>
        </p:txBody>
      </p:sp>
    </p:spTree>
    <p:extLst>
      <p:ext uri="{BB962C8B-B14F-4D97-AF65-F5344CB8AC3E}">
        <p14:creationId xmlns:p14="http://schemas.microsoft.com/office/powerpoint/2010/main" val="16542253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FA4E5F-57D3-49AC-B04C-C7FB682C004D}"/>
              </a:ext>
            </a:extLst>
          </p:cNvPr>
          <p:cNvSpPr txBox="1"/>
          <p:nvPr/>
        </p:nvSpPr>
        <p:spPr>
          <a:xfrm>
            <a:off x="461554" y="174171"/>
            <a:ext cx="7451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프로세스</a:t>
            </a:r>
            <a:r>
              <a:rPr lang="en-US" altLang="ko-KR" sz="2800">
                <a:latin typeface="Consolas" panose="020B0609020204030204" pitchFamily="49" charset="0"/>
              </a:rPr>
              <a:t>(Process) :  </a:t>
            </a:r>
            <a:r>
              <a:rPr lang="ko-KR" altLang="en-US" sz="2800">
                <a:latin typeface="Consolas" panose="020B0609020204030204" pitchFamily="49" charset="0"/>
              </a:rPr>
              <a:t>실행중인 인스턴스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B13067-CBE6-4901-9D9E-BCDC761F0CF0}"/>
              </a:ext>
            </a:extLst>
          </p:cNvPr>
          <p:cNvSpPr txBox="1"/>
          <p:nvPr/>
        </p:nvSpPr>
        <p:spPr>
          <a:xfrm>
            <a:off x="1184366" y="1297577"/>
            <a:ext cx="7612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소스 </a:t>
            </a:r>
            <a:r>
              <a:rPr lang="en-US" altLang="ko-KR" sz="2800">
                <a:latin typeface="Consolas" panose="020B0609020204030204" pitchFamily="49" charset="0"/>
              </a:rPr>
              <a:t>-&gt;  </a:t>
            </a:r>
            <a:r>
              <a:rPr lang="ko-KR" altLang="en-US" sz="2800">
                <a:latin typeface="Consolas" panose="020B0609020204030204" pitchFamily="49" charset="0"/>
              </a:rPr>
              <a:t>어셈블리 </a:t>
            </a:r>
            <a:r>
              <a:rPr lang="en-US" altLang="ko-KR" sz="2800">
                <a:latin typeface="Consolas" panose="020B0609020204030204" pitchFamily="49" charset="0"/>
              </a:rPr>
              <a:t>-&gt; </a:t>
            </a:r>
            <a:r>
              <a:rPr lang="ko-KR" altLang="en-US" sz="2800">
                <a:latin typeface="Consolas" panose="020B0609020204030204" pitchFamily="49" charset="0"/>
              </a:rPr>
              <a:t>기계어 </a:t>
            </a:r>
            <a:r>
              <a:rPr lang="en-US" altLang="ko-KR" sz="2800">
                <a:latin typeface="Consolas" panose="020B0609020204030204" pitchFamily="49" charset="0"/>
              </a:rPr>
              <a:t>-&gt; </a:t>
            </a:r>
            <a:r>
              <a:rPr lang="ko-KR" altLang="en-US" sz="2800">
                <a:latin typeface="Consolas" panose="020B0609020204030204" pitchFamily="49" charset="0"/>
              </a:rPr>
              <a:t>프로그램 </a:t>
            </a:r>
          </a:p>
        </p:txBody>
      </p:sp>
      <p:sp>
        <p:nvSpPr>
          <p:cNvPr id="6" name="원통형 5">
            <a:extLst>
              <a:ext uri="{FF2B5EF4-FFF2-40B4-BE49-F238E27FC236}">
                <a16:creationId xmlns:a16="http://schemas.microsoft.com/office/drawing/2014/main" id="{4E38F78D-CEC0-4507-8135-C4D51A61BF39}"/>
              </a:ext>
            </a:extLst>
          </p:cNvPr>
          <p:cNvSpPr/>
          <p:nvPr/>
        </p:nvSpPr>
        <p:spPr>
          <a:xfrm>
            <a:off x="2656115" y="2616925"/>
            <a:ext cx="3971108" cy="2760617"/>
          </a:xfrm>
          <a:prstGeom prst="can">
            <a:avLst>
              <a:gd name="adj" fmla="val 948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73FE81-20FA-4A8A-9F13-7AF0B6284543}"/>
              </a:ext>
            </a:extLst>
          </p:cNvPr>
          <p:cNvSpPr/>
          <p:nvPr/>
        </p:nvSpPr>
        <p:spPr>
          <a:xfrm>
            <a:off x="3753394" y="3283131"/>
            <a:ext cx="1750423" cy="7141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.text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599B031-3D43-44E1-B9B3-D54E1BF6177F}"/>
              </a:ext>
            </a:extLst>
          </p:cNvPr>
          <p:cNvSpPr/>
          <p:nvPr/>
        </p:nvSpPr>
        <p:spPr>
          <a:xfrm>
            <a:off x="3753394" y="4000883"/>
            <a:ext cx="1750423" cy="71410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.data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9E0F9E-24A1-46AD-BF4E-2F2DB32C2194}"/>
              </a:ext>
            </a:extLst>
          </p:cNvPr>
          <p:cNvSpPr txBox="1"/>
          <p:nvPr/>
        </p:nvSpPr>
        <p:spPr>
          <a:xfrm>
            <a:off x="3753394" y="5590903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program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0A4844-8672-4368-92D3-9B0562F0B3D8}"/>
              </a:ext>
            </a:extLst>
          </p:cNvPr>
          <p:cNvSpPr/>
          <p:nvPr/>
        </p:nvSpPr>
        <p:spPr>
          <a:xfrm>
            <a:off x="7730519" y="1968137"/>
            <a:ext cx="1750423" cy="3718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C4CE3C-E57D-4081-B102-A7A6A66CA357}"/>
              </a:ext>
            </a:extLst>
          </p:cNvPr>
          <p:cNvSpPr/>
          <p:nvPr/>
        </p:nvSpPr>
        <p:spPr>
          <a:xfrm>
            <a:off x="7730519" y="2856411"/>
            <a:ext cx="1750423" cy="7141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.text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ACF648-326F-4295-B408-6133EC2C29FF}"/>
              </a:ext>
            </a:extLst>
          </p:cNvPr>
          <p:cNvSpPr/>
          <p:nvPr/>
        </p:nvSpPr>
        <p:spPr>
          <a:xfrm>
            <a:off x="7730519" y="3717854"/>
            <a:ext cx="1750423" cy="71410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.data</a:t>
            </a:r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B32A105-1169-4E29-9A39-E19130B35FB2}"/>
              </a:ext>
            </a:extLst>
          </p:cNvPr>
          <p:cNvCxnSpPr/>
          <p:nvPr/>
        </p:nvCxnSpPr>
        <p:spPr>
          <a:xfrm flipV="1">
            <a:off x="5503817" y="2856411"/>
            <a:ext cx="2226702" cy="4267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9853C3B-4107-4154-A686-B867AFF29E8C}"/>
              </a:ext>
            </a:extLst>
          </p:cNvPr>
          <p:cNvCxnSpPr/>
          <p:nvPr/>
        </p:nvCxnSpPr>
        <p:spPr>
          <a:xfrm flipV="1">
            <a:off x="5513872" y="3570513"/>
            <a:ext cx="2226702" cy="4267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BBC1BBC-82F2-4BDB-9D34-1C5252EDB119}"/>
              </a:ext>
            </a:extLst>
          </p:cNvPr>
          <p:cNvCxnSpPr>
            <a:cxnSpLocks/>
          </p:cNvCxnSpPr>
          <p:nvPr/>
        </p:nvCxnSpPr>
        <p:spPr>
          <a:xfrm flipV="1">
            <a:off x="5493762" y="3717854"/>
            <a:ext cx="2246812" cy="2793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78FB868-6CC6-487B-BE44-1F7AF0927964}"/>
              </a:ext>
            </a:extLst>
          </p:cNvPr>
          <p:cNvCxnSpPr>
            <a:cxnSpLocks/>
          </p:cNvCxnSpPr>
          <p:nvPr/>
        </p:nvCxnSpPr>
        <p:spPr>
          <a:xfrm flipV="1">
            <a:off x="5493762" y="4431951"/>
            <a:ext cx="2246812" cy="27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BBBF876-AB89-4C02-B8BC-4E9E507F4EFF}"/>
              </a:ext>
            </a:extLst>
          </p:cNvPr>
          <p:cNvSpPr txBox="1"/>
          <p:nvPr/>
        </p:nvSpPr>
        <p:spPr>
          <a:xfrm>
            <a:off x="6737520" y="4619181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로딩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679E451-87A1-4D09-A9E4-4751AC49BD29}"/>
              </a:ext>
            </a:extLst>
          </p:cNvPr>
          <p:cNvSpPr/>
          <p:nvPr/>
        </p:nvSpPr>
        <p:spPr>
          <a:xfrm>
            <a:off x="10485119" y="1445622"/>
            <a:ext cx="1045029" cy="10450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583270EB-3B3F-476A-9B66-025AC83A2105}"/>
              </a:ext>
            </a:extLst>
          </p:cNvPr>
          <p:cNvGrpSpPr/>
          <p:nvPr/>
        </p:nvGrpSpPr>
        <p:grpSpPr>
          <a:xfrm>
            <a:off x="10371908" y="1533413"/>
            <a:ext cx="113211" cy="65314"/>
            <a:chOff x="10406743" y="1820797"/>
            <a:chExt cx="113211" cy="65314"/>
          </a:xfrm>
        </p:grpSpPr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24986818-7F57-4DC9-A76E-BB2C5D62F9F7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C59D8942-F8C2-4185-8E21-B162BA818EC5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2E5D1104-EA3B-4EEE-B318-D9358536828E}"/>
              </a:ext>
            </a:extLst>
          </p:cNvPr>
          <p:cNvGrpSpPr/>
          <p:nvPr/>
        </p:nvGrpSpPr>
        <p:grpSpPr>
          <a:xfrm>
            <a:off x="10371907" y="1680753"/>
            <a:ext cx="113211" cy="65314"/>
            <a:chOff x="10406743" y="1820797"/>
            <a:chExt cx="113211" cy="65314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800E409A-A173-43E4-B8B6-996FF8E67C10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DAFEB6FB-2A9A-4EBB-A959-327A047EEB8F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EC3BD58E-47D0-4384-BA56-A2AB8853AA1D}"/>
              </a:ext>
            </a:extLst>
          </p:cNvPr>
          <p:cNvGrpSpPr/>
          <p:nvPr/>
        </p:nvGrpSpPr>
        <p:grpSpPr>
          <a:xfrm>
            <a:off x="10371906" y="1828093"/>
            <a:ext cx="113211" cy="65314"/>
            <a:chOff x="10406743" y="1820797"/>
            <a:chExt cx="113211" cy="65314"/>
          </a:xfrm>
        </p:grpSpPr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C03BF885-F558-4B9D-962C-4A8757F7CA41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ABA80866-1C4A-4B8E-8D7D-B824EE76A013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4DA80075-AD72-4EC2-9901-25BB0154395F}"/>
              </a:ext>
            </a:extLst>
          </p:cNvPr>
          <p:cNvGrpSpPr/>
          <p:nvPr/>
        </p:nvGrpSpPr>
        <p:grpSpPr>
          <a:xfrm>
            <a:off x="10371905" y="1975433"/>
            <a:ext cx="113211" cy="65314"/>
            <a:chOff x="10406743" y="1820797"/>
            <a:chExt cx="113211" cy="65314"/>
          </a:xfrm>
        </p:grpSpPr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02679B9C-9908-43C4-96DB-8A76BE08FD1D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D5B89215-33E3-4891-A71A-D57DBAE5D4BB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9CEC42C3-7BDD-4EB4-AA7C-8C2CA0BED2DB}"/>
              </a:ext>
            </a:extLst>
          </p:cNvPr>
          <p:cNvGrpSpPr/>
          <p:nvPr/>
        </p:nvGrpSpPr>
        <p:grpSpPr>
          <a:xfrm>
            <a:off x="10371904" y="2122773"/>
            <a:ext cx="113211" cy="65314"/>
            <a:chOff x="10406743" y="1820797"/>
            <a:chExt cx="113211" cy="65314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6557D296-276C-4C01-B676-23ACDB0EAA7C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32C5C85F-0DA6-4864-AE07-93DC808B67CE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4E8D138E-B31F-438A-B9D3-86B915482430}"/>
              </a:ext>
            </a:extLst>
          </p:cNvPr>
          <p:cNvGrpSpPr/>
          <p:nvPr/>
        </p:nvGrpSpPr>
        <p:grpSpPr>
          <a:xfrm>
            <a:off x="10371903" y="2270113"/>
            <a:ext cx="113211" cy="65314"/>
            <a:chOff x="10406743" y="1820797"/>
            <a:chExt cx="113211" cy="65314"/>
          </a:xfrm>
        </p:grpSpPr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46F4B399-7F2C-42C9-A073-3E25A9479A63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77878537-F139-4120-8BF7-A0D6B7137D6A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1F6630E4-4DB4-464E-B2B8-B6F3DF7575FF}"/>
              </a:ext>
            </a:extLst>
          </p:cNvPr>
          <p:cNvGrpSpPr/>
          <p:nvPr/>
        </p:nvGrpSpPr>
        <p:grpSpPr>
          <a:xfrm>
            <a:off x="11530153" y="1560184"/>
            <a:ext cx="113211" cy="65314"/>
            <a:chOff x="10406743" y="1820797"/>
            <a:chExt cx="113211" cy="65314"/>
          </a:xfrm>
        </p:grpSpPr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D3AFAF04-EAB4-4648-9AA1-A28AAF44F5BE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A62A61B7-CCF0-42D5-8DF2-C8F9D8A8170F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3A20DF5-AF4E-40F3-9D44-8C6D4A4225CC}"/>
              </a:ext>
            </a:extLst>
          </p:cNvPr>
          <p:cNvGrpSpPr/>
          <p:nvPr/>
        </p:nvGrpSpPr>
        <p:grpSpPr>
          <a:xfrm>
            <a:off x="11530152" y="1707524"/>
            <a:ext cx="113211" cy="65314"/>
            <a:chOff x="10406743" y="1820797"/>
            <a:chExt cx="113211" cy="65314"/>
          </a:xfrm>
        </p:grpSpPr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23B30941-4C62-4922-A314-3FEBEE643A3A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6217ADF0-0D10-49F3-B3BB-C329E97E5A76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FB7F9639-5981-41A1-834B-EAAA3A2C8C7A}"/>
              </a:ext>
            </a:extLst>
          </p:cNvPr>
          <p:cNvGrpSpPr/>
          <p:nvPr/>
        </p:nvGrpSpPr>
        <p:grpSpPr>
          <a:xfrm>
            <a:off x="11530151" y="1854864"/>
            <a:ext cx="113211" cy="65314"/>
            <a:chOff x="10406743" y="1820797"/>
            <a:chExt cx="113211" cy="65314"/>
          </a:xfrm>
        </p:grpSpPr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645B79FF-BCE9-4422-B659-E632CA237274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E8C04D33-7A00-49ED-A2BA-59E1FE9E4DBD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00194495-4DCA-487C-AF83-B06A0C9DBCF0}"/>
              </a:ext>
            </a:extLst>
          </p:cNvPr>
          <p:cNvGrpSpPr/>
          <p:nvPr/>
        </p:nvGrpSpPr>
        <p:grpSpPr>
          <a:xfrm>
            <a:off x="11530150" y="2002204"/>
            <a:ext cx="113211" cy="65314"/>
            <a:chOff x="10406743" y="1820797"/>
            <a:chExt cx="113211" cy="65314"/>
          </a:xfrm>
        </p:grpSpPr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ABE17699-1EEA-42F0-987A-F5232948C1A7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E092AA4F-FAAE-427E-8875-F63010C44410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1842451B-3DFA-4D2B-96DE-6B467BB03D07}"/>
              </a:ext>
            </a:extLst>
          </p:cNvPr>
          <p:cNvGrpSpPr/>
          <p:nvPr/>
        </p:nvGrpSpPr>
        <p:grpSpPr>
          <a:xfrm>
            <a:off x="11530149" y="2149544"/>
            <a:ext cx="113211" cy="65314"/>
            <a:chOff x="10406743" y="1820797"/>
            <a:chExt cx="113211" cy="65314"/>
          </a:xfrm>
        </p:grpSpPr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CCECF382-C6F1-48CC-9464-675027F90EFA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94EA1B55-1C21-4C51-B68C-7CDBAC05533B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D02F4168-1B64-4567-B1C9-5FB563A5C178}"/>
              </a:ext>
            </a:extLst>
          </p:cNvPr>
          <p:cNvGrpSpPr/>
          <p:nvPr/>
        </p:nvGrpSpPr>
        <p:grpSpPr>
          <a:xfrm>
            <a:off x="11530148" y="2296884"/>
            <a:ext cx="113211" cy="65314"/>
            <a:chOff x="10406743" y="1820797"/>
            <a:chExt cx="113211" cy="65314"/>
          </a:xfrm>
        </p:grpSpPr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B30F8043-1314-4E27-824B-2060CFD4943A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D53E54C6-A868-4C89-8A7B-D0FA40C6E9F6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4993693-EB85-446C-B12F-7238C34225EC}"/>
              </a:ext>
            </a:extLst>
          </p:cNvPr>
          <p:cNvSpPr/>
          <p:nvPr/>
        </p:nvSpPr>
        <p:spPr>
          <a:xfrm>
            <a:off x="10646198" y="1703110"/>
            <a:ext cx="522515" cy="3376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PC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AF66C49-04A7-4396-90C7-7E7F7A024D5C}"/>
              </a:ext>
            </a:extLst>
          </p:cNvPr>
          <p:cNvSpPr/>
          <p:nvPr/>
        </p:nvSpPr>
        <p:spPr>
          <a:xfrm>
            <a:off x="10646198" y="2019268"/>
            <a:ext cx="522515" cy="3376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SP</a:t>
            </a:r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BBFE4A7E-9B16-4420-9D2B-D444DEA5451F}"/>
              </a:ext>
            </a:extLst>
          </p:cNvPr>
          <p:cNvCxnSpPr>
            <a:stCxn id="11" idx="3"/>
            <a:endCxn id="71" idx="1"/>
          </p:cNvCxnSpPr>
          <p:nvPr/>
        </p:nvCxnSpPr>
        <p:spPr>
          <a:xfrm flipV="1">
            <a:off x="9480942" y="1871929"/>
            <a:ext cx="1165256" cy="1341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D984B33E-236D-4B1F-9296-581D518B59C8}"/>
              </a:ext>
            </a:extLst>
          </p:cNvPr>
          <p:cNvSpPr txBox="1"/>
          <p:nvPr/>
        </p:nvSpPr>
        <p:spPr>
          <a:xfrm>
            <a:off x="7823304" y="5642447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process</a:t>
            </a:r>
            <a:endParaRPr lang="ko-KR" altLang="en-US" sz="2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5895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FA4E5F-57D3-49AC-B04C-C7FB682C004D}"/>
              </a:ext>
            </a:extLst>
          </p:cNvPr>
          <p:cNvSpPr txBox="1"/>
          <p:nvPr/>
        </p:nvSpPr>
        <p:spPr>
          <a:xfrm>
            <a:off x="461554" y="174171"/>
            <a:ext cx="4923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멀티 프로세스</a:t>
            </a:r>
            <a:r>
              <a:rPr lang="en-US" altLang="ko-KR" sz="2800">
                <a:latin typeface="Consolas" panose="020B0609020204030204" pitchFamily="49" charset="0"/>
              </a:rPr>
              <a:t>(</a:t>
            </a:r>
            <a:r>
              <a:rPr lang="ko-KR" altLang="en-US" sz="2800">
                <a:latin typeface="Consolas" panose="020B0609020204030204" pitchFamily="49" charset="0"/>
              </a:rPr>
              <a:t>멀티 </a:t>
            </a:r>
            <a:r>
              <a:rPr lang="ko-KR" altLang="en-US" sz="2800" err="1">
                <a:latin typeface="Consolas" panose="020B0609020204030204" pitchFamily="49" charset="0"/>
              </a:rPr>
              <a:t>태스킹</a:t>
            </a:r>
            <a:r>
              <a:rPr lang="en-US" altLang="ko-KR" sz="2800">
                <a:latin typeface="Consolas" panose="020B0609020204030204" pitchFamily="49" charset="0"/>
              </a:rPr>
              <a:t>)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679E451-87A1-4D09-A9E4-4751AC49BD29}"/>
              </a:ext>
            </a:extLst>
          </p:cNvPr>
          <p:cNvSpPr/>
          <p:nvPr/>
        </p:nvSpPr>
        <p:spPr>
          <a:xfrm>
            <a:off x="7445828" y="1218785"/>
            <a:ext cx="1045029" cy="10450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583270EB-3B3F-476A-9B66-025AC83A2105}"/>
              </a:ext>
            </a:extLst>
          </p:cNvPr>
          <p:cNvGrpSpPr/>
          <p:nvPr/>
        </p:nvGrpSpPr>
        <p:grpSpPr>
          <a:xfrm>
            <a:off x="7332617" y="1306576"/>
            <a:ext cx="113211" cy="65314"/>
            <a:chOff x="10406743" y="1820797"/>
            <a:chExt cx="113211" cy="65314"/>
          </a:xfrm>
        </p:grpSpPr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24986818-7F57-4DC9-A76E-BB2C5D62F9F7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C59D8942-F8C2-4185-8E21-B162BA818EC5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2E5D1104-EA3B-4EEE-B318-D9358536828E}"/>
              </a:ext>
            </a:extLst>
          </p:cNvPr>
          <p:cNvGrpSpPr/>
          <p:nvPr/>
        </p:nvGrpSpPr>
        <p:grpSpPr>
          <a:xfrm>
            <a:off x="7332616" y="1453916"/>
            <a:ext cx="113211" cy="65314"/>
            <a:chOff x="10406743" y="1820797"/>
            <a:chExt cx="113211" cy="65314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800E409A-A173-43E4-B8B6-996FF8E67C10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DAFEB6FB-2A9A-4EBB-A959-327A047EEB8F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EC3BD58E-47D0-4384-BA56-A2AB8853AA1D}"/>
              </a:ext>
            </a:extLst>
          </p:cNvPr>
          <p:cNvGrpSpPr/>
          <p:nvPr/>
        </p:nvGrpSpPr>
        <p:grpSpPr>
          <a:xfrm>
            <a:off x="7332615" y="1601256"/>
            <a:ext cx="113211" cy="65314"/>
            <a:chOff x="10406743" y="1820797"/>
            <a:chExt cx="113211" cy="65314"/>
          </a:xfrm>
        </p:grpSpPr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C03BF885-F558-4B9D-962C-4A8757F7CA41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ABA80866-1C4A-4B8E-8D7D-B824EE76A013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4DA80075-AD72-4EC2-9901-25BB0154395F}"/>
              </a:ext>
            </a:extLst>
          </p:cNvPr>
          <p:cNvGrpSpPr/>
          <p:nvPr/>
        </p:nvGrpSpPr>
        <p:grpSpPr>
          <a:xfrm>
            <a:off x="7332614" y="1748596"/>
            <a:ext cx="113211" cy="65314"/>
            <a:chOff x="10406743" y="1820797"/>
            <a:chExt cx="113211" cy="65314"/>
          </a:xfrm>
        </p:grpSpPr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02679B9C-9908-43C4-96DB-8A76BE08FD1D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D5B89215-33E3-4891-A71A-D57DBAE5D4BB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9CEC42C3-7BDD-4EB4-AA7C-8C2CA0BED2DB}"/>
              </a:ext>
            </a:extLst>
          </p:cNvPr>
          <p:cNvGrpSpPr/>
          <p:nvPr/>
        </p:nvGrpSpPr>
        <p:grpSpPr>
          <a:xfrm>
            <a:off x="7332613" y="1895936"/>
            <a:ext cx="113211" cy="65314"/>
            <a:chOff x="10406743" y="1820797"/>
            <a:chExt cx="113211" cy="65314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6557D296-276C-4C01-B676-23ACDB0EAA7C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32C5C85F-0DA6-4864-AE07-93DC808B67CE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4E8D138E-B31F-438A-B9D3-86B915482430}"/>
              </a:ext>
            </a:extLst>
          </p:cNvPr>
          <p:cNvGrpSpPr/>
          <p:nvPr/>
        </p:nvGrpSpPr>
        <p:grpSpPr>
          <a:xfrm>
            <a:off x="7332612" y="2043276"/>
            <a:ext cx="113211" cy="65314"/>
            <a:chOff x="10406743" y="1820797"/>
            <a:chExt cx="113211" cy="65314"/>
          </a:xfrm>
        </p:grpSpPr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46F4B399-7F2C-42C9-A073-3E25A9479A63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77878537-F139-4120-8BF7-A0D6B7137D6A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1F6630E4-4DB4-464E-B2B8-B6F3DF7575FF}"/>
              </a:ext>
            </a:extLst>
          </p:cNvPr>
          <p:cNvGrpSpPr/>
          <p:nvPr/>
        </p:nvGrpSpPr>
        <p:grpSpPr>
          <a:xfrm>
            <a:off x="8490862" y="1333347"/>
            <a:ext cx="113211" cy="65314"/>
            <a:chOff x="10406743" y="1820797"/>
            <a:chExt cx="113211" cy="65314"/>
          </a:xfrm>
        </p:grpSpPr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D3AFAF04-EAB4-4648-9AA1-A28AAF44F5BE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A62A61B7-CCF0-42D5-8DF2-C8F9D8A8170F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3A20DF5-AF4E-40F3-9D44-8C6D4A4225CC}"/>
              </a:ext>
            </a:extLst>
          </p:cNvPr>
          <p:cNvGrpSpPr/>
          <p:nvPr/>
        </p:nvGrpSpPr>
        <p:grpSpPr>
          <a:xfrm>
            <a:off x="8490861" y="1480687"/>
            <a:ext cx="113211" cy="65314"/>
            <a:chOff x="10406743" y="1820797"/>
            <a:chExt cx="113211" cy="65314"/>
          </a:xfrm>
        </p:grpSpPr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23B30941-4C62-4922-A314-3FEBEE643A3A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6217ADF0-0D10-49F3-B3BB-C329E97E5A76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FB7F9639-5981-41A1-834B-EAAA3A2C8C7A}"/>
              </a:ext>
            </a:extLst>
          </p:cNvPr>
          <p:cNvGrpSpPr/>
          <p:nvPr/>
        </p:nvGrpSpPr>
        <p:grpSpPr>
          <a:xfrm>
            <a:off x="8490860" y="1628027"/>
            <a:ext cx="113211" cy="65314"/>
            <a:chOff x="10406743" y="1820797"/>
            <a:chExt cx="113211" cy="65314"/>
          </a:xfrm>
        </p:grpSpPr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645B79FF-BCE9-4422-B659-E632CA237274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E8C04D33-7A00-49ED-A2BA-59E1FE9E4DBD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00194495-4DCA-487C-AF83-B06A0C9DBCF0}"/>
              </a:ext>
            </a:extLst>
          </p:cNvPr>
          <p:cNvGrpSpPr/>
          <p:nvPr/>
        </p:nvGrpSpPr>
        <p:grpSpPr>
          <a:xfrm>
            <a:off x="8490859" y="1775367"/>
            <a:ext cx="113211" cy="65314"/>
            <a:chOff x="10406743" y="1820797"/>
            <a:chExt cx="113211" cy="65314"/>
          </a:xfrm>
        </p:grpSpPr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ABE17699-1EEA-42F0-987A-F5232948C1A7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E092AA4F-FAAE-427E-8875-F63010C44410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1842451B-3DFA-4D2B-96DE-6B467BB03D07}"/>
              </a:ext>
            </a:extLst>
          </p:cNvPr>
          <p:cNvGrpSpPr/>
          <p:nvPr/>
        </p:nvGrpSpPr>
        <p:grpSpPr>
          <a:xfrm>
            <a:off x="8490858" y="1922707"/>
            <a:ext cx="113211" cy="65314"/>
            <a:chOff x="10406743" y="1820797"/>
            <a:chExt cx="113211" cy="65314"/>
          </a:xfrm>
        </p:grpSpPr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CCECF382-C6F1-48CC-9464-675027F90EFA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94EA1B55-1C21-4C51-B68C-7CDBAC05533B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D02F4168-1B64-4567-B1C9-5FB563A5C178}"/>
              </a:ext>
            </a:extLst>
          </p:cNvPr>
          <p:cNvGrpSpPr/>
          <p:nvPr/>
        </p:nvGrpSpPr>
        <p:grpSpPr>
          <a:xfrm>
            <a:off x="8490857" y="2070047"/>
            <a:ext cx="113211" cy="65314"/>
            <a:chOff x="10406743" y="1820797"/>
            <a:chExt cx="113211" cy="65314"/>
          </a:xfrm>
        </p:grpSpPr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B30F8043-1314-4E27-824B-2060CFD4943A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D53E54C6-A868-4C89-8A7B-D0FA40C6E9F6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4993693-EB85-446C-B12F-7238C34225EC}"/>
              </a:ext>
            </a:extLst>
          </p:cNvPr>
          <p:cNvSpPr/>
          <p:nvPr/>
        </p:nvSpPr>
        <p:spPr>
          <a:xfrm>
            <a:off x="7606907" y="1476273"/>
            <a:ext cx="522515" cy="3376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PC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AF66C49-04A7-4396-90C7-7E7F7A024D5C}"/>
              </a:ext>
            </a:extLst>
          </p:cNvPr>
          <p:cNvSpPr/>
          <p:nvPr/>
        </p:nvSpPr>
        <p:spPr>
          <a:xfrm>
            <a:off x="7606907" y="1792431"/>
            <a:ext cx="522515" cy="3376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SP</a:t>
            </a:r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BBFE4A7E-9B16-4420-9D2B-D444DEA5451F}"/>
              </a:ext>
            </a:extLst>
          </p:cNvPr>
          <p:cNvCxnSpPr>
            <a:cxnSpLocks/>
            <a:stCxn id="13" idx="0"/>
            <a:endCxn id="71" idx="1"/>
          </p:cNvCxnSpPr>
          <p:nvPr/>
        </p:nvCxnSpPr>
        <p:spPr>
          <a:xfrm flipV="1">
            <a:off x="1820092" y="1645092"/>
            <a:ext cx="5786815" cy="2762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7EA635C-DA16-4369-9459-1E74AE768B3A}"/>
              </a:ext>
            </a:extLst>
          </p:cNvPr>
          <p:cNvCxnSpPr/>
          <p:nvPr/>
        </p:nvCxnSpPr>
        <p:spPr>
          <a:xfrm>
            <a:off x="1280160" y="4249783"/>
            <a:ext cx="46041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527F66B6-26ED-419B-BAA2-4CFF795ECA09}"/>
              </a:ext>
            </a:extLst>
          </p:cNvPr>
          <p:cNvCxnSpPr/>
          <p:nvPr/>
        </p:nvCxnSpPr>
        <p:spPr>
          <a:xfrm>
            <a:off x="1280160" y="5033555"/>
            <a:ext cx="46041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0600DB9-FF2E-4261-96B9-CC766F01A4C6}"/>
              </a:ext>
            </a:extLst>
          </p:cNvPr>
          <p:cNvSpPr/>
          <p:nvPr/>
        </p:nvSpPr>
        <p:spPr>
          <a:xfrm>
            <a:off x="1280160" y="4407241"/>
            <a:ext cx="1079863" cy="43542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ppt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A8C81E0E-DD1D-47BC-B78F-2EF5862A0B9B}"/>
              </a:ext>
            </a:extLst>
          </p:cNvPr>
          <p:cNvSpPr/>
          <p:nvPr/>
        </p:nvSpPr>
        <p:spPr>
          <a:xfrm>
            <a:off x="2725782" y="4421087"/>
            <a:ext cx="1079863" cy="42157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>
                <a:solidFill>
                  <a:schemeClr val="tx1"/>
                </a:solidFill>
              </a:rPr>
              <a:t>탐색기</a:t>
            </a: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AC864095-D428-4B02-ACF8-4DBB634214DB}"/>
              </a:ext>
            </a:extLst>
          </p:cNvPr>
          <p:cNvSpPr/>
          <p:nvPr/>
        </p:nvSpPr>
        <p:spPr>
          <a:xfrm>
            <a:off x="7103911" y="4628123"/>
            <a:ext cx="1079863" cy="43542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>
                <a:solidFill>
                  <a:schemeClr val="tx1"/>
                </a:solidFill>
              </a:rPr>
              <a:t>크롬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24F242C-E421-4D7A-9FB4-2D8DDA5D764D}"/>
              </a:ext>
            </a:extLst>
          </p:cNvPr>
          <p:cNvSpPr txBox="1"/>
          <p:nvPr/>
        </p:nvSpPr>
        <p:spPr>
          <a:xfrm>
            <a:off x="1358537" y="3657592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Ready Queue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220A32D-2F13-4088-87FA-B675952D289E}"/>
              </a:ext>
            </a:extLst>
          </p:cNvPr>
          <p:cNvSpPr txBox="1"/>
          <p:nvPr/>
        </p:nvSpPr>
        <p:spPr>
          <a:xfrm>
            <a:off x="1648924" y="6074317"/>
            <a:ext cx="3233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스케줄</a:t>
            </a:r>
            <a:r>
              <a:rPr lang="en-US" altLang="ko-KR" sz="2800">
                <a:latin typeface="Consolas" panose="020B0609020204030204" pitchFamily="49" charset="0"/>
              </a:rPr>
              <a:t>(schedule)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090ED9B-6102-4803-B4FF-E73D7BEC5D5C}"/>
              </a:ext>
            </a:extLst>
          </p:cNvPr>
          <p:cNvSpPr txBox="1"/>
          <p:nvPr/>
        </p:nvSpPr>
        <p:spPr>
          <a:xfrm>
            <a:off x="8326311" y="2380600"/>
            <a:ext cx="405752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CPU</a:t>
            </a:r>
            <a:r>
              <a:rPr lang="ko-KR" altLang="en-US" sz="2000">
                <a:latin typeface="Consolas" panose="020B0609020204030204" pitchFamily="49" charset="0"/>
              </a:rPr>
              <a:t> 양보 시점</a:t>
            </a:r>
            <a:endParaRPr lang="en-US" altLang="ko-KR" sz="2000">
              <a:latin typeface="Consolas" panose="020B0609020204030204" pitchFamily="49" charset="0"/>
            </a:endParaRP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marL="457200" indent="-457200" algn="l">
              <a:buAutoNum type="arabicPeriod"/>
            </a:pPr>
            <a:r>
              <a:rPr lang="en-US" altLang="ko-KR" sz="2000">
                <a:latin typeface="Consolas" panose="020B0609020204030204" pitchFamily="49" charset="0"/>
              </a:rPr>
              <a:t>I/O </a:t>
            </a:r>
            <a:r>
              <a:rPr lang="ko-KR" altLang="en-US" sz="2000">
                <a:latin typeface="Consolas" panose="020B0609020204030204" pitchFamily="49" charset="0"/>
              </a:rPr>
              <a:t>발생시 실행 불가능하면</a:t>
            </a:r>
            <a:endParaRPr lang="en-US" altLang="ko-KR" sz="2000">
              <a:latin typeface="Consolas" panose="020B0609020204030204" pitchFamily="49" charset="0"/>
            </a:endParaRPr>
          </a:p>
          <a:p>
            <a:pPr marL="457200" indent="-457200" algn="l">
              <a:buAutoNum type="arabicPeriod"/>
            </a:pPr>
            <a:r>
              <a:rPr lang="ko-KR" altLang="en-US" sz="2000">
                <a:latin typeface="Consolas" panose="020B0609020204030204" pitchFamily="49" charset="0"/>
              </a:rPr>
              <a:t>시간 만료 시</a:t>
            </a:r>
            <a:r>
              <a:rPr lang="en-US" altLang="ko-KR" sz="2000">
                <a:latin typeface="Consolas" panose="020B0609020204030204" pitchFamily="49" charset="0"/>
              </a:rPr>
              <a:t>(100ms)</a:t>
            </a:r>
            <a:r>
              <a:rPr lang="ko-KR" altLang="en-US" sz="2000">
                <a:latin typeface="Consolas" panose="020B0609020204030204" pitchFamily="49" charset="0"/>
              </a:rPr>
              <a:t> </a:t>
            </a: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25DF77D0-CCB5-4C56-8A89-CC487228983B}"/>
              </a:ext>
            </a:extLst>
          </p:cNvPr>
          <p:cNvCxnSpPr/>
          <p:nvPr/>
        </p:nvCxnSpPr>
        <p:spPr>
          <a:xfrm>
            <a:off x="7103911" y="4477957"/>
            <a:ext cx="46041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B4924563-CB27-4437-95FE-C48469C246AA}"/>
              </a:ext>
            </a:extLst>
          </p:cNvPr>
          <p:cNvCxnSpPr/>
          <p:nvPr/>
        </p:nvCxnSpPr>
        <p:spPr>
          <a:xfrm>
            <a:off x="7103911" y="5261729"/>
            <a:ext cx="46041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71518BB0-D242-427F-B71E-5F14A386E682}"/>
              </a:ext>
            </a:extLst>
          </p:cNvPr>
          <p:cNvSpPr txBox="1"/>
          <p:nvPr/>
        </p:nvSpPr>
        <p:spPr>
          <a:xfrm>
            <a:off x="7968342" y="3871776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Wait Queue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36FB40E8-DD2E-4719-933D-446ED0E43A21}"/>
              </a:ext>
            </a:extLst>
          </p:cNvPr>
          <p:cNvSpPr/>
          <p:nvPr/>
        </p:nvSpPr>
        <p:spPr>
          <a:xfrm>
            <a:off x="4374914" y="4407240"/>
            <a:ext cx="1079863" cy="43542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calc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5DF4EAA2-B005-4671-8C7E-17549864466F}"/>
              </a:ext>
            </a:extLst>
          </p:cNvPr>
          <p:cNvSpPr/>
          <p:nvPr/>
        </p:nvSpPr>
        <p:spPr>
          <a:xfrm>
            <a:off x="9176975" y="1218785"/>
            <a:ext cx="712750" cy="10450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PIC</a:t>
            </a:r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1FF5ABF1-12C7-41B5-862C-0200C085CE68}"/>
              </a:ext>
            </a:extLst>
          </p:cNvPr>
          <p:cNvCxnSpPr/>
          <p:nvPr/>
        </p:nvCxnSpPr>
        <p:spPr>
          <a:xfrm>
            <a:off x="9095131" y="1322447"/>
            <a:ext cx="1132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53FB406F-C04F-41EB-BA76-5C901D507724}"/>
              </a:ext>
            </a:extLst>
          </p:cNvPr>
          <p:cNvCxnSpPr>
            <a:cxnSpLocks/>
          </p:cNvCxnSpPr>
          <p:nvPr/>
        </p:nvCxnSpPr>
        <p:spPr>
          <a:xfrm>
            <a:off x="9095131" y="2130069"/>
            <a:ext cx="1132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1CACFC57-3277-46E2-AEE0-7EC19A9A22AA}"/>
              </a:ext>
            </a:extLst>
          </p:cNvPr>
          <p:cNvGrpSpPr/>
          <p:nvPr/>
        </p:nvGrpSpPr>
        <p:grpSpPr>
          <a:xfrm>
            <a:off x="9882455" y="1306576"/>
            <a:ext cx="113211" cy="65314"/>
            <a:chOff x="10406743" y="1820797"/>
            <a:chExt cx="113211" cy="65314"/>
          </a:xfrm>
        </p:grpSpPr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57D7CC03-486E-48DA-9DA4-E2E1E9E09E00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4FF3CBD4-AAD0-42ED-B600-3C64E782C8A4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0F585560-A03F-44BD-9B38-389B004400DE}"/>
              </a:ext>
            </a:extLst>
          </p:cNvPr>
          <p:cNvGrpSpPr/>
          <p:nvPr/>
        </p:nvGrpSpPr>
        <p:grpSpPr>
          <a:xfrm>
            <a:off x="9882454" y="1453916"/>
            <a:ext cx="113211" cy="65314"/>
            <a:chOff x="10406743" y="1820797"/>
            <a:chExt cx="113211" cy="65314"/>
          </a:xfrm>
        </p:grpSpPr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3DE893D0-330D-4374-B039-F71C8F006F74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9BCA8634-4188-4A8F-8DBA-5D66C8857231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A4DA2380-D3EB-411E-87B2-9CDEEDAA487A}"/>
              </a:ext>
            </a:extLst>
          </p:cNvPr>
          <p:cNvGrpSpPr/>
          <p:nvPr/>
        </p:nvGrpSpPr>
        <p:grpSpPr>
          <a:xfrm>
            <a:off x="9882453" y="1601256"/>
            <a:ext cx="113211" cy="65314"/>
            <a:chOff x="10406743" y="1820797"/>
            <a:chExt cx="113211" cy="65314"/>
          </a:xfrm>
        </p:grpSpPr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7536BE80-C262-478E-99EE-FF7A8E1CD022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D21D2159-1BE8-4863-9C58-19F124184944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5EF9ACD9-5230-4297-AE08-9334A1EBFFD1}"/>
              </a:ext>
            </a:extLst>
          </p:cNvPr>
          <p:cNvGrpSpPr/>
          <p:nvPr/>
        </p:nvGrpSpPr>
        <p:grpSpPr>
          <a:xfrm>
            <a:off x="9882452" y="1748596"/>
            <a:ext cx="113211" cy="65314"/>
            <a:chOff x="10406743" y="1820797"/>
            <a:chExt cx="113211" cy="65314"/>
          </a:xfrm>
        </p:grpSpPr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03B4F1B3-1F86-4700-9C08-D19F1646A24D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ACBDA5BC-E477-408A-A976-A148A2190125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B4948408-50B3-4480-8EA4-60BB70F48936}"/>
              </a:ext>
            </a:extLst>
          </p:cNvPr>
          <p:cNvGrpSpPr/>
          <p:nvPr/>
        </p:nvGrpSpPr>
        <p:grpSpPr>
          <a:xfrm>
            <a:off x="9882451" y="1895936"/>
            <a:ext cx="113211" cy="65314"/>
            <a:chOff x="10406743" y="1820797"/>
            <a:chExt cx="113211" cy="65314"/>
          </a:xfrm>
        </p:grpSpPr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07DE2B3E-ECC0-4CA3-B437-4D44C7AE4035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586BEA1E-CDF6-4438-B09A-F284F71B2B2F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31F1CB5C-F183-42C4-8F9E-F9961A11E673}"/>
              </a:ext>
            </a:extLst>
          </p:cNvPr>
          <p:cNvGrpSpPr/>
          <p:nvPr/>
        </p:nvGrpSpPr>
        <p:grpSpPr>
          <a:xfrm>
            <a:off x="9882450" y="2043276"/>
            <a:ext cx="113211" cy="65314"/>
            <a:chOff x="10406743" y="1820797"/>
            <a:chExt cx="113211" cy="65314"/>
          </a:xfrm>
        </p:grpSpPr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83EE019E-914B-41B4-B185-B6006FFB0C4D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380104EF-22B5-43B7-8FB2-2330410833CC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타원 26">
            <a:extLst>
              <a:ext uri="{FF2B5EF4-FFF2-40B4-BE49-F238E27FC236}">
                <a16:creationId xmlns:a16="http://schemas.microsoft.com/office/drawing/2014/main" id="{1394F527-A8B9-4B30-A91F-699E3CCF19CC}"/>
              </a:ext>
            </a:extLst>
          </p:cNvPr>
          <p:cNvSpPr/>
          <p:nvPr/>
        </p:nvSpPr>
        <p:spPr>
          <a:xfrm>
            <a:off x="10484528" y="1154097"/>
            <a:ext cx="408373" cy="40837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6E7D1A3-15A9-4C5E-8C79-8630A92B1D36}"/>
              </a:ext>
            </a:extLst>
          </p:cNvPr>
          <p:cNvCxnSpPr>
            <a:endCxn id="27" idx="1"/>
          </p:cNvCxnSpPr>
          <p:nvPr/>
        </p:nvCxnSpPr>
        <p:spPr>
          <a:xfrm flipH="1" flipV="1">
            <a:off x="10544333" y="1213902"/>
            <a:ext cx="188770" cy="157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D4FAB4DC-2816-4F0E-9270-DA3948563C5F}"/>
              </a:ext>
            </a:extLst>
          </p:cNvPr>
          <p:cNvCxnSpPr>
            <a:cxnSpLocks/>
            <a:endCxn id="27" idx="7"/>
          </p:cNvCxnSpPr>
          <p:nvPr/>
        </p:nvCxnSpPr>
        <p:spPr>
          <a:xfrm flipV="1">
            <a:off x="10688714" y="1213902"/>
            <a:ext cx="144382" cy="157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C8BF0591-216C-45C7-B937-5D3C3819C1FC}"/>
              </a:ext>
            </a:extLst>
          </p:cNvPr>
          <p:cNvCxnSpPr>
            <a:stCxn id="27" idx="2"/>
          </p:cNvCxnSpPr>
          <p:nvPr/>
        </p:nvCxnSpPr>
        <p:spPr>
          <a:xfrm rot="10800000">
            <a:off x="9995662" y="1292896"/>
            <a:ext cx="488867" cy="65388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9744E88F-5FD1-44AA-A442-F03B64B0CD17}"/>
              </a:ext>
            </a:extLst>
          </p:cNvPr>
          <p:cNvCxnSpPr>
            <a:cxnSpLocks/>
          </p:cNvCxnSpPr>
          <p:nvPr/>
        </p:nvCxnSpPr>
        <p:spPr>
          <a:xfrm rot="10800000" flipV="1">
            <a:off x="8572701" y="1322409"/>
            <a:ext cx="522430" cy="171873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D3DF8062-9AAC-4F89-A8B9-13DA366FA3EA}"/>
              </a:ext>
            </a:extLst>
          </p:cNvPr>
          <p:cNvSpPr txBox="1"/>
          <p:nvPr/>
        </p:nvSpPr>
        <p:spPr>
          <a:xfrm>
            <a:off x="6160496" y="201382"/>
            <a:ext cx="10310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IRQ=20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Tick 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DB3DA14-3E75-4078-8ED4-E92F9086E85A}"/>
              </a:ext>
            </a:extLst>
          </p:cNvPr>
          <p:cNvSpPr txBox="1"/>
          <p:nvPr/>
        </p:nvSpPr>
        <p:spPr>
          <a:xfrm>
            <a:off x="9812665" y="799436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10ms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52567011-0DCF-486D-A93E-4D83C5F14F04}"/>
              </a:ext>
            </a:extLst>
          </p:cNvPr>
          <p:cNvGrpSpPr/>
          <p:nvPr/>
        </p:nvGrpSpPr>
        <p:grpSpPr>
          <a:xfrm>
            <a:off x="7643842" y="288897"/>
            <a:ext cx="467542" cy="488718"/>
            <a:chOff x="7643842" y="310718"/>
            <a:chExt cx="539932" cy="488718"/>
          </a:xfrm>
        </p:grpSpPr>
        <p:cxnSp>
          <p:nvCxnSpPr>
            <p:cNvPr id="114" name="연결선: 꺾임 113">
              <a:extLst>
                <a:ext uri="{FF2B5EF4-FFF2-40B4-BE49-F238E27FC236}">
                  <a16:creationId xmlns:a16="http://schemas.microsoft.com/office/drawing/2014/main" id="{91B115AF-AA06-42D6-9D4A-22C55A12F516}"/>
                </a:ext>
              </a:extLst>
            </p:cNvPr>
            <p:cNvCxnSpPr/>
            <p:nvPr/>
          </p:nvCxnSpPr>
          <p:spPr>
            <a:xfrm flipV="1">
              <a:off x="7643842" y="310718"/>
              <a:ext cx="539932" cy="488718"/>
            </a:xfrm>
            <a:prstGeom prst="bentConnector3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69D9E946-35DE-4609-8719-AB3ED825F94A}"/>
                </a:ext>
              </a:extLst>
            </p:cNvPr>
            <p:cNvCxnSpPr/>
            <p:nvPr/>
          </p:nvCxnSpPr>
          <p:spPr>
            <a:xfrm>
              <a:off x="8183774" y="310718"/>
              <a:ext cx="0" cy="48871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8FBA15B4-2833-4901-9818-8E0FB150A26D}"/>
              </a:ext>
            </a:extLst>
          </p:cNvPr>
          <p:cNvGrpSpPr/>
          <p:nvPr/>
        </p:nvGrpSpPr>
        <p:grpSpPr>
          <a:xfrm>
            <a:off x="8111384" y="288897"/>
            <a:ext cx="467542" cy="488718"/>
            <a:chOff x="7643842" y="310718"/>
            <a:chExt cx="539932" cy="488718"/>
          </a:xfrm>
        </p:grpSpPr>
        <p:cxnSp>
          <p:nvCxnSpPr>
            <p:cNvPr id="119" name="연결선: 꺾임 118">
              <a:extLst>
                <a:ext uri="{FF2B5EF4-FFF2-40B4-BE49-F238E27FC236}">
                  <a16:creationId xmlns:a16="http://schemas.microsoft.com/office/drawing/2014/main" id="{39810C1D-C749-408E-B0CC-57A9FE0B062E}"/>
                </a:ext>
              </a:extLst>
            </p:cNvPr>
            <p:cNvCxnSpPr/>
            <p:nvPr/>
          </p:nvCxnSpPr>
          <p:spPr>
            <a:xfrm flipV="1">
              <a:off x="7643842" y="310718"/>
              <a:ext cx="539932" cy="488718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5FB7C6BF-8C5B-4B73-8D05-D6F308E88E66}"/>
                </a:ext>
              </a:extLst>
            </p:cNvPr>
            <p:cNvCxnSpPr/>
            <p:nvPr/>
          </p:nvCxnSpPr>
          <p:spPr>
            <a:xfrm>
              <a:off x="8183774" y="310718"/>
              <a:ext cx="0" cy="4887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1C9A9C6F-9369-47A3-8CE4-61CC5F136B4A}"/>
              </a:ext>
            </a:extLst>
          </p:cNvPr>
          <p:cNvGrpSpPr/>
          <p:nvPr/>
        </p:nvGrpSpPr>
        <p:grpSpPr>
          <a:xfrm>
            <a:off x="8582864" y="288897"/>
            <a:ext cx="467542" cy="488718"/>
            <a:chOff x="7643842" y="310718"/>
            <a:chExt cx="539932" cy="488718"/>
          </a:xfrm>
        </p:grpSpPr>
        <p:cxnSp>
          <p:nvCxnSpPr>
            <p:cNvPr id="122" name="연결선: 꺾임 121">
              <a:extLst>
                <a:ext uri="{FF2B5EF4-FFF2-40B4-BE49-F238E27FC236}">
                  <a16:creationId xmlns:a16="http://schemas.microsoft.com/office/drawing/2014/main" id="{ED4259F3-E712-4EFF-B7F2-B6554A6F6757}"/>
                </a:ext>
              </a:extLst>
            </p:cNvPr>
            <p:cNvCxnSpPr/>
            <p:nvPr/>
          </p:nvCxnSpPr>
          <p:spPr>
            <a:xfrm flipV="1">
              <a:off x="7643842" y="310718"/>
              <a:ext cx="539932" cy="488718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7B13C53E-FF5F-4B08-86F2-01CD757C497D}"/>
                </a:ext>
              </a:extLst>
            </p:cNvPr>
            <p:cNvCxnSpPr/>
            <p:nvPr/>
          </p:nvCxnSpPr>
          <p:spPr>
            <a:xfrm>
              <a:off x="8183774" y="310718"/>
              <a:ext cx="0" cy="4887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73B477AA-3CF2-4750-83F8-0F27EA850BF3}"/>
              </a:ext>
            </a:extLst>
          </p:cNvPr>
          <p:cNvGrpSpPr/>
          <p:nvPr/>
        </p:nvGrpSpPr>
        <p:grpSpPr>
          <a:xfrm>
            <a:off x="9054344" y="288897"/>
            <a:ext cx="467542" cy="488718"/>
            <a:chOff x="7643842" y="310718"/>
            <a:chExt cx="539932" cy="488718"/>
          </a:xfrm>
        </p:grpSpPr>
        <p:cxnSp>
          <p:nvCxnSpPr>
            <p:cNvPr id="125" name="연결선: 꺾임 124">
              <a:extLst>
                <a:ext uri="{FF2B5EF4-FFF2-40B4-BE49-F238E27FC236}">
                  <a16:creationId xmlns:a16="http://schemas.microsoft.com/office/drawing/2014/main" id="{693262BB-67A9-413B-A236-3B57959CB5CA}"/>
                </a:ext>
              </a:extLst>
            </p:cNvPr>
            <p:cNvCxnSpPr/>
            <p:nvPr/>
          </p:nvCxnSpPr>
          <p:spPr>
            <a:xfrm flipV="1">
              <a:off x="7643842" y="310718"/>
              <a:ext cx="539932" cy="488718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7EBC3A31-BB0C-4787-B686-F13B55F3C3EB}"/>
                </a:ext>
              </a:extLst>
            </p:cNvPr>
            <p:cNvCxnSpPr/>
            <p:nvPr/>
          </p:nvCxnSpPr>
          <p:spPr>
            <a:xfrm>
              <a:off x="8183774" y="310718"/>
              <a:ext cx="0" cy="4887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58BBB1D3-D97D-4865-95F1-24E41284A505}"/>
              </a:ext>
            </a:extLst>
          </p:cNvPr>
          <p:cNvGrpSpPr/>
          <p:nvPr/>
        </p:nvGrpSpPr>
        <p:grpSpPr>
          <a:xfrm>
            <a:off x="9525824" y="288897"/>
            <a:ext cx="467542" cy="488718"/>
            <a:chOff x="7643842" y="310718"/>
            <a:chExt cx="539932" cy="488718"/>
          </a:xfrm>
        </p:grpSpPr>
        <p:cxnSp>
          <p:nvCxnSpPr>
            <p:cNvPr id="128" name="연결선: 꺾임 127">
              <a:extLst>
                <a:ext uri="{FF2B5EF4-FFF2-40B4-BE49-F238E27FC236}">
                  <a16:creationId xmlns:a16="http://schemas.microsoft.com/office/drawing/2014/main" id="{850F6D05-CE2B-4FEF-BB7A-097834B109FF}"/>
                </a:ext>
              </a:extLst>
            </p:cNvPr>
            <p:cNvCxnSpPr/>
            <p:nvPr/>
          </p:nvCxnSpPr>
          <p:spPr>
            <a:xfrm flipV="1">
              <a:off x="7643842" y="310718"/>
              <a:ext cx="539932" cy="488718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ACAD7ED0-0604-40F0-9AA5-09C4C8CBD7E4}"/>
                </a:ext>
              </a:extLst>
            </p:cNvPr>
            <p:cNvCxnSpPr/>
            <p:nvPr/>
          </p:nvCxnSpPr>
          <p:spPr>
            <a:xfrm>
              <a:off x="8183774" y="310718"/>
              <a:ext cx="0" cy="4887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BB498411-EFBD-46B9-A8D5-3B4BB2258F94}"/>
              </a:ext>
            </a:extLst>
          </p:cNvPr>
          <p:cNvGrpSpPr/>
          <p:nvPr/>
        </p:nvGrpSpPr>
        <p:grpSpPr>
          <a:xfrm>
            <a:off x="9997304" y="288897"/>
            <a:ext cx="467542" cy="488718"/>
            <a:chOff x="7643842" y="310718"/>
            <a:chExt cx="539932" cy="488718"/>
          </a:xfrm>
        </p:grpSpPr>
        <p:cxnSp>
          <p:nvCxnSpPr>
            <p:cNvPr id="131" name="연결선: 꺾임 130">
              <a:extLst>
                <a:ext uri="{FF2B5EF4-FFF2-40B4-BE49-F238E27FC236}">
                  <a16:creationId xmlns:a16="http://schemas.microsoft.com/office/drawing/2014/main" id="{752DB749-8204-400E-8A7E-FE1406B346F7}"/>
                </a:ext>
              </a:extLst>
            </p:cNvPr>
            <p:cNvCxnSpPr/>
            <p:nvPr/>
          </p:nvCxnSpPr>
          <p:spPr>
            <a:xfrm flipV="1">
              <a:off x="7643842" y="310718"/>
              <a:ext cx="539932" cy="488718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0E3A5611-FCB5-48E5-BD3C-4E26770414D4}"/>
                </a:ext>
              </a:extLst>
            </p:cNvPr>
            <p:cNvCxnSpPr/>
            <p:nvPr/>
          </p:nvCxnSpPr>
          <p:spPr>
            <a:xfrm>
              <a:off x="8183774" y="310718"/>
              <a:ext cx="0" cy="4887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7AE86561-FDBB-4CB5-9CC1-7D936FFCCEDE}"/>
              </a:ext>
            </a:extLst>
          </p:cNvPr>
          <p:cNvGrpSpPr/>
          <p:nvPr/>
        </p:nvGrpSpPr>
        <p:grpSpPr>
          <a:xfrm>
            <a:off x="10468784" y="288897"/>
            <a:ext cx="467542" cy="488718"/>
            <a:chOff x="7643842" y="310718"/>
            <a:chExt cx="539932" cy="488718"/>
          </a:xfrm>
        </p:grpSpPr>
        <p:cxnSp>
          <p:nvCxnSpPr>
            <p:cNvPr id="134" name="연결선: 꺾임 133">
              <a:extLst>
                <a:ext uri="{FF2B5EF4-FFF2-40B4-BE49-F238E27FC236}">
                  <a16:creationId xmlns:a16="http://schemas.microsoft.com/office/drawing/2014/main" id="{742754BF-9B7B-4111-9227-1B891F6AE939}"/>
                </a:ext>
              </a:extLst>
            </p:cNvPr>
            <p:cNvCxnSpPr/>
            <p:nvPr/>
          </p:nvCxnSpPr>
          <p:spPr>
            <a:xfrm flipV="1">
              <a:off x="7643842" y="310718"/>
              <a:ext cx="539932" cy="488718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D23782BF-4D0C-4DC1-B142-82FA2F5CAD96}"/>
                </a:ext>
              </a:extLst>
            </p:cNvPr>
            <p:cNvCxnSpPr/>
            <p:nvPr/>
          </p:nvCxnSpPr>
          <p:spPr>
            <a:xfrm>
              <a:off x="8183774" y="310718"/>
              <a:ext cx="0" cy="4887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73A0D2AA-2ED4-4C54-A8EC-90715A7DF68D}"/>
              </a:ext>
            </a:extLst>
          </p:cNvPr>
          <p:cNvGrpSpPr/>
          <p:nvPr/>
        </p:nvGrpSpPr>
        <p:grpSpPr>
          <a:xfrm>
            <a:off x="10940264" y="288897"/>
            <a:ext cx="467542" cy="488718"/>
            <a:chOff x="7643842" y="310718"/>
            <a:chExt cx="539932" cy="488718"/>
          </a:xfrm>
        </p:grpSpPr>
        <p:cxnSp>
          <p:nvCxnSpPr>
            <p:cNvPr id="137" name="연결선: 꺾임 136">
              <a:extLst>
                <a:ext uri="{FF2B5EF4-FFF2-40B4-BE49-F238E27FC236}">
                  <a16:creationId xmlns:a16="http://schemas.microsoft.com/office/drawing/2014/main" id="{43CC5210-5F20-4E76-B5F6-E009A13B0A02}"/>
                </a:ext>
              </a:extLst>
            </p:cNvPr>
            <p:cNvCxnSpPr/>
            <p:nvPr/>
          </p:nvCxnSpPr>
          <p:spPr>
            <a:xfrm flipV="1">
              <a:off x="7643842" y="310718"/>
              <a:ext cx="539932" cy="488718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58261602-C292-41CD-A73F-C7A9A1FC49D4}"/>
                </a:ext>
              </a:extLst>
            </p:cNvPr>
            <p:cNvCxnSpPr/>
            <p:nvPr/>
          </p:nvCxnSpPr>
          <p:spPr>
            <a:xfrm>
              <a:off x="8183774" y="310718"/>
              <a:ext cx="0" cy="4887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0" name="TextBox 139">
            <a:extLst>
              <a:ext uri="{FF2B5EF4-FFF2-40B4-BE49-F238E27FC236}">
                <a16:creationId xmlns:a16="http://schemas.microsoft.com/office/drawing/2014/main" id="{A02C9EFB-6F25-4AF3-9115-67B9A888B7BB}"/>
              </a:ext>
            </a:extLst>
          </p:cNvPr>
          <p:cNvSpPr txBox="1"/>
          <p:nvPr/>
        </p:nvSpPr>
        <p:spPr>
          <a:xfrm>
            <a:off x="4494414" y="5080414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100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1655239-C9E7-4ADF-875F-621EE3914E15}"/>
              </a:ext>
            </a:extLst>
          </p:cNvPr>
          <p:cNvSpPr txBox="1"/>
          <p:nvPr/>
        </p:nvSpPr>
        <p:spPr>
          <a:xfrm>
            <a:off x="2877625" y="5080414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100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5647CEF-D28C-40C4-86DA-5B2C43366AEB}"/>
              </a:ext>
            </a:extLst>
          </p:cNvPr>
          <p:cNvSpPr txBox="1"/>
          <p:nvPr/>
        </p:nvSpPr>
        <p:spPr>
          <a:xfrm>
            <a:off x="1373210" y="5080414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100</a:t>
            </a:r>
            <a:endParaRPr lang="ko-KR" altLang="en-US" sz="2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7008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613FFC-D4D8-4139-8373-8204DBEA5D52}"/>
              </a:ext>
            </a:extLst>
          </p:cNvPr>
          <p:cNvSpPr txBox="1"/>
          <p:nvPr/>
        </p:nvSpPr>
        <p:spPr>
          <a:xfrm>
            <a:off x="870012" y="275208"/>
            <a:ext cx="1459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공통점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57FF95-D049-4830-8E3B-4B79E5800538}"/>
              </a:ext>
            </a:extLst>
          </p:cNvPr>
          <p:cNvSpPr txBox="1"/>
          <p:nvPr/>
        </p:nvSpPr>
        <p:spPr>
          <a:xfrm>
            <a:off x="3018408" y="1313895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Process</a:t>
            </a:r>
            <a:r>
              <a:rPr lang="ko-KR" altLang="en-US" sz="280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E2896E-AA7D-4450-83A1-AC4E0BF56734}"/>
              </a:ext>
            </a:extLst>
          </p:cNvPr>
          <p:cNvSpPr txBox="1"/>
          <p:nvPr/>
        </p:nvSpPr>
        <p:spPr>
          <a:xfrm>
            <a:off x="6755907" y="1313895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Thread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675C47-59E8-4932-8DA4-3EF87D76C4B3}"/>
              </a:ext>
            </a:extLst>
          </p:cNvPr>
          <p:cNvSpPr txBox="1"/>
          <p:nvPr/>
        </p:nvSpPr>
        <p:spPr>
          <a:xfrm>
            <a:off x="4918229" y="275208"/>
            <a:ext cx="1459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동시성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8646F2-2A67-4EAC-B2AE-AF1626A8FDB8}"/>
              </a:ext>
            </a:extLst>
          </p:cNvPr>
          <p:cNvSpPr txBox="1"/>
          <p:nvPr/>
        </p:nvSpPr>
        <p:spPr>
          <a:xfrm>
            <a:off x="2740867" y="2521059"/>
            <a:ext cx="274786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fork()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-------------</a:t>
            </a:r>
          </a:p>
          <a:p>
            <a:pPr algn="l"/>
            <a:r>
              <a:rPr lang="en-US" altLang="ko-KR" sz="2800" err="1">
                <a:latin typeface="Consolas" panose="020B0609020204030204" pitchFamily="49" charset="0"/>
              </a:rPr>
              <a:t>sys_fork</a:t>
            </a:r>
            <a:r>
              <a:rPr lang="en-US" altLang="ko-KR" sz="2800"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US" altLang="ko-KR" sz="2800" err="1">
                <a:latin typeface="Consolas" panose="020B0609020204030204" pitchFamily="49" charset="0"/>
              </a:rPr>
              <a:t>do_fork</a:t>
            </a:r>
            <a:r>
              <a:rPr lang="en-US" altLang="ko-KR" sz="2800">
                <a:latin typeface="Consolas" panose="020B0609020204030204" pitchFamily="49" charset="0"/>
              </a:rPr>
              <a:t>()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3873F72-7875-41C7-951C-ECDD15333FB4}"/>
              </a:ext>
            </a:extLst>
          </p:cNvPr>
          <p:cNvCxnSpPr/>
          <p:nvPr/>
        </p:nvCxnSpPr>
        <p:spPr>
          <a:xfrm>
            <a:off x="870012" y="1660124"/>
            <a:ext cx="0" cy="2494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EA87411-EFD1-4931-AAB6-603F13DFBCF6}"/>
              </a:ext>
            </a:extLst>
          </p:cNvPr>
          <p:cNvCxnSpPr>
            <a:cxnSpLocks/>
          </p:cNvCxnSpPr>
          <p:nvPr/>
        </p:nvCxnSpPr>
        <p:spPr>
          <a:xfrm>
            <a:off x="594805" y="3568823"/>
            <a:ext cx="0" cy="585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81906AA-96F9-4F6F-B798-8A46938169F3}"/>
              </a:ext>
            </a:extLst>
          </p:cNvPr>
          <p:cNvCxnSpPr>
            <a:cxnSpLocks/>
          </p:cNvCxnSpPr>
          <p:nvPr/>
        </p:nvCxnSpPr>
        <p:spPr>
          <a:xfrm>
            <a:off x="1171854" y="3568823"/>
            <a:ext cx="0" cy="585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4EEDD4A-7126-4CF7-B584-7411E721CB0E}"/>
              </a:ext>
            </a:extLst>
          </p:cNvPr>
          <p:cNvCxnSpPr/>
          <p:nvPr/>
        </p:nvCxnSpPr>
        <p:spPr>
          <a:xfrm>
            <a:off x="594805" y="3568823"/>
            <a:ext cx="5770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26B7697-2F2A-43CD-A35F-6206D5C11393}"/>
              </a:ext>
            </a:extLst>
          </p:cNvPr>
          <p:cNvSpPr txBox="1"/>
          <p:nvPr/>
        </p:nvSpPr>
        <p:spPr>
          <a:xfrm>
            <a:off x="6877861" y="2305615"/>
            <a:ext cx="333937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 err="1">
                <a:latin typeface="Consolas" panose="020B0609020204030204" pitchFamily="49" charset="0"/>
              </a:rPr>
              <a:t>pthread_create</a:t>
            </a:r>
            <a:r>
              <a:rPr lang="en-US" altLang="ko-KR" sz="2800"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clone()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-------------</a:t>
            </a:r>
          </a:p>
          <a:p>
            <a:pPr algn="l"/>
            <a:r>
              <a:rPr lang="en-US" altLang="ko-KR" sz="2800" err="1">
                <a:latin typeface="Consolas" panose="020B0609020204030204" pitchFamily="49" charset="0"/>
              </a:rPr>
              <a:t>sys_clone</a:t>
            </a:r>
            <a:r>
              <a:rPr lang="en-US" altLang="ko-KR" sz="2800"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US" altLang="ko-KR" sz="2800" err="1">
                <a:latin typeface="Consolas" panose="020B0609020204030204" pitchFamily="49" charset="0"/>
              </a:rPr>
              <a:t>do_fork</a:t>
            </a:r>
            <a:r>
              <a:rPr lang="en-US" altLang="ko-KR" sz="2800">
                <a:latin typeface="Consolas" panose="020B0609020204030204" pitchFamily="49" charset="0"/>
              </a:rPr>
              <a:t>()</a:t>
            </a:r>
            <a:endParaRPr lang="ko-KR" altLang="en-US" sz="2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0513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613FFC-D4D8-4139-8373-8204DBEA5D52}"/>
              </a:ext>
            </a:extLst>
          </p:cNvPr>
          <p:cNvSpPr txBox="1"/>
          <p:nvPr/>
        </p:nvSpPr>
        <p:spPr>
          <a:xfrm>
            <a:off x="870012" y="275208"/>
            <a:ext cx="1459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차이점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57FF95-D049-4830-8E3B-4B79E5800538}"/>
              </a:ext>
            </a:extLst>
          </p:cNvPr>
          <p:cNvSpPr txBox="1"/>
          <p:nvPr/>
        </p:nvSpPr>
        <p:spPr>
          <a:xfrm>
            <a:off x="3018408" y="1313895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Process</a:t>
            </a:r>
            <a:r>
              <a:rPr lang="ko-KR" altLang="en-US" sz="280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E2896E-AA7D-4450-83A1-AC4E0BF56734}"/>
              </a:ext>
            </a:extLst>
          </p:cNvPr>
          <p:cNvSpPr txBox="1"/>
          <p:nvPr/>
        </p:nvSpPr>
        <p:spPr>
          <a:xfrm>
            <a:off x="6755907" y="1313895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Thread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675C47-59E8-4932-8DA4-3EF87D76C4B3}"/>
              </a:ext>
            </a:extLst>
          </p:cNvPr>
          <p:cNvSpPr txBox="1"/>
          <p:nvPr/>
        </p:nvSpPr>
        <p:spPr>
          <a:xfrm>
            <a:off x="4918229" y="275208"/>
            <a:ext cx="1459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동시성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8646F2-2A67-4EAC-B2AE-AF1626A8FDB8}"/>
              </a:ext>
            </a:extLst>
          </p:cNvPr>
          <p:cNvSpPr txBox="1"/>
          <p:nvPr/>
        </p:nvSpPr>
        <p:spPr>
          <a:xfrm>
            <a:off x="2740867" y="2521059"/>
            <a:ext cx="274786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fork()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-------------</a:t>
            </a:r>
          </a:p>
          <a:p>
            <a:pPr algn="l"/>
            <a:r>
              <a:rPr lang="en-US" altLang="ko-KR" sz="2800" err="1">
                <a:latin typeface="Consolas" panose="020B0609020204030204" pitchFamily="49" charset="0"/>
              </a:rPr>
              <a:t>sys_fork</a:t>
            </a:r>
            <a:r>
              <a:rPr lang="en-US" altLang="ko-KR" sz="2800"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US" altLang="ko-KR" sz="2800" err="1">
                <a:latin typeface="Consolas" panose="020B0609020204030204" pitchFamily="49" charset="0"/>
              </a:rPr>
              <a:t>do_fork</a:t>
            </a:r>
            <a:r>
              <a:rPr lang="en-US" altLang="ko-KR" sz="2800">
                <a:latin typeface="Consolas" panose="020B0609020204030204" pitchFamily="49" charset="0"/>
              </a:rPr>
              <a:t>()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6B7697-2F2A-43CD-A35F-6206D5C11393}"/>
              </a:ext>
            </a:extLst>
          </p:cNvPr>
          <p:cNvSpPr txBox="1"/>
          <p:nvPr/>
        </p:nvSpPr>
        <p:spPr>
          <a:xfrm>
            <a:off x="6877861" y="2305615"/>
            <a:ext cx="393088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 err="1">
                <a:latin typeface="Consolas" panose="020B0609020204030204" pitchFamily="49" charset="0"/>
              </a:rPr>
              <a:t>pthread_create</a:t>
            </a:r>
            <a:r>
              <a:rPr lang="en-US" altLang="ko-KR" sz="2800"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clone(CLONE_VM)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-------------</a:t>
            </a:r>
          </a:p>
          <a:p>
            <a:pPr algn="l"/>
            <a:r>
              <a:rPr lang="en-US" altLang="ko-KR" sz="2800" err="1">
                <a:latin typeface="Consolas" panose="020B0609020204030204" pitchFamily="49" charset="0"/>
              </a:rPr>
              <a:t>sys_clone</a:t>
            </a:r>
            <a:r>
              <a:rPr lang="en-US" altLang="ko-KR" sz="2800">
                <a:latin typeface="Consolas" panose="020B0609020204030204" pitchFamily="49" charset="0"/>
              </a:rPr>
              <a:t>(CLONE_VM)</a:t>
            </a:r>
          </a:p>
          <a:p>
            <a:pPr algn="l"/>
            <a:r>
              <a:rPr lang="en-US" altLang="ko-KR" sz="2800" err="1">
                <a:latin typeface="Consolas" panose="020B0609020204030204" pitchFamily="49" charset="0"/>
              </a:rPr>
              <a:t>do_fork</a:t>
            </a:r>
            <a:r>
              <a:rPr lang="en-US" altLang="ko-KR" sz="2800">
                <a:latin typeface="Consolas" panose="020B0609020204030204" pitchFamily="49" charset="0"/>
              </a:rPr>
              <a:t>(CLONE_VM)</a:t>
            </a:r>
            <a:endParaRPr lang="ko-KR" altLang="en-US" sz="2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2464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CE9B0AC-CB19-4B64-8AED-807C48694574}"/>
              </a:ext>
            </a:extLst>
          </p:cNvPr>
          <p:cNvSpPr/>
          <p:nvPr/>
        </p:nvSpPr>
        <p:spPr>
          <a:xfrm>
            <a:off x="1245326" y="679269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133D7B-FA87-43E4-AEAC-78955625B57C}"/>
              </a:ext>
            </a:extLst>
          </p:cNvPr>
          <p:cNvSpPr/>
          <p:nvPr/>
        </p:nvSpPr>
        <p:spPr>
          <a:xfrm>
            <a:off x="1245325" y="1088571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580B238-A952-43E6-B4C2-62B313965071}"/>
              </a:ext>
            </a:extLst>
          </p:cNvPr>
          <p:cNvSpPr/>
          <p:nvPr/>
        </p:nvSpPr>
        <p:spPr>
          <a:xfrm>
            <a:off x="1245324" y="1497873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9E64747-7191-481D-A581-A2D27B0ACDE4}"/>
              </a:ext>
            </a:extLst>
          </p:cNvPr>
          <p:cNvSpPr/>
          <p:nvPr/>
        </p:nvSpPr>
        <p:spPr>
          <a:xfrm>
            <a:off x="1245323" y="1907175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8A1D9F-2C33-45EB-9774-7D1C747E0F3C}"/>
              </a:ext>
            </a:extLst>
          </p:cNvPr>
          <p:cNvSpPr/>
          <p:nvPr/>
        </p:nvSpPr>
        <p:spPr>
          <a:xfrm>
            <a:off x="1245322" y="2316477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F3CB6D-36AF-4DD3-8634-F16794577380}"/>
              </a:ext>
            </a:extLst>
          </p:cNvPr>
          <p:cNvSpPr txBox="1"/>
          <p:nvPr/>
        </p:nvSpPr>
        <p:spPr>
          <a:xfrm>
            <a:off x="932540" y="191423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err="1">
                <a:latin typeface="Consolas" panose="020B0609020204030204" pitchFamily="49" charset="0"/>
              </a:rPr>
              <a:t>task_struct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D75136-D1CD-4A0F-B542-5769944E2DFD}"/>
              </a:ext>
            </a:extLst>
          </p:cNvPr>
          <p:cNvSpPr txBox="1"/>
          <p:nvPr/>
        </p:nvSpPr>
        <p:spPr>
          <a:xfrm>
            <a:off x="720818" y="1880993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mm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730C073-DE79-4E6F-A3A7-D00BA2449867}"/>
              </a:ext>
            </a:extLst>
          </p:cNvPr>
          <p:cNvSpPr/>
          <p:nvPr/>
        </p:nvSpPr>
        <p:spPr>
          <a:xfrm>
            <a:off x="4024621" y="692332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FE7A3D-439E-478C-B429-138DD1712644}"/>
              </a:ext>
            </a:extLst>
          </p:cNvPr>
          <p:cNvSpPr/>
          <p:nvPr/>
        </p:nvSpPr>
        <p:spPr>
          <a:xfrm>
            <a:off x="4024620" y="1101634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0D28B35-30A2-44D8-9A7B-D8A3D17663C4}"/>
              </a:ext>
            </a:extLst>
          </p:cNvPr>
          <p:cNvSpPr/>
          <p:nvPr/>
        </p:nvSpPr>
        <p:spPr>
          <a:xfrm>
            <a:off x="4024619" y="1510936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C28EBEC-5A0B-4B7A-B9DB-76300B86CC90}"/>
              </a:ext>
            </a:extLst>
          </p:cNvPr>
          <p:cNvSpPr/>
          <p:nvPr/>
        </p:nvSpPr>
        <p:spPr>
          <a:xfrm>
            <a:off x="4024618" y="1920238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DF660FB-5B4A-46E4-8058-C8C1D15ADA58}"/>
              </a:ext>
            </a:extLst>
          </p:cNvPr>
          <p:cNvSpPr/>
          <p:nvPr/>
        </p:nvSpPr>
        <p:spPr>
          <a:xfrm>
            <a:off x="4024617" y="2329540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445B5D-1528-44BB-B31D-E2E489A3156F}"/>
              </a:ext>
            </a:extLst>
          </p:cNvPr>
          <p:cNvSpPr txBox="1"/>
          <p:nvPr/>
        </p:nvSpPr>
        <p:spPr>
          <a:xfrm>
            <a:off x="3711835" y="204486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err="1">
                <a:latin typeface="Consolas" panose="020B0609020204030204" pitchFamily="49" charset="0"/>
              </a:rPr>
              <a:t>mm_struct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5655420-ECC4-40A6-9C1C-7222C3DC7C49}"/>
              </a:ext>
            </a:extLst>
          </p:cNvPr>
          <p:cNvCxnSpPr>
            <a:stCxn id="7" idx="3"/>
            <a:endCxn id="11" idx="1"/>
          </p:cNvCxnSpPr>
          <p:nvPr/>
        </p:nvCxnSpPr>
        <p:spPr>
          <a:xfrm flipV="1">
            <a:off x="2673528" y="896983"/>
            <a:ext cx="1351093" cy="1214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1068B84-13CD-456F-A313-D21F77F9E551}"/>
              </a:ext>
            </a:extLst>
          </p:cNvPr>
          <p:cNvSpPr txBox="1"/>
          <p:nvPr/>
        </p:nvSpPr>
        <p:spPr>
          <a:xfrm>
            <a:off x="3239375" y="1458573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err="1">
                <a:latin typeface="Consolas" panose="020B0609020204030204" pitchFamily="49" charset="0"/>
              </a:rPr>
              <a:t>mmap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ACFD3A7-3B75-41EA-ABAF-262E27685206}"/>
              </a:ext>
            </a:extLst>
          </p:cNvPr>
          <p:cNvSpPr/>
          <p:nvPr/>
        </p:nvSpPr>
        <p:spPr>
          <a:xfrm>
            <a:off x="7429673" y="679269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A6027F4-55CF-4587-BFEE-AAEBF0509E68}"/>
              </a:ext>
            </a:extLst>
          </p:cNvPr>
          <p:cNvSpPr/>
          <p:nvPr/>
        </p:nvSpPr>
        <p:spPr>
          <a:xfrm>
            <a:off x="7429672" y="1088571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7CDE5F6-5B3F-4767-8AF5-62C1ACF02B0E}"/>
              </a:ext>
            </a:extLst>
          </p:cNvPr>
          <p:cNvCxnSpPr>
            <a:stCxn id="13" idx="3"/>
            <a:endCxn id="23" idx="1"/>
          </p:cNvCxnSpPr>
          <p:nvPr/>
        </p:nvCxnSpPr>
        <p:spPr>
          <a:xfrm flipV="1">
            <a:off x="5452824" y="883920"/>
            <a:ext cx="1976849" cy="831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8E4AA13-C052-419C-96EC-F38F3A67A2B7}"/>
              </a:ext>
            </a:extLst>
          </p:cNvPr>
          <p:cNvSpPr txBox="1"/>
          <p:nvPr/>
        </p:nvSpPr>
        <p:spPr>
          <a:xfrm>
            <a:off x="6529162" y="213030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err="1">
                <a:latin typeface="Consolas" panose="020B0609020204030204" pitchFamily="49" charset="0"/>
              </a:rPr>
              <a:t>vm_area_struct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22CCB62-4C58-4C1C-B1E8-97376786C3E0}"/>
              </a:ext>
            </a:extLst>
          </p:cNvPr>
          <p:cNvSpPr txBox="1"/>
          <p:nvPr/>
        </p:nvSpPr>
        <p:spPr>
          <a:xfrm>
            <a:off x="6312995" y="578414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start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82A600-47C8-4DFD-A9C6-F474BAED95F2}"/>
              </a:ext>
            </a:extLst>
          </p:cNvPr>
          <p:cNvSpPr txBox="1"/>
          <p:nvPr/>
        </p:nvSpPr>
        <p:spPr>
          <a:xfrm>
            <a:off x="6707333" y="1031612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end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DF1CE82-C17F-4E42-8E5B-01CC8E012800}"/>
              </a:ext>
            </a:extLst>
          </p:cNvPr>
          <p:cNvSpPr/>
          <p:nvPr/>
        </p:nvSpPr>
        <p:spPr>
          <a:xfrm>
            <a:off x="10024826" y="230666"/>
            <a:ext cx="1428205" cy="30263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6540DED-FB7A-415A-9D3F-6CF1B17951C9}"/>
              </a:ext>
            </a:extLst>
          </p:cNvPr>
          <p:cNvSpPr/>
          <p:nvPr/>
        </p:nvSpPr>
        <p:spPr>
          <a:xfrm>
            <a:off x="10024825" y="692332"/>
            <a:ext cx="1428205" cy="7141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.text</a:t>
            </a:r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5ED7A75-667B-4133-A2DF-7CB40B470EF2}"/>
              </a:ext>
            </a:extLst>
          </p:cNvPr>
          <p:cNvCxnSpPr>
            <a:stCxn id="23" idx="3"/>
          </p:cNvCxnSpPr>
          <p:nvPr/>
        </p:nvCxnSpPr>
        <p:spPr>
          <a:xfrm flipV="1">
            <a:off x="8857878" y="692332"/>
            <a:ext cx="1166947" cy="19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A86D3B56-A584-4A8B-A86D-BF138FAF02C1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8857877" y="1293222"/>
            <a:ext cx="1166947" cy="113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3C85D962-ADD0-49AB-B511-B23BC434115C}"/>
              </a:ext>
            </a:extLst>
          </p:cNvPr>
          <p:cNvCxnSpPr/>
          <p:nvPr/>
        </p:nvCxnSpPr>
        <p:spPr>
          <a:xfrm>
            <a:off x="374468" y="3500846"/>
            <a:ext cx="1181753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611ACCA-2F7D-4620-9111-CD4A15AB812A}"/>
              </a:ext>
            </a:extLst>
          </p:cNvPr>
          <p:cNvSpPr/>
          <p:nvPr/>
        </p:nvSpPr>
        <p:spPr>
          <a:xfrm>
            <a:off x="1245326" y="4441531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EEA2FD5-D1FC-4291-81E5-9AB354F8E5D8}"/>
              </a:ext>
            </a:extLst>
          </p:cNvPr>
          <p:cNvSpPr/>
          <p:nvPr/>
        </p:nvSpPr>
        <p:spPr>
          <a:xfrm>
            <a:off x="1245325" y="4850833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5016EBB-31A5-40F6-9326-DBB697A8D7A1}"/>
              </a:ext>
            </a:extLst>
          </p:cNvPr>
          <p:cNvSpPr/>
          <p:nvPr/>
        </p:nvSpPr>
        <p:spPr>
          <a:xfrm>
            <a:off x="1245324" y="5260135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ACFBE30-3560-4FDB-842B-DC13095CF164}"/>
              </a:ext>
            </a:extLst>
          </p:cNvPr>
          <p:cNvSpPr/>
          <p:nvPr/>
        </p:nvSpPr>
        <p:spPr>
          <a:xfrm>
            <a:off x="1245323" y="5669437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B687AD5-5361-4659-9C89-E09718A70A87}"/>
              </a:ext>
            </a:extLst>
          </p:cNvPr>
          <p:cNvSpPr/>
          <p:nvPr/>
        </p:nvSpPr>
        <p:spPr>
          <a:xfrm>
            <a:off x="1245322" y="6078739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1AC81FB-B5B4-4866-9766-57D962A7ACA8}"/>
              </a:ext>
            </a:extLst>
          </p:cNvPr>
          <p:cNvSpPr txBox="1"/>
          <p:nvPr/>
        </p:nvSpPr>
        <p:spPr>
          <a:xfrm>
            <a:off x="932540" y="3953685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err="1">
                <a:latin typeface="Consolas" panose="020B0609020204030204" pitchFamily="49" charset="0"/>
              </a:rPr>
              <a:t>task_struct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B7F466E-30AC-4ABE-8F26-087C45C188A6}"/>
              </a:ext>
            </a:extLst>
          </p:cNvPr>
          <p:cNvSpPr txBox="1"/>
          <p:nvPr/>
        </p:nvSpPr>
        <p:spPr>
          <a:xfrm>
            <a:off x="720818" y="5643255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mm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9E0707E-A264-45E0-825E-3AD069A2AE34}"/>
              </a:ext>
            </a:extLst>
          </p:cNvPr>
          <p:cNvSpPr/>
          <p:nvPr/>
        </p:nvSpPr>
        <p:spPr>
          <a:xfrm>
            <a:off x="4024621" y="4454594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FC53745-4197-4875-8651-F658E8641B9A}"/>
              </a:ext>
            </a:extLst>
          </p:cNvPr>
          <p:cNvSpPr/>
          <p:nvPr/>
        </p:nvSpPr>
        <p:spPr>
          <a:xfrm>
            <a:off x="4024620" y="4863896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1295852-A0C8-496D-9FC5-1A43C902DBB1}"/>
              </a:ext>
            </a:extLst>
          </p:cNvPr>
          <p:cNvSpPr/>
          <p:nvPr/>
        </p:nvSpPr>
        <p:spPr>
          <a:xfrm>
            <a:off x="4024619" y="5273198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FAE8687-7A99-4920-8CA1-B2BD0C8F2945}"/>
              </a:ext>
            </a:extLst>
          </p:cNvPr>
          <p:cNvSpPr/>
          <p:nvPr/>
        </p:nvSpPr>
        <p:spPr>
          <a:xfrm>
            <a:off x="4024618" y="5682500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3104372-E487-416C-A81C-BF0914DD1FC9}"/>
              </a:ext>
            </a:extLst>
          </p:cNvPr>
          <p:cNvSpPr/>
          <p:nvPr/>
        </p:nvSpPr>
        <p:spPr>
          <a:xfrm>
            <a:off x="4024617" y="6091802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46A063A-B015-4C89-98EE-498C7E4AAE7A}"/>
              </a:ext>
            </a:extLst>
          </p:cNvPr>
          <p:cNvSpPr txBox="1"/>
          <p:nvPr/>
        </p:nvSpPr>
        <p:spPr>
          <a:xfrm>
            <a:off x="3711835" y="3966748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err="1">
                <a:latin typeface="Consolas" panose="020B0609020204030204" pitchFamily="49" charset="0"/>
              </a:rPr>
              <a:t>mm_struct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47C62A8-D55A-4C34-ADB6-36F5DED0333A}"/>
              </a:ext>
            </a:extLst>
          </p:cNvPr>
          <p:cNvCxnSpPr>
            <a:stCxn id="44" idx="3"/>
            <a:endCxn id="48" idx="1"/>
          </p:cNvCxnSpPr>
          <p:nvPr/>
        </p:nvCxnSpPr>
        <p:spPr>
          <a:xfrm flipV="1">
            <a:off x="2673528" y="4659245"/>
            <a:ext cx="1351093" cy="1214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9178768-7ABF-4011-BE2D-5B8E2E42F967}"/>
              </a:ext>
            </a:extLst>
          </p:cNvPr>
          <p:cNvSpPr txBox="1"/>
          <p:nvPr/>
        </p:nvSpPr>
        <p:spPr>
          <a:xfrm>
            <a:off x="3239375" y="5220835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err="1">
                <a:latin typeface="Consolas" panose="020B0609020204030204" pitchFamily="49" charset="0"/>
              </a:rPr>
              <a:t>mmap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A61910F-0F6A-4163-9F51-9D0CD3BD7B9B}"/>
              </a:ext>
            </a:extLst>
          </p:cNvPr>
          <p:cNvSpPr/>
          <p:nvPr/>
        </p:nvSpPr>
        <p:spPr>
          <a:xfrm>
            <a:off x="7429673" y="4441531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589E4D7-9D54-4FB4-BB9F-B79C8879994C}"/>
              </a:ext>
            </a:extLst>
          </p:cNvPr>
          <p:cNvSpPr/>
          <p:nvPr/>
        </p:nvSpPr>
        <p:spPr>
          <a:xfrm>
            <a:off x="7429672" y="4850833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5675570A-383B-45B0-A8FC-484C66CE4034}"/>
              </a:ext>
            </a:extLst>
          </p:cNvPr>
          <p:cNvCxnSpPr>
            <a:stCxn id="50" idx="3"/>
            <a:endCxn id="56" idx="1"/>
          </p:cNvCxnSpPr>
          <p:nvPr/>
        </p:nvCxnSpPr>
        <p:spPr>
          <a:xfrm flipV="1">
            <a:off x="5452824" y="4646182"/>
            <a:ext cx="1976849" cy="831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1646A9B-B817-496A-A42B-E22E8F4F8EED}"/>
              </a:ext>
            </a:extLst>
          </p:cNvPr>
          <p:cNvSpPr txBox="1"/>
          <p:nvPr/>
        </p:nvSpPr>
        <p:spPr>
          <a:xfrm>
            <a:off x="6529162" y="3975292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err="1">
                <a:latin typeface="Consolas" panose="020B0609020204030204" pitchFamily="49" charset="0"/>
              </a:rPr>
              <a:t>vm_area_struct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3D58BF4-018C-4655-AB88-066AD0FA1EF2}"/>
              </a:ext>
            </a:extLst>
          </p:cNvPr>
          <p:cNvSpPr txBox="1"/>
          <p:nvPr/>
        </p:nvSpPr>
        <p:spPr>
          <a:xfrm>
            <a:off x="6312995" y="4340676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start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C2D7B65-6DDB-417F-81D2-121080F447D0}"/>
              </a:ext>
            </a:extLst>
          </p:cNvPr>
          <p:cNvSpPr txBox="1"/>
          <p:nvPr/>
        </p:nvSpPr>
        <p:spPr>
          <a:xfrm>
            <a:off x="6707333" y="4793874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end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26499EC-3388-45C4-947A-84E9C431B893}"/>
              </a:ext>
            </a:extLst>
          </p:cNvPr>
          <p:cNvSpPr/>
          <p:nvPr/>
        </p:nvSpPr>
        <p:spPr>
          <a:xfrm>
            <a:off x="10024826" y="3992928"/>
            <a:ext cx="1428205" cy="30263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F0F1453-FCAC-42B6-A5C7-FA037BC3365D}"/>
              </a:ext>
            </a:extLst>
          </p:cNvPr>
          <p:cNvSpPr/>
          <p:nvPr/>
        </p:nvSpPr>
        <p:spPr>
          <a:xfrm>
            <a:off x="10024825" y="4454594"/>
            <a:ext cx="1428205" cy="7141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.text</a:t>
            </a:r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D4B1BF9-F8F5-4AAE-82AE-AB48B55E2972}"/>
              </a:ext>
            </a:extLst>
          </p:cNvPr>
          <p:cNvCxnSpPr>
            <a:stCxn id="56" idx="3"/>
          </p:cNvCxnSpPr>
          <p:nvPr/>
        </p:nvCxnSpPr>
        <p:spPr>
          <a:xfrm flipV="1">
            <a:off x="8857878" y="4454594"/>
            <a:ext cx="1166947" cy="19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FDA9D2F0-59D2-4718-8983-F681A1FAEF6C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8857877" y="5055484"/>
            <a:ext cx="1166947" cy="113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68AB9ED0-36A4-4D69-9208-8241457D45A3}"/>
              </a:ext>
            </a:extLst>
          </p:cNvPr>
          <p:cNvSpPr txBox="1"/>
          <p:nvPr/>
        </p:nvSpPr>
        <p:spPr>
          <a:xfrm>
            <a:off x="1322097" y="-128729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parent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05A1C4B-104C-4812-B086-73EE10FCFE34}"/>
              </a:ext>
            </a:extLst>
          </p:cNvPr>
          <p:cNvSpPr txBox="1"/>
          <p:nvPr/>
        </p:nvSpPr>
        <p:spPr>
          <a:xfrm>
            <a:off x="1322097" y="3629355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child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DF6B866-4210-4BB0-9800-AA39CABD0F31}"/>
              </a:ext>
            </a:extLst>
          </p:cNvPr>
          <p:cNvSpPr txBox="1"/>
          <p:nvPr/>
        </p:nvSpPr>
        <p:spPr>
          <a:xfrm>
            <a:off x="6183086" y="2891246"/>
            <a:ext cx="3001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32bit </a:t>
            </a:r>
            <a:r>
              <a:rPr lang="ko-KR" altLang="en-US" sz="2800">
                <a:latin typeface="Consolas" panose="020B0609020204030204" pitchFamily="49" charset="0"/>
              </a:rPr>
              <a:t>보호 모드</a:t>
            </a:r>
          </a:p>
        </p:txBody>
      </p:sp>
    </p:spTree>
    <p:extLst>
      <p:ext uri="{BB962C8B-B14F-4D97-AF65-F5344CB8AC3E}">
        <p14:creationId xmlns:p14="http://schemas.microsoft.com/office/powerpoint/2010/main" val="27492073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CE9B0AC-CB19-4B64-8AED-807C48694574}"/>
              </a:ext>
            </a:extLst>
          </p:cNvPr>
          <p:cNvSpPr/>
          <p:nvPr/>
        </p:nvSpPr>
        <p:spPr>
          <a:xfrm>
            <a:off x="1245326" y="679269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133D7B-FA87-43E4-AEAC-78955625B57C}"/>
              </a:ext>
            </a:extLst>
          </p:cNvPr>
          <p:cNvSpPr/>
          <p:nvPr/>
        </p:nvSpPr>
        <p:spPr>
          <a:xfrm>
            <a:off x="1245325" y="1088571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580B238-A952-43E6-B4C2-62B313965071}"/>
              </a:ext>
            </a:extLst>
          </p:cNvPr>
          <p:cNvSpPr/>
          <p:nvPr/>
        </p:nvSpPr>
        <p:spPr>
          <a:xfrm>
            <a:off x="1245324" y="1497873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9E64747-7191-481D-A581-A2D27B0ACDE4}"/>
              </a:ext>
            </a:extLst>
          </p:cNvPr>
          <p:cNvSpPr/>
          <p:nvPr/>
        </p:nvSpPr>
        <p:spPr>
          <a:xfrm>
            <a:off x="1245323" y="1907175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8A1D9F-2C33-45EB-9774-7D1C747E0F3C}"/>
              </a:ext>
            </a:extLst>
          </p:cNvPr>
          <p:cNvSpPr/>
          <p:nvPr/>
        </p:nvSpPr>
        <p:spPr>
          <a:xfrm>
            <a:off x="1245322" y="2316477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F3CB6D-36AF-4DD3-8634-F16794577380}"/>
              </a:ext>
            </a:extLst>
          </p:cNvPr>
          <p:cNvSpPr txBox="1"/>
          <p:nvPr/>
        </p:nvSpPr>
        <p:spPr>
          <a:xfrm>
            <a:off x="932540" y="191423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err="1">
                <a:latin typeface="Consolas" panose="020B0609020204030204" pitchFamily="49" charset="0"/>
              </a:rPr>
              <a:t>task_struct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D75136-D1CD-4A0F-B542-5769944E2DFD}"/>
              </a:ext>
            </a:extLst>
          </p:cNvPr>
          <p:cNvSpPr txBox="1"/>
          <p:nvPr/>
        </p:nvSpPr>
        <p:spPr>
          <a:xfrm>
            <a:off x="720818" y="1880993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mm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730C073-DE79-4E6F-A3A7-D00BA2449867}"/>
              </a:ext>
            </a:extLst>
          </p:cNvPr>
          <p:cNvSpPr/>
          <p:nvPr/>
        </p:nvSpPr>
        <p:spPr>
          <a:xfrm>
            <a:off x="4024621" y="692332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FE7A3D-439E-478C-B429-138DD1712644}"/>
              </a:ext>
            </a:extLst>
          </p:cNvPr>
          <p:cNvSpPr/>
          <p:nvPr/>
        </p:nvSpPr>
        <p:spPr>
          <a:xfrm>
            <a:off x="4024620" y="1101634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0D28B35-30A2-44D8-9A7B-D8A3D17663C4}"/>
              </a:ext>
            </a:extLst>
          </p:cNvPr>
          <p:cNvSpPr/>
          <p:nvPr/>
        </p:nvSpPr>
        <p:spPr>
          <a:xfrm>
            <a:off x="4024619" y="1510936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C28EBEC-5A0B-4B7A-B9DB-76300B86CC90}"/>
              </a:ext>
            </a:extLst>
          </p:cNvPr>
          <p:cNvSpPr/>
          <p:nvPr/>
        </p:nvSpPr>
        <p:spPr>
          <a:xfrm>
            <a:off x="4024618" y="1920238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DF660FB-5B4A-46E4-8058-C8C1D15ADA58}"/>
              </a:ext>
            </a:extLst>
          </p:cNvPr>
          <p:cNvSpPr/>
          <p:nvPr/>
        </p:nvSpPr>
        <p:spPr>
          <a:xfrm>
            <a:off x="4024617" y="2329540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445B5D-1528-44BB-B31D-E2E489A3156F}"/>
              </a:ext>
            </a:extLst>
          </p:cNvPr>
          <p:cNvSpPr txBox="1"/>
          <p:nvPr/>
        </p:nvSpPr>
        <p:spPr>
          <a:xfrm>
            <a:off x="3711835" y="204486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err="1">
                <a:latin typeface="Consolas" panose="020B0609020204030204" pitchFamily="49" charset="0"/>
              </a:rPr>
              <a:t>mm_struct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5655420-ECC4-40A6-9C1C-7222C3DC7C49}"/>
              </a:ext>
            </a:extLst>
          </p:cNvPr>
          <p:cNvCxnSpPr>
            <a:stCxn id="7" idx="3"/>
            <a:endCxn id="11" idx="1"/>
          </p:cNvCxnSpPr>
          <p:nvPr/>
        </p:nvCxnSpPr>
        <p:spPr>
          <a:xfrm flipV="1">
            <a:off x="2673528" y="896983"/>
            <a:ext cx="1351093" cy="1214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1068B84-13CD-456F-A313-D21F77F9E551}"/>
              </a:ext>
            </a:extLst>
          </p:cNvPr>
          <p:cNvSpPr txBox="1"/>
          <p:nvPr/>
        </p:nvSpPr>
        <p:spPr>
          <a:xfrm>
            <a:off x="3239375" y="1458573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err="1">
                <a:latin typeface="Consolas" panose="020B0609020204030204" pitchFamily="49" charset="0"/>
              </a:rPr>
              <a:t>mmap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ACFD3A7-3B75-41EA-ABAF-262E27685206}"/>
              </a:ext>
            </a:extLst>
          </p:cNvPr>
          <p:cNvSpPr/>
          <p:nvPr/>
        </p:nvSpPr>
        <p:spPr>
          <a:xfrm>
            <a:off x="7429673" y="679269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A6027F4-55CF-4587-BFEE-AAEBF0509E68}"/>
              </a:ext>
            </a:extLst>
          </p:cNvPr>
          <p:cNvSpPr/>
          <p:nvPr/>
        </p:nvSpPr>
        <p:spPr>
          <a:xfrm>
            <a:off x="7429672" y="1088571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7CDE5F6-5B3F-4767-8AF5-62C1ACF02B0E}"/>
              </a:ext>
            </a:extLst>
          </p:cNvPr>
          <p:cNvCxnSpPr>
            <a:stCxn id="13" idx="3"/>
            <a:endCxn id="23" idx="1"/>
          </p:cNvCxnSpPr>
          <p:nvPr/>
        </p:nvCxnSpPr>
        <p:spPr>
          <a:xfrm flipV="1">
            <a:off x="5452824" y="883920"/>
            <a:ext cx="1976849" cy="831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8E4AA13-C052-419C-96EC-F38F3A67A2B7}"/>
              </a:ext>
            </a:extLst>
          </p:cNvPr>
          <p:cNvSpPr txBox="1"/>
          <p:nvPr/>
        </p:nvSpPr>
        <p:spPr>
          <a:xfrm>
            <a:off x="6529162" y="213030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err="1">
                <a:latin typeface="Consolas" panose="020B0609020204030204" pitchFamily="49" charset="0"/>
              </a:rPr>
              <a:t>vm_area_struct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22CCB62-4C58-4C1C-B1E8-97376786C3E0}"/>
              </a:ext>
            </a:extLst>
          </p:cNvPr>
          <p:cNvSpPr txBox="1"/>
          <p:nvPr/>
        </p:nvSpPr>
        <p:spPr>
          <a:xfrm>
            <a:off x="6312995" y="578414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start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82A600-47C8-4DFD-A9C6-F474BAED95F2}"/>
              </a:ext>
            </a:extLst>
          </p:cNvPr>
          <p:cNvSpPr txBox="1"/>
          <p:nvPr/>
        </p:nvSpPr>
        <p:spPr>
          <a:xfrm>
            <a:off x="6707333" y="1031612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end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DF1CE82-C17F-4E42-8E5B-01CC8E012800}"/>
              </a:ext>
            </a:extLst>
          </p:cNvPr>
          <p:cNvSpPr/>
          <p:nvPr/>
        </p:nvSpPr>
        <p:spPr>
          <a:xfrm>
            <a:off x="10024826" y="230666"/>
            <a:ext cx="1428205" cy="30263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6540DED-FB7A-415A-9D3F-6CF1B17951C9}"/>
              </a:ext>
            </a:extLst>
          </p:cNvPr>
          <p:cNvSpPr/>
          <p:nvPr/>
        </p:nvSpPr>
        <p:spPr>
          <a:xfrm>
            <a:off x="10024825" y="692332"/>
            <a:ext cx="1428205" cy="7141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.text</a:t>
            </a:r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5ED7A75-667B-4133-A2DF-7CB40B470EF2}"/>
              </a:ext>
            </a:extLst>
          </p:cNvPr>
          <p:cNvCxnSpPr>
            <a:stCxn id="23" idx="3"/>
          </p:cNvCxnSpPr>
          <p:nvPr/>
        </p:nvCxnSpPr>
        <p:spPr>
          <a:xfrm flipV="1">
            <a:off x="8857878" y="692332"/>
            <a:ext cx="1166947" cy="19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A86D3B56-A584-4A8B-A86D-BF138FAF02C1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8857877" y="1293222"/>
            <a:ext cx="1166947" cy="113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611ACCA-2F7D-4620-9111-CD4A15AB812A}"/>
              </a:ext>
            </a:extLst>
          </p:cNvPr>
          <p:cNvSpPr/>
          <p:nvPr/>
        </p:nvSpPr>
        <p:spPr>
          <a:xfrm>
            <a:off x="1245326" y="4441531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EEA2FD5-D1FC-4291-81E5-9AB354F8E5D8}"/>
              </a:ext>
            </a:extLst>
          </p:cNvPr>
          <p:cNvSpPr/>
          <p:nvPr/>
        </p:nvSpPr>
        <p:spPr>
          <a:xfrm>
            <a:off x="1245325" y="4850833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5016EBB-31A5-40F6-9326-DBB697A8D7A1}"/>
              </a:ext>
            </a:extLst>
          </p:cNvPr>
          <p:cNvSpPr/>
          <p:nvPr/>
        </p:nvSpPr>
        <p:spPr>
          <a:xfrm>
            <a:off x="1245324" y="5260135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ACFBE30-3560-4FDB-842B-DC13095CF164}"/>
              </a:ext>
            </a:extLst>
          </p:cNvPr>
          <p:cNvSpPr/>
          <p:nvPr/>
        </p:nvSpPr>
        <p:spPr>
          <a:xfrm>
            <a:off x="1245323" y="5669437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B687AD5-5361-4659-9C89-E09718A70A87}"/>
              </a:ext>
            </a:extLst>
          </p:cNvPr>
          <p:cNvSpPr/>
          <p:nvPr/>
        </p:nvSpPr>
        <p:spPr>
          <a:xfrm>
            <a:off x="1245322" y="6078739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1AC81FB-B5B4-4866-9766-57D962A7ACA8}"/>
              </a:ext>
            </a:extLst>
          </p:cNvPr>
          <p:cNvSpPr txBox="1"/>
          <p:nvPr/>
        </p:nvSpPr>
        <p:spPr>
          <a:xfrm>
            <a:off x="932540" y="3953685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err="1">
                <a:latin typeface="Consolas" panose="020B0609020204030204" pitchFamily="49" charset="0"/>
              </a:rPr>
              <a:t>task_struct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B7F466E-30AC-4ABE-8F26-087C45C188A6}"/>
              </a:ext>
            </a:extLst>
          </p:cNvPr>
          <p:cNvSpPr txBox="1"/>
          <p:nvPr/>
        </p:nvSpPr>
        <p:spPr>
          <a:xfrm>
            <a:off x="720818" y="5643255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mm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47C62A8-D55A-4C34-ADB6-36F5DED0333A}"/>
              </a:ext>
            </a:extLst>
          </p:cNvPr>
          <p:cNvCxnSpPr>
            <a:cxnSpLocks/>
            <a:stCxn id="44" idx="3"/>
            <a:endCxn id="11" idx="1"/>
          </p:cNvCxnSpPr>
          <p:nvPr/>
        </p:nvCxnSpPr>
        <p:spPr>
          <a:xfrm flipV="1">
            <a:off x="2673528" y="896983"/>
            <a:ext cx="1351093" cy="4977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68AB9ED0-36A4-4D69-9208-8241457D45A3}"/>
              </a:ext>
            </a:extLst>
          </p:cNvPr>
          <p:cNvSpPr txBox="1"/>
          <p:nvPr/>
        </p:nvSpPr>
        <p:spPr>
          <a:xfrm>
            <a:off x="1322097" y="-128729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parent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05A1C4B-104C-4812-B086-73EE10FCFE34}"/>
              </a:ext>
            </a:extLst>
          </p:cNvPr>
          <p:cNvSpPr txBox="1"/>
          <p:nvPr/>
        </p:nvSpPr>
        <p:spPr>
          <a:xfrm>
            <a:off x="1322097" y="3629355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child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83949AB-65AF-4A5D-AB33-8AED64411547}"/>
              </a:ext>
            </a:extLst>
          </p:cNvPr>
          <p:cNvSpPr txBox="1"/>
          <p:nvPr/>
        </p:nvSpPr>
        <p:spPr>
          <a:xfrm>
            <a:off x="4362246" y="3900599"/>
            <a:ext cx="39228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if(</a:t>
            </a:r>
            <a:r>
              <a:rPr lang="ko-KR" altLang="en-US" sz="2400">
                <a:latin typeface="Consolas" panose="020B0609020204030204" pitchFamily="49" charset="0"/>
              </a:rPr>
              <a:t> </a:t>
            </a:r>
            <a:r>
              <a:rPr lang="en-US" altLang="ko-KR" sz="2400">
                <a:latin typeface="Consolas" panose="020B0609020204030204" pitchFamily="49" charset="0"/>
              </a:rPr>
              <a:t>flag == CLONE_VM 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mm = </a:t>
            </a:r>
            <a:r>
              <a:rPr lang="en-US" altLang="ko-KR" sz="2400" err="1">
                <a:latin typeface="Consolas" panose="020B0609020204030204" pitchFamily="49" charset="0"/>
              </a:rPr>
              <a:t>oldmm</a:t>
            </a:r>
            <a:r>
              <a:rPr lang="en-US" altLang="ko-KR" sz="2400">
                <a:latin typeface="Consolas" panose="020B0609020204030204" pitchFamily="49" charset="0"/>
              </a:rPr>
              <a:t>;</a:t>
            </a:r>
            <a:endParaRPr lang="ko-KR" altLang="en-US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5119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두루마리 모양: 세로로 말림 5">
            <a:extLst>
              <a:ext uri="{FF2B5EF4-FFF2-40B4-BE49-F238E27FC236}">
                <a16:creationId xmlns:a16="http://schemas.microsoft.com/office/drawing/2014/main" id="{48FC495F-56B6-48E8-B8EC-297DBE3A5173}"/>
              </a:ext>
            </a:extLst>
          </p:cNvPr>
          <p:cNvSpPr/>
          <p:nvPr/>
        </p:nvSpPr>
        <p:spPr>
          <a:xfrm>
            <a:off x="3317964" y="2952205"/>
            <a:ext cx="896983" cy="766354"/>
          </a:xfrm>
          <a:prstGeom prst="vertic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2896DE-54B6-42E7-8CCE-B1587BF30122}"/>
              </a:ext>
            </a:extLst>
          </p:cNvPr>
          <p:cNvSpPr/>
          <p:nvPr/>
        </p:nvSpPr>
        <p:spPr>
          <a:xfrm>
            <a:off x="888274" y="757646"/>
            <a:ext cx="809897" cy="6444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D3843B-4560-43A4-B42D-ABD04B4142EF}"/>
              </a:ext>
            </a:extLst>
          </p:cNvPr>
          <p:cNvSpPr/>
          <p:nvPr/>
        </p:nvSpPr>
        <p:spPr>
          <a:xfrm>
            <a:off x="888274" y="1920240"/>
            <a:ext cx="809897" cy="6444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4F42BC0-30E5-4370-AB3C-E776BF3AAE06}"/>
              </a:ext>
            </a:extLst>
          </p:cNvPr>
          <p:cNvSpPr/>
          <p:nvPr/>
        </p:nvSpPr>
        <p:spPr>
          <a:xfrm>
            <a:off x="888274" y="3082834"/>
            <a:ext cx="809897" cy="6444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E3819D-736B-48FD-9E72-5C1E12A9830E}"/>
              </a:ext>
            </a:extLst>
          </p:cNvPr>
          <p:cNvSpPr/>
          <p:nvPr/>
        </p:nvSpPr>
        <p:spPr>
          <a:xfrm>
            <a:off x="888274" y="4245428"/>
            <a:ext cx="809897" cy="6444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5CC976-767B-4104-9601-CB2D141C2456}"/>
              </a:ext>
            </a:extLst>
          </p:cNvPr>
          <p:cNvSpPr/>
          <p:nvPr/>
        </p:nvSpPr>
        <p:spPr>
          <a:xfrm>
            <a:off x="888274" y="5408022"/>
            <a:ext cx="809897" cy="6444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FC8ACA6-EEFC-416C-A4CA-D4853EBC30A5}"/>
              </a:ext>
            </a:extLst>
          </p:cNvPr>
          <p:cNvCxnSpPr>
            <a:stCxn id="9" idx="3"/>
            <a:endCxn id="6" idx="1"/>
          </p:cNvCxnSpPr>
          <p:nvPr/>
        </p:nvCxnSpPr>
        <p:spPr>
          <a:xfrm>
            <a:off x="1698171" y="1079863"/>
            <a:ext cx="1715587" cy="2255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3836B0C-C7BC-4B38-9D22-F194B2736157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>
            <a:off x="1698171" y="2242457"/>
            <a:ext cx="1715587" cy="1092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E83FF42-9348-4BA5-8C26-BDEB8638FADB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>
          <a:xfrm flipV="1">
            <a:off x="1698171" y="3335382"/>
            <a:ext cx="1715587" cy="69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9EB388C-A0A2-40D3-9485-EA99C6C24DBF}"/>
              </a:ext>
            </a:extLst>
          </p:cNvPr>
          <p:cNvCxnSpPr>
            <a:cxnSpLocks/>
            <a:stCxn id="12" idx="3"/>
            <a:endCxn id="6" idx="1"/>
          </p:cNvCxnSpPr>
          <p:nvPr/>
        </p:nvCxnSpPr>
        <p:spPr>
          <a:xfrm flipV="1">
            <a:off x="1698171" y="3335382"/>
            <a:ext cx="1715587" cy="1232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B9873D2-2609-43E4-8E47-17AA0F629C32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>
          <a:xfrm flipV="1">
            <a:off x="1698171" y="3335382"/>
            <a:ext cx="1715587" cy="2394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3C05690-4219-41EA-A018-CCC7FA3450E5}"/>
              </a:ext>
            </a:extLst>
          </p:cNvPr>
          <p:cNvSpPr txBox="1"/>
          <p:nvPr/>
        </p:nvSpPr>
        <p:spPr>
          <a:xfrm>
            <a:off x="3250929" y="2543629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worker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8A07824-BF29-4034-ACB7-C2A734FF389E}"/>
              </a:ext>
            </a:extLst>
          </p:cNvPr>
          <p:cNvSpPr/>
          <p:nvPr/>
        </p:nvSpPr>
        <p:spPr>
          <a:xfrm>
            <a:off x="5094649" y="3104614"/>
            <a:ext cx="304221" cy="3243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41A36B-7408-4B46-B72A-10B3FD361532}"/>
              </a:ext>
            </a:extLst>
          </p:cNvPr>
          <p:cNvSpPr/>
          <p:nvPr/>
        </p:nvSpPr>
        <p:spPr>
          <a:xfrm>
            <a:off x="5398870" y="3104614"/>
            <a:ext cx="304221" cy="3243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CD0B684-9274-465B-BDBF-62815B5110E4}"/>
              </a:ext>
            </a:extLst>
          </p:cNvPr>
          <p:cNvSpPr/>
          <p:nvPr/>
        </p:nvSpPr>
        <p:spPr>
          <a:xfrm>
            <a:off x="5703090" y="3104614"/>
            <a:ext cx="304221" cy="3243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628C5C9-559B-4040-BCE9-0636CCDA1656}"/>
              </a:ext>
            </a:extLst>
          </p:cNvPr>
          <p:cNvSpPr/>
          <p:nvPr/>
        </p:nvSpPr>
        <p:spPr>
          <a:xfrm>
            <a:off x="6007311" y="3104614"/>
            <a:ext cx="304221" cy="3243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A80C6AD-8C43-44AE-9959-CC89E00D5826}"/>
              </a:ext>
            </a:extLst>
          </p:cNvPr>
          <p:cNvSpPr/>
          <p:nvPr/>
        </p:nvSpPr>
        <p:spPr>
          <a:xfrm>
            <a:off x="6311532" y="3104614"/>
            <a:ext cx="304221" cy="3243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41D6D19-6507-4558-B835-228274E17ABC}"/>
              </a:ext>
            </a:extLst>
          </p:cNvPr>
          <p:cNvSpPr/>
          <p:nvPr/>
        </p:nvSpPr>
        <p:spPr>
          <a:xfrm>
            <a:off x="6615752" y="3104614"/>
            <a:ext cx="304221" cy="3243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BEE976C-2144-45F5-A1D2-45D3050E1969}"/>
              </a:ext>
            </a:extLst>
          </p:cNvPr>
          <p:cNvSpPr/>
          <p:nvPr/>
        </p:nvSpPr>
        <p:spPr>
          <a:xfrm>
            <a:off x="6919973" y="3104614"/>
            <a:ext cx="304221" cy="3243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E32FABE-D148-47F0-A818-B6C18EF1574D}"/>
              </a:ext>
            </a:extLst>
          </p:cNvPr>
          <p:cNvSpPr/>
          <p:nvPr/>
        </p:nvSpPr>
        <p:spPr>
          <a:xfrm>
            <a:off x="7224194" y="3104614"/>
            <a:ext cx="304221" cy="3243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..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B0D4CF7-FA2B-4C87-B7D2-A4894299C9B3}"/>
              </a:ext>
            </a:extLst>
          </p:cNvPr>
          <p:cNvSpPr/>
          <p:nvPr/>
        </p:nvSpPr>
        <p:spPr>
          <a:xfrm>
            <a:off x="7528414" y="3104614"/>
            <a:ext cx="304221" cy="3243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1BC0491-ADA8-43D1-A637-AFB8E560AE20}"/>
              </a:ext>
            </a:extLst>
          </p:cNvPr>
          <p:cNvSpPr/>
          <p:nvPr/>
        </p:nvSpPr>
        <p:spPr>
          <a:xfrm>
            <a:off x="7832635" y="3104614"/>
            <a:ext cx="304221" cy="3243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2D2D327-E4E0-4CF8-9F66-5C866B195BE5}"/>
              </a:ext>
            </a:extLst>
          </p:cNvPr>
          <p:cNvSpPr/>
          <p:nvPr/>
        </p:nvSpPr>
        <p:spPr>
          <a:xfrm>
            <a:off x="8136855" y="3104614"/>
            <a:ext cx="304221" cy="3243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D35AC96-4147-4AB1-97B4-054FE35EB2AB}"/>
              </a:ext>
            </a:extLst>
          </p:cNvPr>
          <p:cNvSpPr/>
          <p:nvPr/>
        </p:nvSpPr>
        <p:spPr>
          <a:xfrm>
            <a:off x="8441076" y="3104614"/>
            <a:ext cx="304221" cy="3243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BA8B395-7389-4801-9AE9-2ACB27FCF49F}"/>
              </a:ext>
            </a:extLst>
          </p:cNvPr>
          <p:cNvSpPr/>
          <p:nvPr/>
        </p:nvSpPr>
        <p:spPr>
          <a:xfrm>
            <a:off x="8745297" y="3104614"/>
            <a:ext cx="304221" cy="3243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CF8841F-E32C-449A-8992-51A62659F565}"/>
              </a:ext>
            </a:extLst>
          </p:cNvPr>
          <p:cNvSpPr/>
          <p:nvPr/>
        </p:nvSpPr>
        <p:spPr>
          <a:xfrm>
            <a:off x="9049517" y="3104614"/>
            <a:ext cx="304221" cy="3243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7D33794-113E-4164-A8ED-ACA5DE09F0BF}"/>
              </a:ext>
            </a:extLst>
          </p:cNvPr>
          <p:cNvSpPr/>
          <p:nvPr/>
        </p:nvSpPr>
        <p:spPr>
          <a:xfrm>
            <a:off x="9353738" y="3104614"/>
            <a:ext cx="304221" cy="3243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C1EE35A-3B64-4507-96C3-4A2A49E6D207}"/>
              </a:ext>
            </a:extLst>
          </p:cNvPr>
          <p:cNvSpPr/>
          <p:nvPr/>
        </p:nvSpPr>
        <p:spPr>
          <a:xfrm>
            <a:off x="9657959" y="3104614"/>
            <a:ext cx="304221" cy="3243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2FE2B26-ECBB-4692-8CA3-3424C9CD432A}"/>
              </a:ext>
            </a:extLst>
          </p:cNvPr>
          <p:cNvSpPr/>
          <p:nvPr/>
        </p:nvSpPr>
        <p:spPr>
          <a:xfrm>
            <a:off x="9962179" y="3104614"/>
            <a:ext cx="304221" cy="3243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49C0542-FE51-4EF4-9B23-2FA3A1765F65}"/>
              </a:ext>
            </a:extLst>
          </p:cNvPr>
          <p:cNvSpPr/>
          <p:nvPr/>
        </p:nvSpPr>
        <p:spPr>
          <a:xfrm>
            <a:off x="10266400" y="3104614"/>
            <a:ext cx="304221" cy="3243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4EB4FC6-CF86-42A9-B1AF-9A0C9AA33AB4}"/>
              </a:ext>
            </a:extLst>
          </p:cNvPr>
          <p:cNvSpPr/>
          <p:nvPr/>
        </p:nvSpPr>
        <p:spPr>
          <a:xfrm>
            <a:off x="10570621" y="3104614"/>
            <a:ext cx="304221" cy="3243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E4D6666-2889-4829-8FF0-D8FFE773703F}"/>
              </a:ext>
            </a:extLst>
          </p:cNvPr>
          <p:cNvSpPr/>
          <p:nvPr/>
        </p:nvSpPr>
        <p:spPr>
          <a:xfrm>
            <a:off x="10874841" y="3104614"/>
            <a:ext cx="304221" cy="3243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50" name="화살표: 오른쪽 49">
            <a:extLst>
              <a:ext uri="{FF2B5EF4-FFF2-40B4-BE49-F238E27FC236}">
                <a16:creationId xmlns:a16="http://schemas.microsoft.com/office/drawing/2014/main" id="{C9AB2E6E-47C9-499A-90F5-AD41CA23A9C7}"/>
              </a:ext>
            </a:extLst>
          </p:cNvPr>
          <p:cNvSpPr/>
          <p:nvPr/>
        </p:nvSpPr>
        <p:spPr>
          <a:xfrm rot="10800000">
            <a:off x="11349676" y="3046980"/>
            <a:ext cx="624396" cy="42612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51" name="화살표: 오른쪽 50">
            <a:extLst>
              <a:ext uri="{FF2B5EF4-FFF2-40B4-BE49-F238E27FC236}">
                <a16:creationId xmlns:a16="http://schemas.microsoft.com/office/drawing/2014/main" id="{01832ED1-BA46-4BA6-8F0D-21D4E0A503BC}"/>
              </a:ext>
            </a:extLst>
          </p:cNvPr>
          <p:cNvSpPr/>
          <p:nvPr/>
        </p:nvSpPr>
        <p:spPr>
          <a:xfrm rot="10800000">
            <a:off x="4458744" y="3046979"/>
            <a:ext cx="525344" cy="42612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049FC5B-EFA2-4A89-9B71-CC450A140BD0}"/>
              </a:ext>
            </a:extLst>
          </p:cNvPr>
          <p:cNvSpPr txBox="1"/>
          <p:nvPr/>
        </p:nvSpPr>
        <p:spPr>
          <a:xfrm>
            <a:off x="11434439" y="2564674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put()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C6D4A4-20F2-4A97-A624-47E24139A0CF}"/>
              </a:ext>
            </a:extLst>
          </p:cNvPr>
          <p:cNvSpPr txBox="1"/>
          <p:nvPr/>
        </p:nvSpPr>
        <p:spPr>
          <a:xfrm>
            <a:off x="4366743" y="2428985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get()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1054D42-AA10-4A13-9B59-3C21564F06FA}"/>
              </a:ext>
            </a:extLst>
          </p:cNvPr>
          <p:cNvSpPr txBox="1"/>
          <p:nvPr/>
        </p:nvSpPr>
        <p:spPr>
          <a:xfrm>
            <a:off x="11583989" y="204240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main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7E27CFE-761A-4D18-8D27-B6E04D6AA876}"/>
              </a:ext>
            </a:extLst>
          </p:cNvPr>
          <p:cNvSpPr txBox="1"/>
          <p:nvPr/>
        </p:nvSpPr>
        <p:spPr>
          <a:xfrm>
            <a:off x="1112914" y="16475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0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55BB2B8-2668-4EBD-A237-7E485ABAE393}"/>
              </a:ext>
            </a:extLst>
          </p:cNvPr>
          <p:cNvSpPr txBox="1"/>
          <p:nvPr/>
        </p:nvSpPr>
        <p:spPr>
          <a:xfrm>
            <a:off x="1102304" y="151918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1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5C1603A-8599-41EF-B8B0-45216C6E05F0}"/>
              </a:ext>
            </a:extLst>
          </p:cNvPr>
          <p:cNvSpPr txBox="1"/>
          <p:nvPr/>
        </p:nvSpPr>
        <p:spPr>
          <a:xfrm>
            <a:off x="1093483" y="268212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2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FAEFFEE-E01E-4FC4-A7AE-8574931D638B}"/>
              </a:ext>
            </a:extLst>
          </p:cNvPr>
          <p:cNvSpPr txBox="1"/>
          <p:nvPr/>
        </p:nvSpPr>
        <p:spPr>
          <a:xfrm>
            <a:off x="1093483" y="376471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3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4570135-08B9-4B10-8AAE-E6B9CF35393E}"/>
              </a:ext>
            </a:extLst>
          </p:cNvPr>
          <p:cNvSpPr txBox="1"/>
          <p:nvPr/>
        </p:nvSpPr>
        <p:spPr>
          <a:xfrm>
            <a:off x="1102304" y="496320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4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41038F2-6166-4675-876D-96B6F4E21020}"/>
              </a:ext>
            </a:extLst>
          </p:cNvPr>
          <p:cNvSpPr txBox="1"/>
          <p:nvPr/>
        </p:nvSpPr>
        <p:spPr>
          <a:xfrm>
            <a:off x="3780064" y="4087882"/>
            <a:ext cx="3108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latin typeface="Consolas" panose="020B0609020204030204" pitchFamily="49" charset="0"/>
              </a:rPr>
              <a:t>스레드 </a:t>
            </a:r>
            <a:r>
              <a:rPr lang="en-US" altLang="ko-KR" sz="2000">
                <a:latin typeface="Consolas" panose="020B0609020204030204" pitchFamily="49" charset="0"/>
              </a:rPr>
              <a:t>1 : </a:t>
            </a:r>
            <a:r>
              <a:rPr lang="ko-KR" altLang="en-US" sz="2000">
                <a:latin typeface="Consolas" panose="020B0609020204030204" pitchFamily="49" charset="0"/>
              </a:rPr>
              <a:t>처리 완료 </a:t>
            </a:r>
            <a:r>
              <a:rPr lang="en-US" altLang="ko-KR" sz="2000">
                <a:latin typeface="Consolas" panose="020B0609020204030204" pitchFamily="49" charset="0"/>
              </a:rPr>
              <a:t>0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FB6AFB7-E055-47D3-90A5-1C1B9D542C93}"/>
              </a:ext>
            </a:extLst>
          </p:cNvPr>
          <p:cNvSpPr txBox="1"/>
          <p:nvPr/>
        </p:nvSpPr>
        <p:spPr>
          <a:xfrm>
            <a:off x="3780064" y="4484724"/>
            <a:ext cx="3108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latin typeface="Consolas" panose="020B0609020204030204" pitchFamily="49" charset="0"/>
              </a:rPr>
              <a:t>스레드 </a:t>
            </a:r>
            <a:r>
              <a:rPr lang="en-US" altLang="ko-KR" sz="2000">
                <a:latin typeface="Consolas" panose="020B0609020204030204" pitchFamily="49" charset="0"/>
              </a:rPr>
              <a:t>2 : </a:t>
            </a:r>
            <a:r>
              <a:rPr lang="ko-KR" altLang="en-US" sz="2000">
                <a:latin typeface="Consolas" panose="020B0609020204030204" pitchFamily="49" charset="0"/>
              </a:rPr>
              <a:t>처리 완료 </a:t>
            </a:r>
            <a:r>
              <a:rPr lang="en-US" altLang="ko-KR" sz="2000">
                <a:latin typeface="Consolas" panose="020B0609020204030204" pitchFamily="49" charset="0"/>
              </a:rPr>
              <a:t>1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EFA190F-2C1E-4B10-9871-35111C10E09C}"/>
              </a:ext>
            </a:extLst>
          </p:cNvPr>
          <p:cNvSpPr txBox="1"/>
          <p:nvPr/>
        </p:nvSpPr>
        <p:spPr>
          <a:xfrm>
            <a:off x="3790803" y="4862702"/>
            <a:ext cx="3108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latin typeface="Consolas" panose="020B0609020204030204" pitchFamily="49" charset="0"/>
              </a:rPr>
              <a:t>스레드 </a:t>
            </a:r>
            <a:r>
              <a:rPr lang="en-US" altLang="ko-KR" sz="2000">
                <a:latin typeface="Consolas" panose="020B0609020204030204" pitchFamily="49" charset="0"/>
              </a:rPr>
              <a:t>2 : </a:t>
            </a:r>
            <a:r>
              <a:rPr lang="ko-KR" altLang="en-US" sz="2000">
                <a:latin typeface="Consolas" panose="020B0609020204030204" pitchFamily="49" charset="0"/>
              </a:rPr>
              <a:t>처리 완료 </a:t>
            </a:r>
            <a:r>
              <a:rPr lang="en-US" altLang="ko-KR" sz="2000">
                <a:latin typeface="Consolas" panose="020B0609020204030204" pitchFamily="49" charset="0"/>
              </a:rPr>
              <a:t>2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8C3D2CB-D110-4287-8CCA-E8ED6B36D894}"/>
              </a:ext>
            </a:extLst>
          </p:cNvPr>
          <p:cNvSpPr txBox="1"/>
          <p:nvPr/>
        </p:nvSpPr>
        <p:spPr>
          <a:xfrm>
            <a:off x="3792173" y="5240680"/>
            <a:ext cx="3108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latin typeface="Consolas" panose="020B0609020204030204" pitchFamily="49" charset="0"/>
              </a:rPr>
              <a:t>스레드 </a:t>
            </a:r>
            <a:r>
              <a:rPr lang="en-US" altLang="ko-KR" sz="2000">
                <a:latin typeface="Consolas" panose="020B0609020204030204" pitchFamily="49" charset="0"/>
              </a:rPr>
              <a:t>3 : </a:t>
            </a:r>
            <a:r>
              <a:rPr lang="ko-KR" altLang="en-US" sz="2000">
                <a:latin typeface="Consolas" panose="020B0609020204030204" pitchFamily="49" charset="0"/>
              </a:rPr>
              <a:t>처리 완료 </a:t>
            </a:r>
            <a:r>
              <a:rPr lang="en-US" altLang="ko-KR" sz="2000">
                <a:latin typeface="Consolas" panose="020B0609020204030204" pitchFamily="49" charset="0"/>
              </a:rPr>
              <a:t>3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40D42FC-B41C-49DF-BCBC-482C3C4A4D68}"/>
              </a:ext>
            </a:extLst>
          </p:cNvPr>
          <p:cNvSpPr txBox="1"/>
          <p:nvPr/>
        </p:nvSpPr>
        <p:spPr>
          <a:xfrm>
            <a:off x="3793543" y="5618658"/>
            <a:ext cx="3108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latin typeface="Consolas" panose="020B0609020204030204" pitchFamily="49" charset="0"/>
              </a:rPr>
              <a:t>스레드 </a:t>
            </a:r>
            <a:r>
              <a:rPr lang="en-US" altLang="ko-KR" sz="2000">
                <a:latin typeface="Consolas" panose="020B0609020204030204" pitchFamily="49" charset="0"/>
              </a:rPr>
              <a:t>3 : </a:t>
            </a:r>
            <a:r>
              <a:rPr lang="ko-KR" altLang="en-US" sz="2000">
                <a:latin typeface="Consolas" panose="020B0609020204030204" pitchFamily="49" charset="0"/>
              </a:rPr>
              <a:t>처리 완료 </a:t>
            </a:r>
            <a:r>
              <a:rPr lang="en-US" altLang="ko-KR" sz="2000">
                <a:latin typeface="Consolas" panose="020B0609020204030204" pitchFamily="49" charset="0"/>
              </a:rPr>
              <a:t>4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EC6C5F9-73F8-428B-8257-6B9030A04828}"/>
              </a:ext>
            </a:extLst>
          </p:cNvPr>
          <p:cNvSpPr txBox="1"/>
          <p:nvPr/>
        </p:nvSpPr>
        <p:spPr>
          <a:xfrm>
            <a:off x="3794913" y="5996636"/>
            <a:ext cx="3108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latin typeface="Consolas" panose="020B0609020204030204" pitchFamily="49" charset="0"/>
              </a:rPr>
              <a:t>스레드 </a:t>
            </a:r>
            <a:r>
              <a:rPr lang="en-US" altLang="ko-KR" sz="2000">
                <a:latin typeface="Consolas" panose="020B0609020204030204" pitchFamily="49" charset="0"/>
              </a:rPr>
              <a:t>4 : </a:t>
            </a:r>
            <a:r>
              <a:rPr lang="ko-KR" altLang="en-US" sz="2000">
                <a:latin typeface="Consolas" panose="020B0609020204030204" pitchFamily="49" charset="0"/>
              </a:rPr>
              <a:t>처리 완료 </a:t>
            </a:r>
            <a:r>
              <a:rPr lang="en-US" altLang="ko-KR" sz="2000">
                <a:latin typeface="Consolas" panose="020B0609020204030204" pitchFamily="49" charset="0"/>
              </a:rPr>
              <a:t>5</a:t>
            </a:r>
            <a:endParaRPr lang="ko-KR" alt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735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EB69DA-47CF-450D-8EBF-9E7D4950A08C}"/>
              </a:ext>
            </a:extLst>
          </p:cNvPr>
          <p:cNvSpPr txBox="1"/>
          <p:nvPr/>
        </p:nvSpPr>
        <p:spPr>
          <a:xfrm>
            <a:off x="206572" y="-82726"/>
            <a:ext cx="11937883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def convert_from_decimal_larger_bases(number, base):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strings = "0123456789ABCDEFGHIJ"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result = ""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while number &gt; 0 : 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digit = number % base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result = strings[digit] + result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number = number // base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return result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73EC03-254D-43E7-B3E2-9B11E3CD0C18}"/>
              </a:ext>
            </a:extLst>
          </p:cNvPr>
          <p:cNvSpPr txBox="1"/>
          <p:nvPr/>
        </p:nvSpPr>
        <p:spPr>
          <a:xfrm>
            <a:off x="2239618" y="4399721"/>
            <a:ext cx="1992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1101 , 2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71B6657-792D-4220-A479-A0BC5C4B0ED4}"/>
              </a:ext>
            </a:extLst>
          </p:cNvPr>
          <p:cNvSpPr/>
          <p:nvPr/>
        </p:nvSpPr>
        <p:spPr>
          <a:xfrm>
            <a:off x="6096000" y="3922643"/>
            <a:ext cx="543339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D123B66-A725-4B1F-BA20-AD3813827948}"/>
              </a:ext>
            </a:extLst>
          </p:cNvPr>
          <p:cNvSpPr/>
          <p:nvPr/>
        </p:nvSpPr>
        <p:spPr>
          <a:xfrm>
            <a:off x="5711688" y="5582719"/>
            <a:ext cx="927652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5D460CC-A55B-4227-82FA-A17EA8008C1E}"/>
              </a:ext>
            </a:extLst>
          </p:cNvPr>
          <p:cNvSpPr/>
          <p:nvPr/>
        </p:nvSpPr>
        <p:spPr>
          <a:xfrm>
            <a:off x="9162279" y="3932305"/>
            <a:ext cx="790103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16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A49F41-9532-416C-B088-A09008A29575}"/>
              </a:ext>
            </a:extLst>
          </p:cNvPr>
          <p:cNvSpPr txBox="1"/>
          <p:nvPr/>
        </p:nvSpPr>
        <p:spPr>
          <a:xfrm>
            <a:off x="10169444" y="3932305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base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E3798C0-F314-41AA-8E5F-B34CBDCF3AF9}"/>
              </a:ext>
            </a:extLst>
          </p:cNvPr>
          <p:cNvSpPr txBox="1"/>
          <p:nvPr/>
        </p:nvSpPr>
        <p:spPr>
          <a:xfrm>
            <a:off x="7322816" y="3862684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number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7783A05-2D51-4832-98D7-721332B4366D}"/>
              </a:ext>
            </a:extLst>
          </p:cNvPr>
          <p:cNvSpPr txBox="1"/>
          <p:nvPr/>
        </p:nvSpPr>
        <p:spPr>
          <a:xfrm>
            <a:off x="6870769" y="5582718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digit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B84FB82-D5FC-49C5-9A78-EE9279DDA893}"/>
              </a:ext>
            </a:extLst>
          </p:cNvPr>
          <p:cNvSpPr/>
          <p:nvPr/>
        </p:nvSpPr>
        <p:spPr>
          <a:xfrm>
            <a:off x="8863623" y="5582718"/>
            <a:ext cx="1266572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"1F"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7EE1ACE-E046-42A5-A9C4-82C89241369A}"/>
              </a:ext>
            </a:extLst>
          </p:cNvPr>
          <p:cNvSpPr txBox="1"/>
          <p:nvPr/>
        </p:nvSpPr>
        <p:spPr>
          <a:xfrm>
            <a:off x="10361624" y="5582717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result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5F4F7E74-E713-413B-9757-B220FBD0A9B9}"/>
              </a:ext>
            </a:extLst>
          </p:cNvPr>
          <p:cNvSpPr/>
          <p:nvPr/>
        </p:nvSpPr>
        <p:spPr>
          <a:xfrm>
            <a:off x="6639339" y="3922642"/>
            <a:ext cx="543339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2D917A-A247-4F8D-802F-EB72454B4109}"/>
              </a:ext>
            </a:extLst>
          </p:cNvPr>
          <p:cNvSpPr txBox="1"/>
          <p:nvPr/>
        </p:nvSpPr>
        <p:spPr>
          <a:xfrm>
            <a:off x="10169444" y="1134272"/>
            <a:ext cx="267092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00011111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00001111 &amp;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-----------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00001111</a:t>
            </a:r>
            <a:endParaRPr lang="ko-KR" altLang="en-US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7027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448225-7CD9-4705-B42D-85780EF46F98}"/>
              </a:ext>
            </a:extLst>
          </p:cNvPr>
          <p:cNvSpPr txBox="1"/>
          <p:nvPr/>
        </p:nvSpPr>
        <p:spPr>
          <a:xfrm>
            <a:off x="2978331" y="2882537"/>
            <a:ext cx="235352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local = sum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local += 1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sum = local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CA26AA1-0679-477C-B3E9-23682939788C}"/>
              </a:ext>
            </a:extLst>
          </p:cNvPr>
          <p:cNvSpPr txBox="1"/>
          <p:nvPr/>
        </p:nvSpPr>
        <p:spPr>
          <a:xfrm>
            <a:off x="7167154" y="2882537"/>
            <a:ext cx="235352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local = sum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local += 1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sum = local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6EB7B2F-6FAD-4719-9CB6-B186163E6EF3}"/>
              </a:ext>
            </a:extLst>
          </p:cNvPr>
          <p:cNvSpPr/>
          <p:nvPr/>
        </p:nvSpPr>
        <p:spPr>
          <a:xfrm>
            <a:off x="5773783" y="857794"/>
            <a:ext cx="862149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4FF67D16-7E9F-48EA-8E85-817E71BF5276}"/>
              </a:ext>
            </a:extLst>
          </p:cNvPr>
          <p:cNvSpPr/>
          <p:nvPr/>
        </p:nvSpPr>
        <p:spPr>
          <a:xfrm>
            <a:off x="6662057" y="3975795"/>
            <a:ext cx="505097" cy="37446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90E8B55-7E92-41E8-B213-8D4911074D30}"/>
              </a:ext>
            </a:extLst>
          </p:cNvPr>
          <p:cNvSpPr/>
          <p:nvPr/>
        </p:nvSpPr>
        <p:spPr>
          <a:xfrm>
            <a:off x="3724020" y="2251165"/>
            <a:ext cx="862149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62F7FCF-1D68-4DB5-B79B-A2F92009D179}"/>
              </a:ext>
            </a:extLst>
          </p:cNvPr>
          <p:cNvSpPr/>
          <p:nvPr/>
        </p:nvSpPr>
        <p:spPr>
          <a:xfrm>
            <a:off x="7912843" y="2251165"/>
            <a:ext cx="862149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4B6BE60-E6CC-4C34-8650-9E052E7DF8A4}"/>
              </a:ext>
            </a:extLst>
          </p:cNvPr>
          <p:cNvSpPr txBox="1"/>
          <p:nvPr/>
        </p:nvSpPr>
        <p:spPr>
          <a:xfrm>
            <a:off x="5852160" y="439616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sum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0" name="화살표: 오른쪽 69">
            <a:extLst>
              <a:ext uri="{FF2B5EF4-FFF2-40B4-BE49-F238E27FC236}">
                <a16:creationId xmlns:a16="http://schemas.microsoft.com/office/drawing/2014/main" id="{E14BFC1F-9845-4293-BBB4-3CAF9E7488ED}"/>
              </a:ext>
            </a:extLst>
          </p:cNvPr>
          <p:cNvSpPr/>
          <p:nvPr/>
        </p:nvSpPr>
        <p:spPr>
          <a:xfrm>
            <a:off x="2649620" y="2653937"/>
            <a:ext cx="505097" cy="37446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0179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448225-7CD9-4705-B42D-85780EF46F98}"/>
              </a:ext>
            </a:extLst>
          </p:cNvPr>
          <p:cNvSpPr txBox="1"/>
          <p:nvPr/>
        </p:nvSpPr>
        <p:spPr>
          <a:xfrm>
            <a:off x="2978331" y="2882537"/>
            <a:ext cx="235352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local = sum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local += 1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sum = local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CA26AA1-0679-477C-B3E9-23682939788C}"/>
              </a:ext>
            </a:extLst>
          </p:cNvPr>
          <p:cNvSpPr txBox="1"/>
          <p:nvPr/>
        </p:nvSpPr>
        <p:spPr>
          <a:xfrm>
            <a:off x="7167154" y="2882537"/>
            <a:ext cx="235352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local = sum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local += 1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sum = local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6EB7B2F-6FAD-4719-9CB6-B186163E6EF3}"/>
              </a:ext>
            </a:extLst>
          </p:cNvPr>
          <p:cNvSpPr/>
          <p:nvPr/>
        </p:nvSpPr>
        <p:spPr>
          <a:xfrm>
            <a:off x="5809172" y="962836"/>
            <a:ext cx="862149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4FF67D16-7E9F-48EA-8E85-817E71BF5276}"/>
              </a:ext>
            </a:extLst>
          </p:cNvPr>
          <p:cNvSpPr/>
          <p:nvPr/>
        </p:nvSpPr>
        <p:spPr>
          <a:xfrm>
            <a:off x="6628335" y="4263342"/>
            <a:ext cx="505097" cy="37446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90E8B55-7E92-41E8-B213-8D4911074D30}"/>
              </a:ext>
            </a:extLst>
          </p:cNvPr>
          <p:cNvSpPr/>
          <p:nvPr/>
        </p:nvSpPr>
        <p:spPr>
          <a:xfrm>
            <a:off x="3724020" y="2251165"/>
            <a:ext cx="862149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62F7FCF-1D68-4DB5-B79B-A2F92009D179}"/>
              </a:ext>
            </a:extLst>
          </p:cNvPr>
          <p:cNvSpPr/>
          <p:nvPr/>
        </p:nvSpPr>
        <p:spPr>
          <a:xfrm>
            <a:off x="7773506" y="2251165"/>
            <a:ext cx="862149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4B6BE60-E6CC-4C34-8650-9E052E7DF8A4}"/>
              </a:ext>
            </a:extLst>
          </p:cNvPr>
          <p:cNvSpPr txBox="1"/>
          <p:nvPr/>
        </p:nvSpPr>
        <p:spPr>
          <a:xfrm>
            <a:off x="5852160" y="439616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sum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0" name="화살표: 오른쪽 69">
            <a:extLst>
              <a:ext uri="{FF2B5EF4-FFF2-40B4-BE49-F238E27FC236}">
                <a16:creationId xmlns:a16="http://schemas.microsoft.com/office/drawing/2014/main" id="{E14BFC1F-9845-4293-BBB4-3CAF9E7488ED}"/>
              </a:ext>
            </a:extLst>
          </p:cNvPr>
          <p:cNvSpPr/>
          <p:nvPr/>
        </p:nvSpPr>
        <p:spPr>
          <a:xfrm>
            <a:off x="2473234" y="4237712"/>
            <a:ext cx="505097" cy="37446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1710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448225-7CD9-4705-B42D-85780EF46F98}"/>
              </a:ext>
            </a:extLst>
          </p:cNvPr>
          <p:cNvSpPr txBox="1"/>
          <p:nvPr/>
        </p:nvSpPr>
        <p:spPr>
          <a:xfrm>
            <a:off x="2568482" y="3447038"/>
            <a:ext cx="393088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while lock!=0: pass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lock = 1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local = sum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local += 1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sum = local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lock = 0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6EB7B2F-6FAD-4719-9CB6-B186163E6EF3}"/>
              </a:ext>
            </a:extLst>
          </p:cNvPr>
          <p:cNvSpPr/>
          <p:nvPr/>
        </p:nvSpPr>
        <p:spPr>
          <a:xfrm>
            <a:off x="5844006" y="523220"/>
            <a:ext cx="862149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4FF67D16-7E9F-48EA-8E85-817E71BF5276}"/>
              </a:ext>
            </a:extLst>
          </p:cNvPr>
          <p:cNvSpPr/>
          <p:nvPr/>
        </p:nvSpPr>
        <p:spPr>
          <a:xfrm>
            <a:off x="6870516" y="3241765"/>
            <a:ext cx="505097" cy="37446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90E8B55-7E92-41E8-B213-8D4911074D30}"/>
              </a:ext>
            </a:extLst>
          </p:cNvPr>
          <p:cNvSpPr/>
          <p:nvPr/>
        </p:nvSpPr>
        <p:spPr>
          <a:xfrm>
            <a:off x="3724020" y="2251165"/>
            <a:ext cx="862149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62F7FCF-1D68-4DB5-B79B-A2F92009D179}"/>
              </a:ext>
            </a:extLst>
          </p:cNvPr>
          <p:cNvSpPr/>
          <p:nvPr/>
        </p:nvSpPr>
        <p:spPr>
          <a:xfrm>
            <a:off x="7773506" y="2251165"/>
            <a:ext cx="862149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4B6BE60-E6CC-4C34-8650-9E052E7DF8A4}"/>
              </a:ext>
            </a:extLst>
          </p:cNvPr>
          <p:cNvSpPr txBox="1"/>
          <p:nvPr/>
        </p:nvSpPr>
        <p:spPr>
          <a:xfrm>
            <a:off x="5886994" y="0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sum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0" name="화살표: 오른쪽 69">
            <a:extLst>
              <a:ext uri="{FF2B5EF4-FFF2-40B4-BE49-F238E27FC236}">
                <a16:creationId xmlns:a16="http://schemas.microsoft.com/office/drawing/2014/main" id="{E14BFC1F-9845-4293-BBB4-3CAF9E7488ED}"/>
              </a:ext>
            </a:extLst>
          </p:cNvPr>
          <p:cNvSpPr/>
          <p:nvPr/>
        </p:nvSpPr>
        <p:spPr>
          <a:xfrm>
            <a:off x="1912097" y="3429000"/>
            <a:ext cx="505097" cy="37446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0F14292-CFCD-40B7-8E6F-2278C11EF719}"/>
              </a:ext>
            </a:extLst>
          </p:cNvPr>
          <p:cNvSpPr/>
          <p:nvPr/>
        </p:nvSpPr>
        <p:spPr>
          <a:xfrm>
            <a:off x="5886994" y="1595080"/>
            <a:ext cx="862149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33C782-7F55-48F5-AC93-5411D9D1FA5D}"/>
              </a:ext>
            </a:extLst>
          </p:cNvPr>
          <p:cNvSpPr txBox="1"/>
          <p:nvPr/>
        </p:nvSpPr>
        <p:spPr>
          <a:xfrm>
            <a:off x="5929982" y="107186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lock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73EACE-0233-4F4C-847F-88A9F1AE4931}"/>
              </a:ext>
            </a:extLst>
          </p:cNvPr>
          <p:cNvSpPr txBox="1"/>
          <p:nvPr/>
        </p:nvSpPr>
        <p:spPr>
          <a:xfrm>
            <a:off x="7375613" y="3429000"/>
            <a:ext cx="393088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while lock!=0: pass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lock = 1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local = sum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local += 1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sum = local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lock = 0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9725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448225-7CD9-4705-B42D-85780EF46F98}"/>
              </a:ext>
            </a:extLst>
          </p:cNvPr>
          <p:cNvSpPr txBox="1"/>
          <p:nvPr/>
        </p:nvSpPr>
        <p:spPr>
          <a:xfrm>
            <a:off x="2568482" y="3447038"/>
            <a:ext cx="393088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while lock!=0: pass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lock = 1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local = sum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local += 1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sum = local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lock = 0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6EB7B2F-6FAD-4719-9CB6-B186163E6EF3}"/>
              </a:ext>
            </a:extLst>
          </p:cNvPr>
          <p:cNvSpPr/>
          <p:nvPr/>
        </p:nvSpPr>
        <p:spPr>
          <a:xfrm>
            <a:off x="5844006" y="523220"/>
            <a:ext cx="862149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4FF67D16-7E9F-48EA-8E85-817E71BF5276}"/>
              </a:ext>
            </a:extLst>
          </p:cNvPr>
          <p:cNvSpPr/>
          <p:nvPr/>
        </p:nvSpPr>
        <p:spPr>
          <a:xfrm>
            <a:off x="6870516" y="5598905"/>
            <a:ext cx="505097" cy="37446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90E8B55-7E92-41E8-B213-8D4911074D30}"/>
              </a:ext>
            </a:extLst>
          </p:cNvPr>
          <p:cNvSpPr/>
          <p:nvPr/>
        </p:nvSpPr>
        <p:spPr>
          <a:xfrm>
            <a:off x="3724020" y="2251165"/>
            <a:ext cx="862149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62F7FCF-1D68-4DB5-B79B-A2F92009D179}"/>
              </a:ext>
            </a:extLst>
          </p:cNvPr>
          <p:cNvSpPr/>
          <p:nvPr/>
        </p:nvSpPr>
        <p:spPr>
          <a:xfrm>
            <a:off x="7773506" y="2251165"/>
            <a:ext cx="862149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4B6BE60-E6CC-4C34-8650-9E052E7DF8A4}"/>
              </a:ext>
            </a:extLst>
          </p:cNvPr>
          <p:cNvSpPr txBox="1"/>
          <p:nvPr/>
        </p:nvSpPr>
        <p:spPr>
          <a:xfrm>
            <a:off x="5886994" y="0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sum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0" name="화살표: 오른쪽 69">
            <a:extLst>
              <a:ext uri="{FF2B5EF4-FFF2-40B4-BE49-F238E27FC236}">
                <a16:creationId xmlns:a16="http://schemas.microsoft.com/office/drawing/2014/main" id="{E14BFC1F-9845-4293-BBB4-3CAF9E7488ED}"/>
              </a:ext>
            </a:extLst>
          </p:cNvPr>
          <p:cNvSpPr/>
          <p:nvPr/>
        </p:nvSpPr>
        <p:spPr>
          <a:xfrm>
            <a:off x="2097672" y="3795885"/>
            <a:ext cx="505097" cy="37446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0F14292-CFCD-40B7-8E6F-2278C11EF719}"/>
              </a:ext>
            </a:extLst>
          </p:cNvPr>
          <p:cNvSpPr/>
          <p:nvPr/>
        </p:nvSpPr>
        <p:spPr>
          <a:xfrm>
            <a:off x="5886994" y="1595080"/>
            <a:ext cx="862149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33C782-7F55-48F5-AC93-5411D9D1FA5D}"/>
              </a:ext>
            </a:extLst>
          </p:cNvPr>
          <p:cNvSpPr txBox="1"/>
          <p:nvPr/>
        </p:nvSpPr>
        <p:spPr>
          <a:xfrm>
            <a:off x="5929982" y="107186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lock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73EACE-0233-4F4C-847F-88A9F1AE4931}"/>
              </a:ext>
            </a:extLst>
          </p:cNvPr>
          <p:cNvSpPr txBox="1"/>
          <p:nvPr/>
        </p:nvSpPr>
        <p:spPr>
          <a:xfrm>
            <a:off x="7375613" y="3429000"/>
            <a:ext cx="393088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while lock!=0: pass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lock = 1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local = sum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local += 1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sum = local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lock = 0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4377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448225-7CD9-4705-B42D-85780EF46F98}"/>
              </a:ext>
            </a:extLst>
          </p:cNvPr>
          <p:cNvSpPr txBox="1"/>
          <p:nvPr/>
        </p:nvSpPr>
        <p:spPr>
          <a:xfrm>
            <a:off x="2602769" y="3638626"/>
            <a:ext cx="235352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lock()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local = sum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local += 1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sum = local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unlock()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6EB7B2F-6FAD-4719-9CB6-B186163E6EF3}"/>
              </a:ext>
            </a:extLst>
          </p:cNvPr>
          <p:cNvSpPr/>
          <p:nvPr/>
        </p:nvSpPr>
        <p:spPr>
          <a:xfrm>
            <a:off x="5844006" y="523220"/>
            <a:ext cx="862149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4FF67D16-7E9F-48EA-8E85-817E71BF5276}"/>
              </a:ext>
            </a:extLst>
          </p:cNvPr>
          <p:cNvSpPr/>
          <p:nvPr/>
        </p:nvSpPr>
        <p:spPr>
          <a:xfrm>
            <a:off x="6749143" y="3708271"/>
            <a:ext cx="505097" cy="37446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90E8B55-7E92-41E8-B213-8D4911074D30}"/>
              </a:ext>
            </a:extLst>
          </p:cNvPr>
          <p:cNvSpPr/>
          <p:nvPr/>
        </p:nvSpPr>
        <p:spPr>
          <a:xfrm>
            <a:off x="3724020" y="2251165"/>
            <a:ext cx="862149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62F7FCF-1D68-4DB5-B79B-A2F92009D179}"/>
              </a:ext>
            </a:extLst>
          </p:cNvPr>
          <p:cNvSpPr/>
          <p:nvPr/>
        </p:nvSpPr>
        <p:spPr>
          <a:xfrm>
            <a:off x="7773506" y="2251165"/>
            <a:ext cx="862149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4B6BE60-E6CC-4C34-8650-9E052E7DF8A4}"/>
              </a:ext>
            </a:extLst>
          </p:cNvPr>
          <p:cNvSpPr txBox="1"/>
          <p:nvPr/>
        </p:nvSpPr>
        <p:spPr>
          <a:xfrm>
            <a:off x="5886994" y="0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sum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0" name="화살표: 오른쪽 69">
            <a:extLst>
              <a:ext uri="{FF2B5EF4-FFF2-40B4-BE49-F238E27FC236}">
                <a16:creationId xmlns:a16="http://schemas.microsoft.com/office/drawing/2014/main" id="{E14BFC1F-9845-4293-BBB4-3CAF9E7488ED}"/>
              </a:ext>
            </a:extLst>
          </p:cNvPr>
          <p:cNvSpPr/>
          <p:nvPr/>
        </p:nvSpPr>
        <p:spPr>
          <a:xfrm>
            <a:off x="2046531" y="4814076"/>
            <a:ext cx="505097" cy="37446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0F14292-CFCD-40B7-8E6F-2278C11EF719}"/>
              </a:ext>
            </a:extLst>
          </p:cNvPr>
          <p:cNvSpPr/>
          <p:nvPr/>
        </p:nvSpPr>
        <p:spPr>
          <a:xfrm>
            <a:off x="5886994" y="1595080"/>
            <a:ext cx="862149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33C782-7F55-48F5-AC93-5411D9D1FA5D}"/>
              </a:ext>
            </a:extLst>
          </p:cNvPr>
          <p:cNvSpPr txBox="1"/>
          <p:nvPr/>
        </p:nvSpPr>
        <p:spPr>
          <a:xfrm>
            <a:off x="5929982" y="107186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lock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70B7E0-91B3-4968-A5FA-B557CC27296B}"/>
              </a:ext>
            </a:extLst>
          </p:cNvPr>
          <p:cNvSpPr txBox="1"/>
          <p:nvPr/>
        </p:nvSpPr>
        <p:spPr>
          <a:xfrm>
            <a:off x="406183" y="274320"/>
            <a:ext cx="5043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CAS(Compair And Set) </a:t>
            </a:r>
            <a:r>
              <a:rPr lang="ko-KR" altLang="en-US" sz="2800">
                <a:latin typeface="Consolas" panose="020B0609020204030204" pitchFamily="49" charset="0"/>
              </a:rPr>
              <a:t>연산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4988B4-15A9-4F8B-8707-1C1A22C56389}"/>
              </a:ext>
            </a:extLst>
          </p:cNvPr>
          <p:cNvSpPr txBox="1"/>
          <p:nvPr/>
        </p:nvSpPr>
        <p:spPr>
          <a:xfrm>
            <a:off x="7313534" y="3638625"/>
            <a:ext cx="235352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lock()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local = sum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local += 1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sum = local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unlock()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FF4042-4E02-46B1-8475-1088A3294B87}"/>
              </a:ext>
            </a:extLst>
          </p:cNvPr>
          <p:cNvSpPr txBox="1"/>
          <p:nvPr/>
        </p:nvSpPr>
        <p:spPr>
          <a:xfrm>
            <a:off x="966651" y="1333470"/>
            <a:ext cx="1959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spin lock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2745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448225-7CD9-4705-B42D-85780EF46F98}"/>
              </a:ext>
            </a:extLst>
          </p:cNvPr>
          <p:cNvSpPr txBox="1"/>
          <p:nvPr/>
        </p:nvSpPr>
        <p:spPr>
          <a:xfrm>
            <a:off x="2602769" y="3638626"/>
            <a:ext cx="373371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lock()   # sleep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local = sum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local += 1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sum = local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unlock() # wake up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6EB7B2F-6FAD-4719-9CB6-B186163E6EF3}"/>
              </a:ext>
            </a:extLst>
          </p:cNvPr>
          <p:cNvSpPr/>
          <p:nvPr/>
        </p:nvSpPr>
        <p:spPr>
          <a:xfrm>
            <a:off x="5844006" y="523220"/>
            <a:ext cx="862149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4FF67D16-7E9F-48EA-8E85-817E71BF5276}"/>
              </a:ext>
            </a:extLst>
          </p:cNvPr>
          <p:cNvSpPr/>
          <p:nvPr/>
        </p:nvSpPr>
        <p:spPr>
          <a:xfrm>
            <a:off x="6808437" y="3721334"/>
            <a:ext cx="505097" cy="37446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90E8B55-7E92-41E8-B213-8D4911074D30}"/>
              </a:ext>
            </a:extLst>
          </p:cNvPr>
          <p:cNvSpPr/>
          <p:nvPr/>
        </p:nvSpPr>
        <p:spPr>
          <a:xfrm>
            <a:off x="3724020" y="2251165"/>
            <a:ext cx="862149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62F7FCF-1D68-4DB5-B79B-A2F92009D179}"/>
              </a:ext>
            </a:extLst>
          </p:cNvPr>
          <p:cNvSpPr/>
          <p:nvPr/>
        </p:nvSpPr>
        <p:spPr>
          <a:xfrm>
            <a:off x="7773506" y="2251165"/>
            <a:ext cx="862149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4B6BE60-E6CC-4C34-8650-9E052E7DF8A4}"/>
              </a:ext>
            </a:extLst>
          </p:cNvPr>
          <p:cNvSpPr txBox="1"/>
          <p:nvPr/>
        </p:nvSpPr>
        <p:spPr>
          <a:xfrm>
            <a:off x="5886994" y="0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sum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0" name="화살표: 오른쪽 69">
            <a:extLst>
              <a:ext uri="{FF2B5EF4-FFF2-40B4-BE49-F238E27FC236}">
                <a16:creationId xmlns:a16="http://schemas.microsoft.com/office/drawing/2014/main" id="{E14BFC1F-9845-4293-BBB4-3CAF9E7488ED}"/>
              </a:ext>
            </a:extLst>
          </p:cNvPr>
          <p:cNvSpPr/>
          <p:nvPr/>
        </p:nvSpPr>
        <p:spPr>
          <a:xfrm>
            <a:off x="2097672" y="3164361"/>
            <a:ext cx="505097" cy="37446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0F14292-CFCD-40B7-8E6F-2278C11EF719}"/>
              </a:ext>
            </a:extLst>
          </p:cNvPr>
          <p:cNvSpPr/>
          <p:nvPr/>
        </p:nvSpPr>
        <p:spPr>
          <a:xfrm>
            <a:off x="5886994" y="1595080"/>
            <a:ext cx="862149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33C782-7F55-48F5-AC93-5411D9D1FA5D}"/>
              </a:ext>
            </a:extLst>
          </p:cNvPr>
          <p:cNvSpPr txBox="1"/>
          <p:nvPr/>
        </p:nvSpPr>
        <p:spPr>
          <a:xfrm>
            <a:off x="5929982" y="107186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lock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70B7E0-91B3-4968-A5FA-B557CC27296B}"/>
              </a:ext>
            </a:extLst>
          </p:cNvPr>
          <p:cNvSpPr txBox="1"/>
          <p:nvPr/>
        </p:nvSpPr>
        <p:spPr>
          <a:xfrm>
            <a:off x="406183" y="274320"/>
            <a:ext cx="5043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CAS(Compair And Set) </a:t>
            </a:r>
            <a:r>
              <a:rPr lang="ko-KR" altLang="en-US" sz="2800">
                <a:latin typeface="Consolas" panose="020B0609020204030204" pitchFamily="49" charset="0"/>
              </a:rPr>
              <a:t>연산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4988B4-15A9-4F8B-8707-1C1A22C56389}"/>
              </a:ext>
            </a:extLst>
          </p:cNvPr>
          <p:cNvSpPr txBox="1"/>
          <p:nvPr/>
        </p:nvSpPr>
        <p:spPr>
          <a:xfrm>
            <a:off x="7313534" y="3638625"/>
            <a:ext cx="235352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lock()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local = sum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local += 1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sum = local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unlock()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FF4042-4E02-46B1-8475-1088A3294B87}"/>
              </a:ext>
            </a:extLst>
          </p:cNvPr>
          <p:cNvSpPr txBox="1"/>
          <p:nvPr/>
        </p:nvSpPr>
        <p:spPr>
          <a:xfrm>
            <a:off x="966651" y="1333470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sleep lock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92E702-16A8-4340-832A-9218E14A1D1C}"/>
              </a:ext>
            </a:extLst>
          </p:cNvPr>
          <p:cNvSpPr txBox="1"/>
          <p:nvPr/>
        </p:nvSpPr>
        <p:spPr>
          <a:xfrm>
            <a:off x="771507" y="2093633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Mutex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595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73B606-2B96-4946-A9EB-C2FAB32A7969}"/>
              </a:ext>
            </a:extLst>
          </p:cNvPr>
          <p:cNvSpPr txBox="1"/>
          <p:nvPr/>
        </p:nvSpPr>
        <p:spPr>
          <a:xfrm>
            <a:off x="5992958" y="260223"/>
            <a:ext cx="3789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세마포어</a:t>
            </a:r>
            <a:r>
              <a:rPr lang="en-US" altLang="ko-KR" sz="2800">
                <a:latin typeface="Consolas" panose="020B0609020204030204" pitchFamily="49" charset="0"/>
              </a:rPr>
              <a:t>(semaphore)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0DE17FC-EFB6-419A-A701-51800F2C531F}"/>
              </a:ext>
            </a:extLst>
          </p:cNvPr>
          <p:cNvCxnSpPr>
            <a:cxnSpLocks/>
            <a:stCxn id="70" idx="3"/>
          </p:cNvCxnSpPr>
          <p:nvPr/>
        </p:nvCxnSpPr>
        <p:spPr>
          <a:xfrm>
            <a:off x="6956922" y="1697941"/>
            <a:ext cx="67590" cy="432839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A85F2B9-574D-4D7D-BFE2-9FD749A11480}"/>
              </a:ext>
            </a:extLst>
          </p:cNvPr>
          <p:cNvSpPr/>
          <p:nvPr/>
        </p:nvSpPr>
        <p:spPr>
          <a:xfrm>
            <a:off x="1201782" y="1931125"/>
            <a:ext cx="1523996" cy="29957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ADFF0D4-82B0-4FBE-95BA-F9EB6FDE92D7}"/>
              </a:ext>
            </a:extLst>
          </p:cNvPr>
          <p:cNvSpPr/>
          <p:nvPr/>
        </p:nvSpPr>
        <p:spPr>
          <a:xfrm>
            <a:off x="1524000" y="2220686"/>
            <a:ext cx="923109" cy="28738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화장실</a:t>
            </a:r>
            <a:r>
              <a:rPr lang="en-US" altLang="ko-KR" sz="160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3D9B8E1-D8A9-426B-943C-89D01B6B4280}"/>
              </a:ext>
            </a:extLst>
          </p:cNvPr>
          <p:cNvSpPr/>
          <p:nvPr/>
        </p:nvSpPr>
        <p:spPr>
          <a:xfrm>
            <a:off x="3047996" y="1931125"/>
            <a:ext cx="1523996" cy="29957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FCCFF0F-1F79-453D-A1DA-61F90CF7FDE5}"/>
              </a:ext>
            </a:extLst>
          </p:cNvPr>
          <p:cNvSpPr/>
          <p:nvPr/>
        </p:nvSpPr>
        <p:spPr>
          <a:xfrm>
            <a:off x="3370214" y="2220686"/>
            <a:ext cx="923109" cy="28738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화장실</a:t>
            </a:r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679C22-36A5-4AAF-9622-77072AF3F80A}"/>
              </a:ext>
            </a:extLst>
          </p:cNvPr>
          <p:cNvSpPr/>
          <p:nvPr/>
        </p:nvSpPr>
        <p:spPr>
          <a:xfrm>
            <a:off x="4894210" y="1931125"/>
            <a:ext cx="1523996" cy="29957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E259CC4-3622-42E1-926D-3B3A641AE79C}"/>
              </a:ext>
            </a:extLst>
          </p:cNvPr>
          <p:cNvSpPr/>
          <p:nvPr/>
        </p:nvSpPr>
        <p:spPr>
          <a:xfrm>
            <a:off x="5216428" y="2220686"/>
            <a:ext cx="923109" cy="28738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화장실</a:t>
            </a:r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E0FB422-8112-46E4-8A94-B348EE450B66}"/>
              </a:ext>
            </a:extLst>
          </p:cNvPr>
          <p:cNvGrpSpPr/>
          <p:nvPr/>
        </p:nvGrpSpPr>
        <p:grpSpPr>
          <a:xfrm>
            <a:off x="7800643" y="3191886"/>
            <a:ext cx="348342" cy="805543"/>
            <a:chOff x="8203472" y="2063931"/>
            <a:chExt cx="348342" cy="805543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8D7FD4F9-788F-4F9E-82DC-4AF0FD3839D7}"/>
                </a:ext>
              </a:extLst>
            </p:cNvPr>
            <p:cNvSpPr/>
            <p:nvPr/>
          </p:nvSpPr>
          <p:spPr>
            <a:xfrm>
              <a:off x="8220891" y="2063931"/>
              <a:ext cx="330923" cy="33092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603E975E-5FC9-4D52-BADB-8F5E314F5465}"/>
                </a:ext>
              </a:extLst>
            </p:cNvPr>
            <p:cNvCxnSpPr>
              <a:stCxn id="14" idx="4"/>
            </p:cNvCxnSpPr>
            <p:nvPr/>
          </p:nvCxnSpPr>
          <p:spPr>
            <a:xfrm flipH="1">
              <a:off x="8377646" y="2394854"/>
              <a:ext cx="8707" cy="4005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F8AEC5CC-D666-472C-8DC9-C257E2C825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2185" y="2508069"/>
              <a:ext cx="174168" cy="870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B4A16946-D74B-471F-86B5-1C59BF4A80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77646" y="2508070"/>
              <a:ext cx="174168" cy="870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208917D9-6835-4EA9-96D4-BF925993E9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03472" y="2782391"/>
              <a:ext cx="174168" cy="870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25AB15F2-F9F1-419A-9054-50DBE9EC2D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68933" y="2782392"/>
              <a:ext cx="174168" cy="870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892E496F-B4DB-48EB-8414-DEFFD5ECDDEC}"/>
              </a:ext>
            </a:extLst>
          </p:cNvPr>
          <p:cNvGrpSpPr/>
          <p:nvPr/>
        </p:nvGrpSpPr>
        <p:grpSpPr>
          <a:xfrm>
            <a:off x="7417842" y="1440236"/>
            <a:ext cx="330923" cy="731520"/>
            <a:chOff x="7639602" y="1017424"/>
            <a:chExt cx="330923" cy="731520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8A2A7155-38A9-43B3-BB2E-87EC0A96B7C5}"/>
                </a:ext>
              </a:extLst>
            </p:cNvPr>
            <p:cNvSpPr/>
            <p:nvPr/>
          </p:nvSpPr>
          <p:spPr>
            <a:xfrm>
              <a:off x="7639602" y="1017424"/>
              <a:ext cx="330923" cy="33092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1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AB9F6A37-9FDE-4352-A91C-3B4721C0CEDC}"/>
                </a:ext>
              </a:extLst>
            </p:cNvPr>
            <p:cNvCxnSpPr>
              <a:stCxn id="27" idx="4"/>
            </p:cNvCxnSpPr>
            <p:nvPr/>
          </p:nvCxnSpPr>
          <p:spPr>
            <a:xfrm flipH="1">
              <a:off x="7796357" y="1348347"/>
              <a:ext cx="8707" cy="4005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096F9517-2DC5-45BC-9D1F-BFC51CBAB0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96357" y="1461563"/>
              <a:ext cx="17416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265E8150-4016-4067-8E73-90C617080B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87644" y="1735885"/>
              <a:ext cx="182881" cy="65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5C8A3A8-B760-4881-9563-85AD3544D1F0}"/>
              </a:ext>
            </a:extLst>
          </p:cNvPr>
          <p:cNvGrpSpPr/>
          <p:nvPr/>
        </p:nvGrpSpPr>
        <p:grpSpPr>
          <a:xfrm>
            <a:off x="7282487" y="3202667"/>
            <a:ext cx="348342" cy="805543"/>
            <a:chOff x="8203472" y="2063931"/>
            <a:chExt cx="348342" cy="805543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3FB7BB2A-BCEB-42CD-8761-2CF878E85796}"/>
                </a:ext>
              </a:extLst>
            </p:cNvPr>
            <p:cNvSpPr/>
            <p:nvPr/>
          </p:nvSpPr>
          <p:spPr>
            <a:xfrm>
              <a:off x="8220891" y="2063931"/>
              <a:ext cx="330923" cy="33092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4AF61641-41A1-4A3B-BF72-586209384510}"/>
                </a:ext>
              </a:extLst>
            </p:cNvPr>
            <p:cNvCxnSpPr>
              <a:stCxn id="34" idx="4"/>
            </p:cNvCxnSpPr>
            <p:nvPr/>
          </p:nvCxnSpPr>
          <p:spPr>
            <a:xfrm flipH="1">
              <a:off x="8377646" y="2394854"/>
              <a:ext cx="8707" cy="4005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03C78663-34B0-4378-BE05-0E6D9372F4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2185" y="2508069"/>
              <a:ext cx="174168" cy="870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2DAF14CE-7E67-4559-B903-BA2BC533E09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77646" y="2508070"/>
              <a:ext cx="174168" cy="870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36C67447-E029-4165-ADFE-890C2D764D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03472" y="2782391"/>
              <a:ext cx="174168" cy="870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64E035B0-67C5-45D3-B985-00B2136F48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68933" y="2782392"/>
              <a:ext cx="174168" cy="870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C2C209D8-3D0F-4F72-9200-1E44D5448731}"/>
              </a:ext>
            </a:extLst>
          </p:cNvPr>
          <p:cNvGrpSpPr/>
          <p:nvPr/>
        </p:nvGrpSpPr>
        <p:grpSpPr>
          <a:xfrm>
            <a:off x="8844973" y="3213461"/>
            <a:ext cx="348342" cy="805543"/>
            <a:chOff x="8203472" y="2063931"/>
            <a:chExt cx="348342" cy="805543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DF1316AA-3A39-4376-B8AF-8CCE2A688BEC}"/>
                </a:ext>
              </a:extLst>
            </p:cNvPr>
            <p:cNvSpPr/>
            <p:nvPr/>
          </p:nvSpPr>
          <p:spPr>
            <a:xfrm>
              <a:off x="8220891" y="2063931"/>
              <a:ext cx="330923" cy="33092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C6C81A1A-4AED-416B-823E-5FB0A0694E14}"/>
                </a:ext>
              </a:extLst>
            </p:cNvPr>
            <p:cNvCxnSpPr>
              <a:stCxn id="41" idx="4"/>
            </p:cNvCxnSpPr>
            <p:nvPr/>
          </p:nvCxnSpPr>
          <p:spPr>
            <a:xfrm flipH="1">
              <a:off x="8377646" y="2394854"/>
              <a:ext cx="8707" cy="4005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CA6AF4A0-EFC8-4C23-A46D-FEF9CEFB38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2185" y="2508069"/>
              <a:ext cx="174168" cy="870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F68D92F4-05C8-41CC-9D6A-D252C670B3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77646" y="2508070"/>
              <a:ext cx="174168" cy="870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71E76AEE-79D9-49FA-93F8-7CE1BEADB3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03472" y="2782391"/>
              <a:ext cx="174168" cy="870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6E584CC9-3EC3-49EC-AAAF-0F915399D5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68933" y="2782392"/>
              <a:ext cx="174168" cy="870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8D36B008-F8BC-4F77-9957-B62BA6748CCF}"/>
              </a:ext>
            </a:extLst>
          </p:cNvPr>
          <p:cNvGrpSpPr/>
          <p:nvPr/>
        </p:nvGrpSpPr>
        <p:grpSpPr>
          <a:xfrm rot="18900000">
            <a:off x="7580653" y="1337721"/>
            <a:ext cx="330923" cy="731520"/>
            <a:chOff x="7639603" y="1017424"/>
            <a:chExt cx="330923" cy="731520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64216D1D-F3A7-45C3-9DAD-E0B12ADAC491}"/>
                </a:ext>
              </a:extLst>
            </p:cNvPr>
            <p:cNvSpPr/>
            <p:nvPr/>
          </p:nvSpPr>
          <p:spPr>
            <a:xfrm>
              <a:off x="7639603" y="1017424"/>
              <a:ext cx="330923" cy="33092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2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29A22F3F-0098-4B8D-A142-9D1E3BCE4C23}"/>
                </a:ext>
              </a:extLst>
            </p:cNvPr>
            <p:cNvCxnSpPr>
              <a:stCxn id="51" idx="4"/>
            </p:cNvCxnSpPr>
            <p:nvPr/>
          </p:nvCxnSpPr>
          <p:spPr>
            <a:xfrm flipH="1">
              <a:off x="7796357" y="1348347"/>
              <a:ext cx="8707" cy="4005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2900D0AE-41BB-4E6E-AB5B-E638B97245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96357" y="1461563"/>
              <a:ext cx="17416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E5107885-9698-442D-8A00-623350067B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87644" y="1735885"/>
              <a:ext cx="182881" cy="65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772B487D-87FB-4BC0-B160-49F5A41E5002}"/>
              </a:ext>
            </a:extLst>
          </p:cNvPr>
          <p:cNvGrpSpPr/>
          <p:nvPr/>
        </p:nvGrpSpPr>
        <p:grpSpPr>
          <a:xfrm rot="16725297">
            <a:off x="7669789" y="1251558"/>
            <a:ext cx="330923" cy="731521"/>
            <a:chOff x="7639603" y="1017423"/>
            <a:chExt cx="330923" cy="731521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B611964F-18E3-4A22-A0B0-24AC6D4E33BC}"/>
                </a:ext>
              </a:extLst>
            </p:cNvPr>
            <p:cNvSpPr/>
            <p:nvPr/>
          </p:nvSpPr>
          <p:spPr>
            <a:xfrm>
              <a:off x="7639603" y="1017423"/>
              <a:ext cx="330923" cy="33092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3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D746F40B-A052-4A92-8068-481D8A1D41BD}"/>
                </a:ext>
              </a:extLst>
            </p:cNvPr>
            <p:cNvCxnSpPr>
              <a:stCxn id="56" idx="4"/>
            </p:cNvCxnSpPr>
            <p:nvPr/>
          </p:nvCxnSpPr>
          <p:spPr>
            <a:xfrm flipH="1">
              <a:off x="7796357" y="1348347"/>
              <a:ext cx="8707" cy="4005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C2BD7CF1-E580-4AD0-9A4D-01725F3F6B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96357" y="1461563"/>
              <a:ext cx="17416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C1BF5975-E943-4CE0-8A9A-C7C7AB95E8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87644" y="1735885"/>
              <a:ext cx="182881" cy="65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08FDD937-E155-4B87-A87A-57CA332ED0FD}"/>
              </a:ext>
            </a:extLst>
          </p:cNvPr>
          <p:cNvGrpSpPr/>
          <p:nvPr/>
        </p:nvGrpSpPr>
        <p:grpSpPr>
          <a:xfrm>
            <a:off x="8270671" y="3213461"/>
            <a:ext cx="348342" cy="805543"/>
            <a:chOff x="7979232" y="4648198"/>
            <a:chExt cx="348342" cy="805543"/>
          </a:xfrm>
        </p:grpSpPr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B5C87008-FB36-4BE3-B305-45F76A5828E4}"/>
                </a:ext>
              </a:extLst>
            </p:cNvPr>
            <p:cNvSpPr/>
            <p:nvPr/>
          </p:nvSpPr>
          <p:spPr>
            <a:xfrm>
              <a:off x="7996651" y="4648198"/>
              <a:ext cx="330923" cy="33092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BC1505C5-04C4-412C-A77D-77653977862C}"/>
                </a:ext>
              </a:extLst>
            </p:cNvPr>
            <p:cNvCxnSpPr>
              <a:stCxn id="61" idx="4"/>
            </p:cNvCxnSpPr>
            <p:nvPr/>
          </p:nvCxnSpPr>
          <p:spPr>
            <a:xfrm flipH="1">
              <a:off x="8153406" y="4979121"/>
              <a:ext cx="8707" cy="4005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03D04A19-C324-4A4D-9512-D913CA0103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87945" y="5092336"/>
              <a:ext cx="174168" cy="870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36653698-A9A5-4529-83D7-30063D2971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53406" y="5092337"/>
              <a:ext cx="174168" cy="870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A9EE4C09-C82F-4AC4-9BE5-08BB009810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79232" y="5366658"/>
              <a:ext cx="174168" cy="870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D465E95B-97E3-434B-A733-E2714910936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44693" y="5366659"/>
              <a:ext cx="174168" cy="870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타원 66">
            <a:extLst>
              <a:ext uri="{FF2B5EF4-FFF2-40B4-BE49-F238E27FC236}">
                <a16:creationId xmlns:a16="http://schemas.microsoft.com/office/drawing/2014/main" id="{9C410076-0A2D-4DEB-8F63-6B16F04606C5}"/>
              </a:ext>
            </a:extLst>
          </p:cNvPr>
          <p:cNvSpPr/>
          <p:nvPr/>
        </p:nvSpPr>
        <p:spPr>
          <a:xfrm>
            <a:off x="2451975" y="3594462"/>
            <a:ext cx="165461" cy="16546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07A61714-A487-4499-A58B-2EEB54437C68}"/>
              </a:ext>
            </a:extLst>
          </p:cNvPr>
          <p:cNvSpPr/>
          <p:nvPr/>
        </p:nvSpPr>
        <p:spPr>
          <a:xfrm>
            <a:off x="4256823" y="3489961"/>
            <a:ext cx="165461" cy="16546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81CECF4D-0D7C-4FB9-BA15-88D58952F7F8}"/>
              </a:ext>
            </a:extLst>
          </p:cNvPr>
          <p:cNvSpPr/>
          <p:nvPr/>
        </p:nvSpPr>
        <p:spPr>
          <a:xfrm>
            <a:off x="6129167" y="3429000"/>
            <a:ext cx="165461" cy="16546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5EBA990F-ACAB-4B0F-BF1E-04E064314EDF}"/>
              </a:ext>
            </a:extLst>
          </p:cNvPr>
          <p:cNvSpPr/>
          <p:nvPr/>
        </p:nvSpPr>
        <p:spPr>
          <a:xfrm>
            <a:off x="6829706" y="956475"/>
            <a:ext cx="868682" cy="86868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96EE1C4-E92A-4CC4-8EF0-BBDD493464F0}"/>
              </a:ext>
            </a:extLst>
          </p:cNvPr>
          <p:cNvSpPr txBox="1"/>
          <p:nvPr/>
        </p:nvSpPr>
        <p:spPr>
          <a:xfrm>
            <a:off x="1051530" y="1248346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Resource(3)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EE11739-4B12-4E63-B34E-6B2DE0EC7B9B}"/>
              </a:ext>
            </a:extLst>
          </p:cNvPr>
          <p:cNvSpPr txBox="1"/>
          <p:nvPr/>
        </p:nvSpPr>
        <p:spPr>
          <a:xfrm>
            <a:off x="1695964" y="5251759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Critical Section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D45A29E-F7E8-4769-85DD-9B353CB830EE}"/>
              </a:ext>
            </a:extLst>
          </p:cNvPr>
          <p:cNvSpPr txBox="1"/>
          <p:nvPr/>
        </p:nvSpPr>
        <p:spPr>
          <a:xfrm>
            <a:off x="8259345" y="159263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공유변수 </a:t>
            </a:r>
            <a:r>
              <a:rPr lang="en-US" altLang="ko-KR" sz="2800">
                <a:latin typeface="Consolas" panose="020B0609020204030204" pitchFamily="49" charset="0"/>
              </a:rPr>
              <a:t>: 1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950A4D0-730E-45B5-89EB-E455C8FD86CD}"/>
              </a:ext>
            </a:extLst>
          </p:cNvPr>
          <p:cNvSpPr txBox="1"/>
          <p:nvPr/>
        </p:nvSpPr>
        <p:spPr>
          <a:xfrm>
            <a:off x="7869375" y="4926874"/>
            <a:ext cx="12971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P </a:t>
            </a:r>
            <a:r>
              <a:rPr lang="ko-KR" altLang="en-US" sz="2800">
                <a:latin typeface="Consolas" panose="020B0609020204030204" pitchFamily="49" charset="0"/>
              </a:rPr>
              <a:t>연산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9" name="화살표: 오른쪽 78">
            <a:extLst>
              <a:ext uri="{FF2B5EF4-FFF2-40B4-BE49-F238E27FC236}">
                <a16:creationId xmlns:a16="http://schemas.microsoft.com/office/drawing/2014/main" id="{29E579D3-F6E3-42A0-BD1D-81B0CD01C7E9}"/>
              </a:ext>
            </a:extLst>
          </p:cNvPr>
          <p:cNvSpPr/>
          <p:nvPr/>
        </p:nvSpPr>
        <p:spPr>
          <a:xfrm rot="10800000">
            <a:off x="6517142" y="4984170"/>
            <a:ext cx="909498" cy="450499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1" name="화살표: 오른쪽 80">
            <a:extLst>
              <a:ext uri="{FF2B5EF4-FFF2-40B4-BE49-F238E27FC236}">
                <a16:creationId xmlns:a16="http://schemas.microsoft.com/office/drawing/2014/main" id="{92D0E162-3E2E-422F-BBD4-A0D4A380A5A4}"/>
              </a:ext>
            </a:extLst>
          </p:cNvPr>
          <p:cNvSpPr/>
          <p:nvPr/>
        </p:nvSpPr>
        <p:spPr>
          <a:xfrm>
            <a:off x="6535968" y="5676275"/>
            <a:ext cx="909498" cy="450499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136A5F2-E857-4239-8078-09B6CEC0DF6B}"/>
              </a:ext>
            </a:extLst>
          </p:cNvPr>
          <p:cNvSpPr txBox="1"/>
          <p:nvPr/>
        </p:nvSpPr>
        <p:spPr>
          <a:xfrm>
            <a:off x="7896165" y="5674803"/>
            <a:ext cx="12971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V </a:t>
            </a:r>
            <a:r>
              <a:rPr lang="ko-KR" altLang="en-US" sz="2800">
                <a:latin typeface="Consolas" panose="020B0609020204030204" pitchFamily="49" charset="0"/>
              </a:rPr>
              <a:t>연산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57132A5B-299B-4600-A46E-16CF1FA1F840}"/>
              </a:ext>
            </a:extLst>
          </p:cNvPr>
          <p:cNvGrpSpPr/>
          <p:nvPr/>
        </p:nvGrpSpPr>
        <p:grpSpPr>
          <a:xfrm>
            <a:off x="9847136" y="3191689"/>
            <a:ext cx="348342" cy="805543"/>
            <a:chOff x="8203472" y="2063931"/>
            <a:chExt cx="348342" cy="805543"/>
          </a:xfrm>
        </p:grpSpPr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D1BD62C7-B49B-4C27-A091-876C79965B7B}"/>
                </a:ext>
              </a:extLst>
            </p:cNvPr>
            <p:cNvSpPr/>
            <p:nvPr/>
          </p:nvSpPr>
          <p:spPr>
            <a:xfrm>
              <a:off x="8220891" y="2063931"/>
              <a:ext cx="330923" cy="33092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AD935D59-1682-4D96-B645-44A2AE0B9814}"/>
                </a:ext>
              </a:extLst>
            </p:cNvPr>
            <p:cNvCxnSpPr>
              <a:stCxn id="84" idx="4"/>
            </p:cNvCxnSpPr>
            <p:nvPr/>
          </p:nvCxnSpPr>
          <p:spPr>
            <a:xfrm flipH="1">
              <a:off x="8377646" y="2394854"/>
              <a:ext cx="8707" cy="4005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8A47131A-A4C0-44C8-9124-84A87F0761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2185" y="2508069"/>
              <a:ext cx="174168" cy="870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90D15541-4748-4C10-BF95-9D63064D085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77646" y="2508070"/>
              <a:ext cx="174168" cy="870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5EAAFEA2-F7C5-47BE-B9A7-F3F4783F3E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03472" y="2782391"/>
              <a:ext cx="174168" cy="870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F8FA30B5-B943-4CF5-BDB0-D1BA759D49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68933" y="2782392"/>
              <a:ext cx="174168" cy="870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FFCB0F08-04EF-4650-8CC8-F6F9985A2AB1}"/>
              </a:ext>
            </a:extLst>
          </p:cNvPr>
          <p:cNvGrpSpPr/>
          <p:nvPr/>
        </p:nvGrpSpPr>
        <p:grpSpPr>
          <a:xfrm>
            <a:off x="9328980" y="3202470"/>
            <a:ext cx="348342" cy="805543"/>
            <a:chOff x="8203472" y="2063931"/>
            <a:chExt cx="348342" cy="805543"/>
          </a:xfrm>
        </p:grpSpPr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1FA706BD-4B56-4659-BD6F-0B8FA709A649}"/>
                </a:ext>
              </a:extLst>
            </p:cNvPr>
            <p:cNvSpPr/>
            <p:nvPr/>
          </p:nvSpPr>
          <p:spPr>
            <a:xfrm>
              <a:off x="8220891" y="2063931"/>
              <a:ext cx="330923" cy="33092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E1B4CFEB-6EB4-43A8-8246-BBAA60419E05}"/>
                </a:ext>
              </a:extLst>
            </p:cNvPr>
            <p:cNvCxnSpPr>
              <a:stCxn id="91" idx="4"/>
            </p:cNvCxnSpPr>
            <p:nvPr/>
          </p:nvCxnSpPr>
          <p:spPr>
            <a:xfrm flipH="1">
              <a:off x="8377646" y="2394854"/>
              <a:ext cx="8707" cy="4005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5D89A17B-2592-425B-9CFD-92DAD8DF26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2185" y="2508069"/>
              <a:ext cx="174168" cy="870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F538A3E8-865B-4AAA-B397-1BAADAC3D1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77646" y="2508070"/>
              <a:ext cx="174168" cy="870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F2BC0106-8C0A-4338-A6FA-7E12B6A805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03472" y="2782391"/>
              <a:ext cx="174168" cy="870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9638CEEF-40D8-4DA1-9A8B-A6C28D444E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68933" y="2782392"/>
              <a:ext cx="174168" cy="870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3049F783-5C20-4100-876B-5A47BCF79BB6}"/>
              </a:ext>
            </a:extLst>
          </p:cNvPr>
          <p:cNvGrpSpPr/>
          <p:nvPr/>
        </p:nvGrpSpPr>
        <p:grpSpPr>
          <a:xfrm>
            <a:off x="10891466" y="3213264"/>
            <a:ext cx="348342" cy="805543"/>
            <a:chOff x="8203472" y="2063931"/>
            <a:chExt cx="348342" cy="805543"/>
          </a:xfrm>
        </p:grpSpPr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545D08BC-7EAF-47ED-A7F9-B13E412789B6}"/>
                </a:ext>
              </a:extLst>
            </p:cNvPr>
            <p:cNvSpPr/>
            <p:nvPr/>
          </p:nvSpPr>
          <p:spPr>
            <a:xfrm>
              <a:off x="8220891" y="2063931"/>
              <a:ext cx="330923" cy="33092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C905F2A9-CF06-42EB-BDC4-C3619509C815}"/>
                </a:ext>
              </a:extLst>
            </p:cNvPr>
            <p:cNvCxnSpPr>
              <a:stCxn id="98" idx="4"/>
            </p:cNvCxnSpPr>
            <p:nvPr/>
          </p:nvCxnSpPr>
          <p:spPr>
            <a:xfrm flipH="1">
              <a:off x="8377646" y="2394854"/>
              <a:ext cx="8707" cy="4005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821E373D-7D9B-4AB5-9196-1142ECBC6D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2185" y="2508069"/>
              <a:ext cx="174168" cy="870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48D32670-AAD9-41DB-9918-AC409F013F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77646" y="2508070"/>
              <a:ext cx="174168" cy="870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A9FFD42E-1602-4E60-9D09-98681017AD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03472" y="2782391"/>
              <a:ext cx="174168" cy="870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BB2583B0-DFE8-4E97-B219-3095169ACB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68933" y="2782392"/>
              <a:ext cx="174168" cy="870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47DD5E46-9181-4307-909A-861C5C2D2A71}"/>
              </a:ext>
            </a:extLst>
          </p:cNvPr>
          <p:cNvGrpSpPr/>
          <p:nvPr/>
        </p:nvGrpSpPr>
        <p:grpSpPr>
          <a:xfrm>
            <a:off x="10317164" y="3213264"/>
            <a:ext cx="348342" cy="805543"/>
            <a:chOff x="7979232" y="4648198"/>
            <a:chExt cx="348342" cy="805543"/>
          </a:xfrm>
        </p:grpSpPr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6D1D70FE-B5FD-4E91-BD76-4D8370C6B6AB}"/>
                </a:ext>
              </a:extLst>
            </p:cNvPr>
            <p:cNvSpPr/>
            <p:nvPr/>
          </p:nvSpPr>
          <p:spPr>
            <a:xfrm>
              <a:off x="7996651" y="4648198"/>
              <a:ext cx="330923" cy="33092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2BC6B436-73DC-48A2-8139-0F190E92B1BF}"/>
                </a:ext>
              </a:extLst>
            </p:cNvPr>
            <p:cNvCxnSpPr>
              <a:stCxn id="105" idx="4"/>
            </p:cNvCxnSpPr>
            <p:nvPr/>
          </p:nvCxnSpPr>
          <p:spPr>
            <a:xfrm flipH="1">
              <a:off x="8153406" y="4979121"/>
              <a:ext cx="8707" cy="4005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CD2A9D91-E622-497C-B4B6-B623868C39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87945" y="5092336"/>
              <a:ext cx="174168" cy="870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8D57A716-639C-410A-ABCC-97629D8DCF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53406" y="5092337"/>
              <a:ext cx="174168" cy="870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F5D50CBC-7028-431A-9EEE-395B8CE3A5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79232" y="5366658"/>
              <a:ext cx="174168" cy="870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1C7D391C-0BBF-423C-9218-7F379C3BEA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44693" y="5366659"/>
              <a:ext cx="174168" cy="870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4AF733AC-AE5E-4ECD-A9A2-A6C4620BFAAC}"/>
              </a:ext>
            </a:extLst>
          </p:cNvPr>
          <p:cNvGrpSpPr/>
          <p:nvPr/>
        </p:nvGrpSpPr>
        <p:grpSpPr>
          <a:xfrm>
            <a:off x="12044297" y="3213461"/>
            <a:ext cx="348342" cy="805543"/>
            <a:chOff x="8203472" y="2063931"/>
            <a:chExt cx="348342" cy="805543"/>
          </a:xfrm>
        </p:grpSpPr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2538D166-1B15-44A9-AB5D-061B74EB34F1}"/>
                </a:ext>
              </a:extLst>
            </p:cNvPr>
            <p:cNvSpPr/>
            <p:nvPr/>
          </p:nvSpPr>
          <p:spPr>
            <a:xfrm>
              <a:off x="8220891" y="2063931"/>
              <a:ext cx="330923" cy="33092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0BB89C24-84D1-4711-979A-C40239393623}"/>
                </a:ext>
              </a:extLst>
            </p:cNvPr>
            <p:cNvCxnSpPr>
              <a:stCxn id="112" idx="4"/>
            </p:cNvCxnSpPr>
            <p:nvPr/>
          </p:nvCxnSpPr>
          <p:spPr>
            <a:xfrm flipH="1">
              <a:off x="8377646" y="2394854"/>
              <a:ext cx="8707" cy="4005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8A4D36FF-2768-4D5D-9DCD-82BBA8363B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2185" y="2508069"/>
              <a:ext cx="174168" cy="870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8436A0FD-8158-46F5-B98A-83DE6EC1248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77646" y="2508070"/>
              <a:ext cx="174168" cy="870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204A1637-B88C-469C-B899-B46CBC50BE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03472" y="2782391"/>
              <a:ext cx="174168" cy="870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3CA70947-C246-4278-A621-A842B18E9F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68933" y="2782392"/>
              <a:ext cx="174168" cy="870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B125AEA5-0256-4018-80A9-68FB9504F755}"/>
              </a:ext>
            </a:extLst>
          </p:cNvPr>
          <p:cNvGrpSpPr/>
          <p:nvPr/>
        </p:nvGrpSpPr>
        <p:grpSpPr>
          <a:xfrm>
            <a:off x="11469995" y="3213461"/>
            <a:ext cx="348342" cy="805543"/>
            <a:chOff x="7979232" y="4648198"/>
            <a:chExt cx="348342" cy="805543"/>
          </a:xfrm>
        </p:grpSpPr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6A3EB37E-04DE-47D6-8D83-8CC016F3F9FF}"/>
                </a:ext>
              </a:extLst>
            </p:cNvPr>
            <p:cNvSpPr/>
            <p:nvPr/>
          </p:nvSpPr>
          <p:spPr>
            <a:xfrm>
              <a:off x="7996651" y="4648198"/>
              <a:ext cx="330923" cy="33092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7ACA7F58-E67A-4998-8A32-99AF30EF97F7}"/>
                </a:ext>
              </a:extLst>
            </p:cNvPr>
            <p:cNvCxnSpPr>
              <a:stCxn id="119" idx="4"/>
            </p:cNvCxnSpPr>
            <p:nvPr/>
          </p:nvCxnSpPr>
          <p:spPr>
            <a:xfrm flipH="1">
              <a:off x="8153406" y="4979121"/>
              <a:ext cx="8707" cy="4005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5CE43F82-1C9F-4C0F-9325-73AF2328C0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87945" y="5092336"/>
              <a:ext cx="174168" cy="870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F99DF933-76F8-4437-A05F-3CC62844DD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53406" y="5092337"/>
              <a:ext cx="174168" cy="870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CB107E5A-19FC-41A7-9CDD-9B2544D5DD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79232" y="5366658"/>
              <a:ext cx="174168" cy="870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CD350239-ACC2-4EC4-B2C5-CDDD56D05C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44693" y="5366659"/>
              <a:ext cx="174168" cy="870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92741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73B606-2B96-4946-A9EB-C2FAB32A7969}"/>
              </a:ext>
            </a:extLst>
          </p:cNvPr>
          <p:cNvSpPr txBox="1"/>
          <p:nvPr/>
        </p:nvSpPr>
        <p:spPr>
          <a:xfrm>
            <a:off x="1159701" y="451812"/>
            <a:ext cx="7127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데드락</a:t>
            </a:r>
            <a:r>
              <a:rPr lang="en-US" altLang="ko-KR" sz="2800">
                <a:latin typeface="Consolas" panose="020B0609020204030204" pitchFamily="49" charset="0"/>
              </a:rPr>
              <a:t>( dead lock ) : </a:t>
            </a:r>
            <a:r>
              <a:rPr lang="ko-KR" altLang="en-US" sz="2800">
                <a:latin typeface="Consolas" panose="020B0609020204030204" pitchFamily="49" charset="0"/>
              </a:rPr>
              <a:t>생각하는 철학자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CFBDDF76-4187-4FFD-A10E-A0B601C4988F}"/>
              </a:ext>
            </a:extLst>
          </p:cNvPr>
          <p:cNvSpPr/>
          <p:nvPr/>
        </p:nvSpPr>
        <p:spPr>
          <a:xfrm>
            <a:off x="984068" y="1645920"/>
            <a:ext cx="2838994" cy="283899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769B7A6-D0EB-44A8-9C22-CA3C9ABDEEDD}"/>
              </a:ext>
            </a:extLst>
          </p:cNvPr>
          <p:cNvSpPr/>
          <p:nvPr/>
        </p:nvSpPr>
        <p:spPr>
          <a:xfrm>
            <a:off x="2325188" y="4572000"/>
            <a:ext cx="348343" cy="3483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3A4F897D-5DE2-4410-AB76-422753089797}"/>
              </a:ext>
            </a:extLst>
          </p:cNvPr>
          <p:cNvSpPr/>
          <p:nvPr/>
        </p:nvSpPr>
        <p:spPr>
          <a:xfrm>
            <a:off x="3823062" y="3509555"/>
            <a:ext cx="348343" cy="3483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5AAD0EB4-3CBE-4F0C-B9F2-24461EB6DD6F}"/>
              </a:ext>
            </a:extLst>
          </p:cNvPr>
          <p:cNvSpPr/>
          <p:nvPr/>
        </p:nvSpPr>
        <p:spPr>
          <a:xfrm>
            <a:off x="3361508" y="1567544"/>
            <a:ext cx="348343" cy="3483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3A496283-EABC-4064-90B4-B0F1D9336C6B}"/>
              </a:ext>
            </a:extLst>
          </p:cNvPr>
          <p:cNvSpPr/>
          <p:nvPr/>
        </p:nvSpPr>
        <p:spPr>
          <a:xfrm>
            <a:off x="1326993" y="1471748"/>
            <a:ext cx="348343" cy="3483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D7C9C46C-2B2B-42EA-B470-28ACB5DD5785}"/>
              </a:ext>
            </a:extLst>
          </p:cNvPr>
          <p:cNvSpPr/>
          <p:nvPr/>
        </p:nvSpPr>
        <p:spPr>
          <a:xfrm>
            <a:off x="627016" y="3435533"/>
            <a:ext cx="348343" cy="3483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10D8F87-61F5-47DD-892C-244820F11522}"/>
              </a:ext>
            </a:extLst>
          </p:cNvPr>
          <p:cNvSpPr/>
          <p:nvPr/>
        </p:nvSpPr>
        <p:spPr>
          <a:xfrm>
            <a:off x="2987038" y="2000631"/>
            <a:ext cx="348343" cy="34834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F80916BF-D369-46CE-A9CF-3E048264A982}"/>
              </a:ext>
            </a:extLst>
          </p:cNvPr>
          <p:cNvSpPr/>
          <p:nvPr/>
        </p:nvSpPr>
        <p:spPr>
          <a:xfrm>
            <a:off x="1637210" y="1994263"/>
            <a:ext cx="348343" cy="34834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E4DDF546-861E-410D-AB09-4691A5A5AA3E}"/>
              </a:ext>
            </a:extLst>
          </p:cNvPr>
          <p:cNvSpPr/>
          <p:nvPr/>
        </p:nvSpPr>
        <p:spPr>
          <a:xfrm>
            <a:off x="1152821" y="3261361"/>
            <a:ext cx="348343" cy="34834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57913E90-D465-4C95-A025-6167AB138BD4}"/>
              </a:ext>
            </a:extLst>
          </p:cNvPr>
          <p:cNvSpPr/>
          <p:nvPr/>
        </p:nvSpPr>
        <p:spPr>
          <a:xfrm>
            <a:off x="2316479" y="4023359"/>
            <a:ext cx="348343" cy="34834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00DE31F2-BE2E-4E14-BDB4-F17ACD4FE261}"/>
              </a:ext>
            </a:extLst>
          </p:cNvPr>
          <p:cNvSpPr/>
          <p:nvPr/>
        </p:nvSpPr>
        <p:spPr>
          <a:xfrm>
            <a:off x="3297257" y="3335383"/>
            <a:ext cx="348343" cy="34834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74FDA64-EC7D-4655-984B-1873F23D7E80}"/>
              </a:ext>
            </a:extLst>
          </p:cNvPr>
          <p:cNvCxnSpPr/>
          <p:nvPr/>
        </p:nvCxnSpPr>
        <p:spPr>
          <a:xfrm flipV="1">
            <a:off x="1239906" y="3596638"/>
            <a:ext cx="243841" cy="5747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6A4FB6BB-814D-4FC1-8B11-71AD5BB6EF54}"/>
              </a:ext>
            </a:extLst>
          </p:cNvPr>
          <p:cNvCxnSpPr>
            <a:cxnSpLocks/>
          </p:cNvCxnSpPr>
          <p:nvPr/>
        </p:nvCxnSpPr>
        <p:spPr>
          <a:xfrm flipH="1" flipV="1">
            <a:off x="2699662" y="4206238"/>
            <a:ext cx="383174" cy="4876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69629A87-C5DB-4237-BACE-78B3FE56AB94}"/>
              </a:ext>
            </a:extLst>
          </p:cNvPr>
          <p:cNvCxnSpPr>
            <a:cxnSpLocks/>
          </p:cNvCxnSpPr>
          <p:nvPr/>
        </p:nvCxnSpPr>
        <p:spPr>
          <a:xfrm flipH="1">
            <a:off x="3531325" y="3141127"/>
            <a:ext cx="600892" cy="1286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EA910C92-E674-4A44-BC72-BC6874A97F69}"/>
              </a:ext>
            </a:extLst>
          </p:cNvPr>
          <p:cNvCxnSpPr>
            <a:cxnSpLocks/>
          </p:cNvCxnSpPr>
          <p:nvPr/>
        </p:nvCxnSpPr>
        <p:spPr>
          <a:xfrm flipH="1">
            <a:off x="3196046" y="1446122"/>
            <a:ext cx="34834" cy="5104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85190F30-C12E-4A6B-88E2-A9826EC05F89}"/>
              </a:ext>
            </a:extLst>
          </p:cNvPr>
          <p:cNvCxnSpPr>
            <a:cxnSpLocks/>
          </p:cNvCxnSpPr>
          <p:nvPr/>
        </p:nvCxnSpPr>
        <p:spPr>
          <a:xfrm>
            <a:off x="997130" y="2139952"/>
            <a:ext cx="618308" cy="1177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CA49ABF-6EBE-44C1-AA35-197DBE5DD6BE}"/>
              </a:ext>
            </a:extLst>
          </p:cNvPr>
          <p:cNvSpPr txBox="1"/>
          <p:nvPr/>
        </p:nvSpPr>
        <p:spPr>
          <a:xfrm>
            <a:off x="5459110" y="1889762"/>
            <a:ext cx="240963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lock(1)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lock(2)</a:t>
            </a:r>
          </a:p>
          <a:p>
            <a:r>
              <a:rPr lang="ko-KR" altLang="en-US" sz="2800">
                <a:latin typeface="Consolas" panose="020B0609020204030204" pitchFamily="49" charset="0"/>
              </a:rPr>
              <a:t>   어떤 동작</a:t>
            </a:r>
          </a:p>
          <a:p>
            <a:pPr algn="l"/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3736C7D-80BB-4B42-B789-021E7FBA2650}"/>
              </a:ext>
            </a:extLst>
          </p:cNvPr>
          <p:cNvSpPr txBox="1"/>
          <p:nvPr/>
        </p:nvSpPr>
        <p:spPr>
          <a:xfrm>
            <a:off x="10015627" y="1859136"/>
            <a:ext cx="240963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lock(2)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lock(1)</a:t>
            </a:r>
          </a:p>
          <a:p>
            <a:r>
              <a:rPr lang="ko-KR" altLang="en-US" sz="2800">
                <a:latin typeface="Consolas" panose="020B0609020204030204" pitchFamily="49" charset="0"/>
              </a:rPr>
              <a:t>   어떤 동작</a:t>
            </a:r>
          </a:p>
          <a:p>
            <a:pPr algn="l"/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40BB7CC-31DF-4379-AB11-95CC60BAC32D}"/>
              </a:ext>
            </a:extLst>
          </p:cNvPr>
          <p:cNvSpPr/>
          <p:nvPr/>
        </p:nvSpPr>
        <p:spPr>
          <a:xfrm>
            <a:off x="8203474" y="1471748"/>
            <a:ext cx="836023" cy="5288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F5CD6874-7FEA-458B-B558-A107CB809D66}"/>
              </a:ext>
            </a:extLst>
          </p:cNvPr>
          <p:cNvSpPr/>
          <p:nvPr/>
        </p:nvSpPr>
        <p:spPr>
          <a:xfrm>
            <a:off x="8203473" y="2220685"/>
            <a:ext cx="836023" cy="5288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90B50120-C39D-4301-925A-AB56231A11DC}"/>
              </a:ext>
            </a:extLst>
          </p:cNvPr>
          <p:cNvSpPr/>
          <p:nvPr/>
        </p:nvSpPr>
        <p:spPr>
          <a:xfrm>
            <a:off x="5027826" y="2425269"/>
            <a:ext cx="465359" cy="34180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0E4626D-CD95-487E-9C3F-F57883E63CB5}"/>
              </a:ext>
            </a:extLst>
          </p:cNvPr>
          <p:cNvSpPr txBox="1"/>
          <p:nvPr/>
        </p:nvSpPr>
        <p:spPr>
          <a:xfrm>
            <a:off x="9039496" y="1463541"/>
            <a:ext cx="3818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1</a:t>
            </a:r>
          </a:p>
          <a:p>
            <a:pPr algn="l"/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760A26B-A1EA-4DB7-84E8-2C1BD36B6CA3}"/>
              </a:ext>
            </a:extLst>
          </p:cNvPr>
          <p:cNvSpPr txBox="1"/>
          <p:nvPr/>
        </p:nvSpPr>
        <p:spPr>
          <a:xfrm>
            <a:off x="9014044" y="2257679"/>
            <a:ext cx="3818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2</a:t>
            </a:r>
          </a:p>
          <a:p>
            <a:pPr algn="l"/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41" name="화살표: 오른쪽 140">
            <a:extLst>
              <a:ext uri="{FF2B5EF4-FFF2-40B4-BE49-F238E27FC236}">
                <a16:creationId xmlns:a16="http://schemas.microsoft.com/office/drawing/2014/main" id="{6A9CB41A-A100-49DE-AD49-81C9BD57E4CE}"/>
              </a:ext>
            </a:extLst>
          </p:cNvPr>
          <p:cNvSpPr/>
          <p:nvPr/>
        </p:nvSpPr>
        <p:spPr>
          <a:xfrm>
            <a:off x="9594484" y="2392924"/>
            <a:ext cx="465359" cy="34180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5777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73B606-2B96-4946-A9EB-C2FAB32A7969}"/>
              </a:ext>
            </a:extLst>
          </p:cNvPr>
          <p:cNvSpPr txBox="1"/>
          <p:nvPr/>
        </p:nvSpPr>
        <p:spPr>
          <a:xfrm>
            <a:off x="1159701" y="451812"/>
            <a:ext cx="7127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데드락</a:t>
            </a:r>
            <a:r>
              <a:rPr lang="en-US" altLang="ko-KR" sz="2800">
                <a:latin typeface="Consolas" panose="020B0609020204030204" pitchFamily="49" charset="0"/>
              </a:rPr>
              <a:t>( dead lock ) : </a:t>
            </a:r>
            <a:r>
              <a:rPr lang="ko-KR" altLang="en-US" sz="2800">
                <a:latin typeface="Consolas" panose="020B0609020204030204" pitchFamily="49" charset="0"/>
              </a:rPr>
              <a:t>생각하는 철학자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CFBDDF76-4187-4FFD-A10E-A0B601C4988F}"/>
              </a:ext>
            </a:extLst>
          </p:cNvPr>
          <p:cNvSpPr/>
          <p:nvPr/>
        </p:nvSpPr>
        <p:spPr>
          <a:xfrm>
            <a:off x="984068" y="1645920"/>
            <a:ext cx="2838994" cy="283899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769B7A6-D0EB-44A8-9C22-CA3C9ABDEEDD}"/>
              </a:ext>
            </a:extLst>
          </p:cNvPr>
          <p:cNvSpPr/>
          <p:nvPr/>
        </p:nvSpPr>
        <p:spPr>
          <a:xfrm>
            <a:off x="2325188" y="4572000"/>
            <a:ext cx="348343" cy="3483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3A4F897D-5DE2-4410-AB76-422753089797}"/>
              </a:ext>
            </a:extLst>
          </p:cNvPr>
          <p:cNvSpPr/>
          <p:nvPr/>
        </p:nvSpPr>
        <p:spPr>
          <a:xfrm>
            <a:off x="3823062" y="3509555"/>
            <a:ext cx="348343" cy="3483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5AAD0EB4-3CBE-4F0C-B9F2-24461EB6DD6F}"/>
              </a:ext>
            </a:extLst>
          </p:cNvPr>
          <p:cNvSpPr/>
          <p:nvPr/>
        </p:nvSpPr>
        <p:spPr>
          <a:xfrm>
            <a:off x="3361508" y="1567544"/>
            <a:ext cx="348343" cy="3483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3A496283-EABC-4064-90B4-B0F1D9336C6B}"/>
              </a:ext>
            </a:extLst>
          </p:cNvPr>
          <p:cNvSpPr/>
          <p:nvPr/>
        </p:nvSpPr>
        <p:spPr>
          <a:xfrm>
            <a:off x="1326993" y="1471748"/>
            <a:ext cx="348343" cy="3483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D7C9C46C-2B2B-42EA-B470-28ACB5DD5785}"/>
              </a:ext>
            </a:extLst>
          </p:cNvPr>
          <p:cNvSpPr/>
          <p:nvPr/>
        </p:nvSpPr>
        <p:spPr>
          <a:xfrm>
            <a:off x="627016" y="3435533"/>
            <a:ext cx="348343" cy="3483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10D8F87-61F5-47DD-892C-244820F11522}"/>
              </a:ext>
            </a:extLst>
          </p:cNvPr>
          <p:cNvSpPr/>
          <p:nvPr/>
        </p:nvSpPr>
        <p:spPr>
          <a:xfrm>
            <a:off x="2987038" y="2000631"/>
            <a:ext cx="348343" cy="34834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F80916BF-D369-46CE-A9CF-3E048264A982}"/>
              </a:ext>
            </a:extLst>
          </p:cNvPr>
          <p:cNvSpPr/>
          <p:nvPr/>
        </p:nvSpPr>
        <p:spPr>
          <a:xfrm>
            <a:off x="1637210" y="1994263"/>
            <a:ext cx="348343" cy="34834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E4DDF546-861E-410D-AB09-4691A5A5AA3E}"/>
              </a:ext>
            </a:extLst>
          </p:cNvPr>
          <p:cNvSpPr/>
          <p:nvPr/>
        </p:nvSpPr>
        <p:spPr>
          <a:xfrm>
            <a:off x="1152821" y="3261361"/>
            <a:ext cx="348343" cy="34834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57913E90-D465-4C95-A025-6167AB138BD4}"/>
              </a:ext>
            </a:extLst>
          </p:cNvPr>
          <p:cNvSpPr/>
          <p:nvPr/>
        </p:nvSpPr>
        <p:spPr>
          <a:xfrm>
            <a:off x="2316479" y="4023359"/>
            <a:ext cx="348343" cy="34834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00DE31F2-BE2E-4E14-BDB4-F17ACD4FE261}"/>
              </a:ext>
            </a:extLst>
          </p:cNvPr>
          <p:cNvSpPr/>
          <p:nvPr/>
        </p:nvSpPr>
        <p:spPr>
          <a:xfrm>
            <a:off x="3297257" y="3335383"/>
            <a:ext cx="348343" cy="34834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74FDA64-EC7D-4655-984B-1873F23D7E80}"/>
              </a:ext>
            </a:extLst>
          </p:cNvPr>
          <p:cNvCxnSpPr/>
          <p:nvPr/>
        </p:nvCxnSpPr>
        <p:spPr>
          <a:xfrm flipV="1">
            <a:off x="1239906" y="3596638"/>
            <a:ext cx="243841" cy="5747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6A4FB6BB-814D-4FC1-8B11-71AD5BB6EF54}"/>
              </a:ext>
            </a:extLst>
          </p:cNvPr>
          <p:cNvCxnSpPr>
            <a:cxnSpLocks/>
          </p:cNvCxnSpPr>
          <p:nvPr/>
        </p:nvCxnSpPr>
        <p:spPr>
          <a:xfrm flipH="1" flipV="1">
            <a:off x="2699662" y="4206238"/>
            <a:ext cx="383174" cy="4876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69629A87-C5DB-4237-BACE-78B3FE56AB94}"/>
              </a:ext>
            </a:extLst>
          </p:cNvPr>
          <p:cNvCxnSpPr>
            <a:cxnSpLocks/>
          </p:cNvCxnSpPr>
          <p:nvPr/>
        </p:nvCxnSpPr>
        <p:spPr>
          <a:xfrm flipH="1">
            <a:off x="3531325" y="3141127"/>
            <a:ext cx="600892" cy="1286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EA910C92-E674-4A44-BC72-BC6874A97F69}"/>
              </a:ext>
            </a:extLst>
          </p:cNvPr>
          <p:cNvCxnSpPr>
            <a:cxnSpLocks/>
          </p:cNvCxnSpPr>
          <p:nvPr/>
        </p:nvCxnSpPr>
        <p:spPr>
          <a:xfrm flipH="1">
            <a:off x="3196046" y="1446122"/>
            <a:ext cx="34834" cy="5104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85190F30-C12E-4A6B-88E2-A9826EC05F89}"/>
              </a:ext>
            </a:extLst>
          </p:cNvPr>
          <p:cNvCxnSpPr>
            <a:cxnSpLocks/>
          </p:cNvCxnSpPr>
          <p:nvPr/>
        </p:nvCxnSpPr>
        <p:spPr>
          <a:xfrm>
            <a:off x="997130" y="2139952"/>
            <a:ext cx="618308" cy="1177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CA49ABF-6EBE-44C1-AA35-197DBE5DD6BE}"/>
              </a:ext>
            </a:extLst>
          </p:cNvPr>
          <p:cNvSpPr txBox="1"/>
          <p:nvPr/>
        </p:nvSpPr>
        <p:spPr>
          <a:xfrm>
            <a:off x="5459110" y="1889762"/>
            <a:ext cx="240963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lock(1)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lock(2)</a:t>
            </a:r>
          </a:p>
          <a:p>
            <a:r>
              <a:rPr lang="ko-KR" altLang="en-US" sz="2800">
                <a:latin typeface="Consolas" panose="020B0609020204030204" pitchFamily="49" charset="0"/>
              </a:rPr>
              <a:t>   어떤 동작</a:t>
            </a:r>
          </a:p>
          <a:p>
            <a:pPr algn="l"/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3736C7D-80BB-4B42-B789-021E7FBA2650}"/>
              </a:ext>
            </a:extLst>
          </p:cNvPr>
          <p:cNvSpPr txBox="1"/>
          <p:nvPr/>
        </p:nvSpPr>
        <p:spPr>
          <a:xfrm>
            <a:off x="10015627" y="1859136"/>
            <a:ext cx="240963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lock(1)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lock(2)</a:t>
            </a:r>
          </a:p>
          <a:p>
            <a:r>
              <a:rPr lang="ko-KR" altLang="en-US" sz="2800">
                <a:latin typeface="Consolas" panose="020B0609020204030204" pitchFamily="49" charset="0"/>
              </a:rPr>
              <a:t>   어떤 동작</a:t>
            </a:r>
          </a:p>
          <a:p>
            <a:pPr algn="l"/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40BB7CC-31DF-4379-AB11-95CC60BAC32D}"/>
              </a:ext>
            </a:extLst>
          </p:cNvPr>
          <p:cNvSpPr/>
          <p:nvPr/>
        </p:nvSpPr>
        <p:spPr>
          <a:xfrm>
            <a:off x="8203474" y="1471748"/>
            <a:ext cx="836023" cy="5288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F5CD6874-7FEA-458B-B558-A107CB809D66}"/>
              </a:ext>
            </a:extLst>
          </p:cNvPr>
          <p:cNvSpPr/>
          <p:nvPr/>
        </p:nvSpPr>
        <p:spPr>
          <a:xfrm>
            <a:off x="8203473" y="2220685"/>
            <a:ext cx="836023" cy="5288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90B50120-C39D-4301-925A-AB56231A11DC}"/>
              </a:ext>
            </a:extLst>
          </p:cNvPr>
          <p:cNvSpPr/>
          <p:nvPr/>
        </p:nvSpPr>
        <p:spPr>
          <a:xfrm>
            <a:off x="4905628" y="3363836"/>
            <a:ext cx="465359" cy="34180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0E4626D-CD95-487E-9C3F-F57883E63CB5}"/>
              </a:ext>
            </a:extLst>
          </p:cNvPr>
          <p:cNvSpPr txBox="1"/>
          <p:nvPr/>
        </p:nvSpPr>
        <p:spPr>
          <a:xfrm>
            <a:off x="9039496" y="1463541"/>
            <a:ext cx="3818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1</a:t>
            </a:r>
          </a:p>
          <a:p>
            <a:pPr algn="l"/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760A26B-A1EA-4DB7-84E8-2C1BD36B6CA3}"/>
              </a:ext>
            </a:extLst>
          </p:cNvPr>
          <p:cNvSpPr txBox="1"/>
          <p:nvPr/>
        </p:nvSpPr>
        <p:spPr>
          <a:xfrm>
            <a:off x="9014044" y="2257679"/>
            <a:ext cx="3818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2</a:t>
            </a:r>
          </a:p>
          <a:p>
            <a:pPr algn="l"/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41" name="화살표: 오른쪽 140">
            <a:extLst>
              <a:ext uri="{FF2B5EF4-FFF2-40B4-BE49-F238E27FC236}">
                <a16:creationId xmlns:a16="http://schemas.microsoft.com/office/drawing/2014/main" id="{6A9CB41A-A100-49DE-AD49-81C9BD57E4CE}"/>
              </a:ext>
            </a:extLst>
          </p:cNvPr>
          <p:cNvSpPr/>
          <p:nvPr/>
        </p:nvSpPr>
        <p:spPr>
          <a:xfrm>
            <a:off x="9617387" y="1956583"/>
            <a:ext cx="465359" cy="34180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3668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73B606-2B96-4946-A9EB-C2FAB32A7969}"/>
              </a:ext>
            </a:extLst>
          </p:cNvPr>
          <p:cNvSpPr txBox="1"/>
          <p:nvPr/>
        </p:nvSpPr>
        <p:spPr>
          <a:xfrm>
            <a:off x="1159701" y="451812"/>
            <a:ext cx="7127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데드락</a:t>
            </a:r>
            <a:r>
              <a:rPr lang="en-US" altLang="ko-KR" sz="2800">
                <a:latin typeface="Consolas" panose="020B0609020204030204" pitchFamily="49" charset="0"/>
              </a:rPr>
              <a:t>( dead lock ) : </a:t>
            </a:r>
            <a:r>
              <a:rPr lang="ko-KR" altLang="en-US" sz="2800">
                <a:latin typeface="Consolas" panose="020B0609020204030204" pitchFamily="49" charset="0"/>
              </a:rPr>
              <a:t>생각하는 철학자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CFBDDF76-4187-4FFD-A10E-A0B601C4988F}"/>
              </a:ext>
            </a:extLst>
          </p:cNvPr>
          <p:cNvSpPr/>
          <p:nvPr/>
        </p:nvSpPr>
        <p:spPr>
          <a:xfrm>
            <a:off x="984068" y="1645920"/>
            <a:ext cx="2838994" cy="283899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769B7A6-D0EB-44A8-9C22-CA3C9ABDEEDD}"/>
              </a:ext>
            </a:extLst>
          </p:cNvPr>
          <p:cNvSpPr/>
          <p:nvPr/>
        </p:nvSpPr>
        <p:spPr>
          <a:xfrm>
            <a:off x="2325188" y="4572000"/>
            <a:ext cx="348343" cy="3483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3A4F897D-5DE2-4410-AB76-422753089797}"/>
              </a:ext>
            </a:extLst>
          </p:cNvPr>
          <p:cNvSpPr/>
          <p:nvPr/>
        </p:nvSpPr>
        <p:spPr>
          <a:xfrm>
            <a:off x="3823062" y="3509555"/>
            <a:ext cx="348343" cy="3483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5AAD0EB4-3CBE-4F0C-B9F2-24461EB6DD6F}"/>
              </a:ext>
            </a:extLst>
          </p:cNvPr>
          <p:cNvSpPr/>
          <p:nvPr/>
        </p:nvSpPr>
        <p:spPr>
          <a:xfrm>
            <a:off x="3361508" y="1567544"/>
            <a:ext cx="348343" cy="3483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3A496283-EABC-4064-90B4-B0F1D9336C6B}"/>
              </a:ext>
            </a:extLst>
          </p:cNvPr>
          <p:cNvSpPr/>
          <p:nvPr/>
        </p:nvSpPr>
        <p:spPr>
          <a:xfrm>
            <a:off x="1326993" y="1471748"/>
            <a:ext cx="348343" cy="3483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D7C9C46C-2B2B-42EA-B470-28ACB5DD5785}"/>
              </a:ext>
            </a:extLst>
          </p:cNvPr>
          <p:cNvSpPr/>
          <p:nvPr/>
        </p:nvSpPr>
        <p:spPr>
          <a:xfrm>
            <a:off x="627016" y="3435533"/>
            <a:ext cx="348343" cy="3483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10D8F87-61F5-47DD-892C-244820F11522}"/>
              </a:ext>
            </a:extLst>
          </p:cNvPr>
          <p:cNvSpPr/>
          <p:nvPr/>
        </p:nvSpPr>
        <p:spPr>
          <a:xfrm>
            <a:off x="2987038" y="2000631"/>
            <a:ext cx="348343" cy="34834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F80916BF-D369-46CE-A9CF-3E048264A982}"/>
              </a:ext>
            </a:extLst>
          </p:cNvPr>
          <p:cNvSpPr/>
          <p:nvPr/>
        </p:nvSpPr>
        <p:spPr>
          <a:xfrm>
            <a:off x="1637210" y="1994263"/>
            <a:ext cx="348343" cy="34834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E4DDF546-861E-410D-AB09-4691A5A5AA3E}"/>
              </a:ext>
            </a:extLst>
          </p:cNvPr>
          <p:cNvSpPr/>
          <p:nvPr/>
        </p:nvSpPr>
        <p:spPr>
          <a:xfrm>
            <a:off x="1152821" y="3261361"/>
            <a:ext cx="348343" cy="34834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57913E90-D465-4C95-A025-6167AB138BD4}"/>
              </a:ext>
            </a:extLst>
          </p:cNvPr>
          <p:cNvSpPr/>
          <p:nvPr/>
        </p:nvSpPr>
        <p:spPr>
          <a:xfrm>
            <a:off x="2316479" y="4023359"/>
            <a:ext cx="348343" cy="34834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00DE31F2-BE2E-4E14-BDB4-F17ACD4FE261}"/>
              </a:ext>
            </a:extLst>
          </p:cNvPr>
          <p:cNvSpPr/>
          <p:nvPr/>
        </p:nvSpPr>
        <p:spPr>
          <a:xfrm>
            <a:off x="3297257" y="3335383"/>
            <a:ext cx="348343" cy="34834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74FDA64-EC7D-4655-984B-1873F23D7E80}"/>
              </a:ext>
            </a:extLst>
          </p:cNvPr>
          <p:cNvCxnSpPr/>
          <p:nvPr/>
        </p:nvCxnSpPr>
        <p:spPr>
          <a:xfrm flipV="1">
            <a:off x="1239906" y="3596638"/>
            <a:ext cx="243841" cy="5747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6A4FB6BB-814D-4FC1-8B11-71AD5BB6EF54}"/>
              </a:ext>
            </a:extLst>
          </p:cNvPr>
          <p:cNvCxnSpPr>
            <a:cxnSpLocks/>
          </p:cNvCxnSpPr>
          <p:nvPr/>
        </p:nvCxnSpPr>
        <p:spPr>
          <a:xfrm flipH="1" flipV="1">
            <a:off x="2699662" y="4206238"/>
            <a:ext cx="383174" cy="4876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69629A87-C5DB-4237-BACE-78B3FE56AB94}"/>
              </a:ext>
            </a:extLst>
          </p:cNvPr>
          <p:cNvCxnSpPr>
            <a:cxnSpLocks/>
          </p:cNvCxnSpPr>
          <p:nvPr/>
        </p:nvCxnSpPr>
        <p:spPr>
          <a:xfrm flipH="1">
            <a:off x="3531325" y="3141127"/>
            <a:ext cx="600892" cy="1286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EA910C92-E674-4A44-BC72-BC6874A97F69}"/>
              </a:ext>
            </a:extLst>
          </p:cNvPr>
          <p:cNvCxnSpPr>
            <a:cxnSpLocks/>
          </p:cNvCxnSpPr>
          <p:nvPr/>
        </p:nvCxnSpPr>
        <p:spPr>
          <a:xfrm flipH="1">
            <a:off x="3196046" y="1446122"/>
            <a:ext cx="34834" cy="5104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85190F30-C12E-4A6B-88E2-A9826EC05F89}"/>
              </a:ext>
            </a:extLst>
          </p:cNvPr>
          <p:cNvCxnSpPr>
            <a:cxnSpLocks/>
          </p:cNvCxnSpPr>
          <p:nvPr/>
        </p:nvCxnSpPr>
        <p:spPr>
          <a:xfrm>
            <a:off x="997130" y="2139952"/>
            <a:ext cx="618308" cy="1177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CA49ABF-6EBE-44C1-AA35-197DBE5DD6BE}"/>
              </a:ext>
            </a:extLst>
          </p:cNvPr>
          <p:cNvSpPr txBox="1"/>
          <p:nvPr/>
        </p:nvSpPr>
        <p:spPr>
          <a:xfrm>
            <a:off x="5459110" y="1889762"/>
            <a:ext cx="240963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lock(1)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lock(2)</a:t>
            </a:r>
          </a:p>
          <a:p>
            <a:r>
              <a:rPr lang="ko-KR" altLang="en-US" sz="2800">
                <a:latin typeface="Consolas" panose="020B0609020204030204" pitchFamily="49" charset="0"/>
              </a:rPr>
              <a:t>   어떤 동작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unlock(2)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unlock(1)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3736C7D-80BB-4B42-B789-021E7FBA2650}"/>
              </a:ext>
            </a:extLst>
          </p:cNvPr>
          <p:cNvSpPr txBox="1"/>
          <p:nvPr/>
        </p:nvSpPr>
        <p:spPr>
          <a:xfrm>
            <a:off x="10015627" y="1859136"/>
            <a:ext cx="240963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lock(1)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lock(2)</a:t>
            </a:r>
          </a:p>
          <a:p>
            <a:r>
              <a:rPr lang="ko-KR" altLang="en-US" sz="2800">
                <a:latin typeface="Consolas" panose="020B0609020204030204" pitchFamily="49" charset="0"/>
              </a:rPr>
              <a:t>   어떤 동작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unlock(2)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unlock(1)</a:t>
            </a:r>
            <a:endParaRPr lang="ko-KR" altLang="en-US" sz="2800">
              <a:latin typeface="Consolas" panose="020B0609020204030204" pitchFamily="49" charset="0"/>
            </a:endParaRPr>
          </a:p>
          <a:p>
            <a:pPr algn="l"/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40BB7CC-31DF-4379-AB11-95CC60BAC32D}"/>
              </a:ext>
            </a:extLst>
          </p:cNvPr>
          <p:cNvSpPr/>
          <p:nvPr/>
        </p:nvSpPr>
        <p:spPr>
          <a:xfrm>
            <a:off x="8203474" y="1471748"/>
            <a:ext cx="836023" cy="5288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F5CD6874-7FEA-458B-B558-A107CB809D66}"/>
              </a:ext>
            </a:extLst>
          </p:cNvPr>
          <p:cNvSpPr/>
          <p:nvPr/>
        </p:nvSpPr>
        <p:spPr>
          <a:xfrm>
            <a:off x="8203473" y="2220685"/>
            <a:ext cx="836023" cy="5288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90B50120-C39D-4301-925A-AB56231A11DC}"/>
              </a:ext>
            </a:extLst>
          </p:cNvPr>
          <p:cNvSpPr/>
          <p:nvPr/>
        </p:nvSpPr>
        <p:spPr>
          <a:xfrm>
            <a:off x="4922793" y="4143106"/>
            <a:ext cx="465359" cy="34180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0E4626D-CD95-487E-9C3F-F57883E63CB5}"/>
              </a:ext>
            </a:extLst>
          </p:cNvPr>
          <p:cNvSpPr txBox="1"/>
          <p:nvPr/>
        </p:nvSpPr>
        <p:spPr>
          <a:xfrm>
            <a:off x="9039496" y="1463541"/>
            <a:ext cx="3818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1</a:t>
            </a:r>
          </a:p>
          <a:p>
            <a:pPr algn="l"/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760A26B-A1EA-4DB7-84E8-2C1BD36B6CA3}"/>
              </a:ext>
            </a:extLst>
          </p:cNvPr>
          <p:cNvSpPr txBox="1"/>
          <p:nvPr/>
        </p:nvSpPr>
        <p:spPr>
          <a:xfrm>
            <a:off x="9014044" y="2257679"/>
            <a:ext cx="3818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2</a:t>
            </a:r>
          </a:p>
          <a:p>
            <a:pPr algn="l"/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41" name="화살표: 오른쪽 140">
            <a:extLst>
              <a:ext uri="{FF2B5EF4-FFF2-40B4-BE49-F238E27FC236}">
                <a16:creationId xmlns:a16="http://schemas.microsoft.com/office/drawing/2014/main" id="{6A9CB41A-A100-49DE-AD49-81C9BD57E4CE}"/>
              </a:ext>
            </a:extLst>
          </p:cNvPr>
          <p:cNvSpPr/>
          <p:nvPr/>
        </p:nvSpPr>
        <p:spPr>
          <a:xfrm>
            <a:off x="9631678" y="1915887"/>
            <a:ext cx="465359" cy="34180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559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6C22933-52ED-4174-91A2-6E957BD843B6}"/>
              </a:ext>
            </a:extLst>
          </p:cNvPr>
          <p:cNvSpPr txBox="1"/>
          <p:nvPr/>
        </p:nvSpPr>
        <p:spPr>
          <a:xfrm>
            <a:off x="1643269" y="556592"/>
            <a:ext cx="1992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120  280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4E99ECE-E108-4A42-BB5B-5B7977BA0405}"/>
              </a:ext>
            </a:extLst>
          </p:cNvPr>
          <p:cNvCxnSpPr/>
          <p:nvPr/>
        </p:nvCxnSpPr>
        <p:spPr>
          <a:xfrm>
            <a:off x="1537252" y="556592"/>
            <a:ext cx="0" cy="584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F1759F2-A0DB-4EFA-9E8A-761E5B71051A}"/>
              </a:ext>
            </a:extLst>
          </p:cNvPr>
          <p:cNvCxnSpPr>
            <a:cxnSpLocks/>
          </p:cNvCxnSpPr>
          <p:nvPr/>
        </p:nvCxnSpPr>
        <p:spPr>
          <a:xfrm>
            <a:off x="1537252" y="1141367"/>
            <a:ext cx="25179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AF77C2E-AFDC-4BA6-B430-779F9F3C226B}"/>
              </a:ext>
            </a:extLst>
          </p:cNvPr>
          <p:cNvSpPr txBox="1"/>
          <p:nvPr/>
        </p:nvSpPr>
        <p:spPr>
          <a:xfrm>
            <a:off x="803355" y="556592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endParaRPr lang="ko-KR" altLang="en-US" sz="32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97C8B7-7A97-4D9F-B6A0-9E8D11406963}"/>
              </a:ext>
            </a:extLst>
          </p:cNvPr>
          <p:cNvSpPr txBox="1"/>
          <p:nvPr/>
        </p:nvSpPr>
        <p:spPr>
          <a:xfrm>
            <a:off x="1643269" y="1141367"/>
            <a:ext cx="1992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 12   28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C73686D-30B7-43AC-ABC9-19D4B9F9C5BF}"/>
              </a:ext>
            </a:extLst>
          </p:cNvPr>
          <p:cNvCxnSpPr/>
          <p:nvPr/>
        </p:nvCxnSpPr>
        <p:spPr>
          <a:xfrm>
            <a:off x="1537252" y="1272210"/>
            <a:ext cx="0" cy="584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DDF81AF-AF71-4438-9BF0-52FB5D022E4C}"/>
              </a:ext>
            </a:extLst>
          </p:cNvPr>
          <p:cNvCxnSpPr>
            <a:cxnSpLocks/>
          </p:cNvCxnSpPr>
          <p:nvPr/>
        </p:nvCxnSpPr>
        <p:spPr>
          <a:xfrm>
            <a:off x="1537252" y="1856985"/>
            <a:ext cx="25179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65FE356-0EEF-4557-8BF4-A65FA532C012}"/>
              </a:ext>
            </a:extLst>
          </p:cNvPr>
          <p:cNvSpPr txBox="1"/>
          <p:nvPr/>
        </p:nvSpPr>
        <p:spPr>
          <a:xfrm>
            <a:off x="803355" y="1272210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endParaRPr lang="ko-KR" altLang="en-US" sz="32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2C5A4-499C-43E7-9800-4ADFD5620866}"/>
              </a:ext>
            </a:extLst>
          </p:cNvPr>
          <p:cNvSpPr txBox="1"/>
          <p:nvPr/>
        </p:nvSpPr>
        <p:spPr>
          <a:xfrm>
            <a:off x="1912793" y="1856984"/>
            <a:ext cx="17668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 6   14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CFCC23F-FD73-4DC8-93B3-EC82F509A261}"/>
              </a:ext>
            </a:extLst>
          </p:cNvPr>
          <p:cNvCxnSpPr/>
          <p:nvPr/>
        </p:nvCxnSpPr>
        <p:spPr>
          <a:xfrm>
            <a:off x="1537252" y="1987827"/>
            <a:ext cx="0" cy="584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3F1DBC0-8A8F-47C3-A205-2A654A3FD12C}"/>
              </a:ext>
            </a:extLst>
          </p:cNvPr>
          <p:cNvCxnSpPr>
            <a:cxnSpLocks/>
          </p:cNvCxnSpPr>
          <p:nvPr/>
        </p:nvCxnSpPr>
        <p:spPr>
          <a:xfrm>
            <a:off x="1537252" y="2572602"/>
            <a:ext cx="25179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AC1EA44-707A-4288-B1BF-1D36975C2398}"/>
              </a:ext>
            </a:extLst>
          </p:cNvPr>
          <p:cNvSpPr txBox="1"/>
          <p:nvPr/>
        </p:nvSpPr>
        <p:spPr>
          <a:xfrm>
            <a:off x="803355" y="1987827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endParaRPr lang="ko-KR" altLang="en-US" sz="32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D06ACBC-C1FB-4033-BFD4-E8A263E8E182}"/>
              </a:ext>
            </a:extLst>
          </p:cNvPr>
          <p:cNvSpPr txBox="1"/>
          <p:nvPr/>
        </p:nvSpPr>
        <p:spPr>
          <a:xfrm>
            <a:off x="1912793" y="2572601"/>
            <a:ext cx="17668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 3    7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9589A7-0870-4B23-A4CE-73335BB40F87}"/>
              </a:ext>
            </a:extLst>
          </p:cNvPr>
          <p:cNvSpPr txBox="1"/>
          <p:nvPr/>
        </p:nvSpPr>
        <p:spPr>
          <a:xfrm>
            <a:off x="4953466" y="138924"/>
            <a:ext cx="677461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>
                <a:latin typeface="Consolas" panose="020B0609020204030204" pitchFamily="49" charset="0"/>
              </a:rPr>
              <a:t>유클리드 호제법</a:t>
            </a:r>
            <a:endParaRPr lang="en-US" altLang="ko-KR" sz="3200">
              <a:latin typeface="Consolas" panose="020B0609020204030204" pitchFamily="49" charset="0"/>
            </a:endParaRP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: a</a:t>
            </a:r>
            <a:r>
              <a:rPr lang="ko-KR" altLang="en-US" sz="3200">
                <a:latin typeface="Consolas" panose="020B0609020204030204" pitchFamily="49" charset="0"/>
              </a:rPr>
              <a:t>와 </a:t>
            </a:r>
            <a:r>
              <a:rPr lang="en-US" altLang="ko-KR" sz="3200">
                <a:latin typeface="Consolas" panose="020B0609020204030204" pitchFamily="49" charset="0"/>
              </a:rPr>
              <a:t>b</a:t>
            </a:r>
            <a:r>
              <a:rPr lang="ko-KR" altLang="en-US" sz="3200">
                <a:latin typeface="Consolas" panose="020B0609020204030204" pitchFamily="49" charset="0"/>
              </a:rPr>
              <a:t>의 최대공약수는 </a:t>
            </a:r>
            <a:r>
              <a:rPr lang="en-US" altLang="ko-KR" sz="3200">
                <a:latin typeface="Consolas" panose="020B0609020204030204" pitchFamily="49" charset="0"/>
              </a:rPr>
              <a:t>b</a:t>
            </a:r>
            <a:r>
              <a:rPr lang="ko-KR" altLang="en-US" sz="3200">
                <a:latin typeface="Consolas" panose="020B0609020204030204" pitchFamily="49" charset="0"/>
              </a:rPr>
              <a:t>와 </a:t>
            </a:r>
            <a:r>
              <a:rPr lang="en-US" altLang="ko-KR" sz="3200">
                <a:latin typeface="Consolas" panose="020B0609020204030204" pitchFamily="49" charset="0"/>
              </a:rPr>
              <a:t>c</a:t>
            </a:r>
            <a:r>
              <a:rPr lang="ko-KR" altLang="en-US" sz="3200">
                <a:latin typeface="Consolas" panose="020B0609020204030204" pitchFamily="49" charset="0"/>
              </a:rPr>
              <a:t>의 </a:t>
            </a:r>
            <a:endParaRPr lang="en-US" altLang="ko-KR" sz="3200">
              <a:latin typeface="Consolas" panose="020B0609020204030204" pitchFamily="49" charset="0"/>
            </a:endParaRPr>
          </a:p>
          <a:p>
            <a:pPr algn="l"/>
            <a:r>
              <a:rPr lang="ko-KR" altLang="en-US" sz="3200">
                <a:latin typeface="Consolas" panose="020B0609020204030204" pitchFamily="49" charset="0"/>
              </a:rPr>
              <a:t>최대 공약수와 같다</a:t>
            </a:r>
            <a:r>
              <a:rPr lang="en-US" altLang="ko-KR" sz="3200">
                <a:latin typeface="Consolas" panose="020B0609020204030204" pitchFamily="49" charset="0"/>
              </a:rPr>
              <a:t>.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33171A-3723-4058-862F-71D9739AFE72}"/>
              </a:ext>
            </a:extLst>
          </p:cNvPr>
          <p:cNvSpPr txBox="1"/>
          <p:nvPr/>
        </p:nvSpPr>
        <p:spPr>
          <a:xfrm>
            <a:off x="5433390" y="2049817"/>
            <a:ext cx="38010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a = b*x + c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280 = 120*x + 40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130BB0C-90C1-407D-8E61-2A5E44169483}"/>
              </a:ext>
            </a:extLst>
          </p:cNvPr>
          <p:cNvSpPr txBox="1"/>
          <p:nvPr/>
        </p:nvSpPr>
        <p:spPr>
          <a:xfrm>
            <a:off x="5433390" y="2983419"/>
            <a:ext cx="35750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120 = 40*x + 0 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CBCD6FE-35BF-43CE-84F8-BD06593006C9}"/>
              </a:ext>
            </a:extLst>
          </p:cNvPr>
          <p:cNvSpPr txBox="1"/>
          <p:nvPr/>
        </p:nvSpPr>
        <p:spPr>
          <a:xfrm>
            <a:off x="4828272" y="4703998"/>
            <a:ext cx="17668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t = b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b = a%b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a = t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232DF0E-7D62-4DB0-AF98-B6F5D9380D30}"/>
              </a:ext>
            </a:extLst>
          </p:cNvPr>
          <p:cNvSpPr txBox="1"/>
          <p:nvPr/>
        </p:nvSpPr>
        <p:spPr>
          <a:xfrm>
            <a:off x="7783507" y="5075059"/>
            <a:ext cx="31229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a, b = b, a%b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565D29E-2650-461A-A676-703778DCC2A1}"/>
              </a:ext>
            </a:extLst>
          </p:cNvPr>
          <p:cNvSpPr txBox="1"/>
          <p:nvPr/>
        </p:nvSpPr>
        <p:spPr>
          <a:xfrm>
            <a:off x="5433390" y="3531270"/>
            <a:ext cx="31229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40 = 0*x + 0 </a:t>
            </a:r>
            <a:endParaRPr lang="ko-KR" altLang="en-US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8752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73B606-2B96-4946-A9EB-C2FAB32A7969}"/>
              </a:ext>
            </a:extLst>
          </p:cNvPr>
          <p:cNvSpPr txBox="1"/>
          <p:nvPr/>
        </p:nvSpPr>
        <p:spPr>
          <a:xfrm>
            <a:off x="976821" y="225389"/>
            <a:ext cx="25875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>
                <a:latin typeface="Consolas" panose="020B0609020204030204" pitchFamily="49" charset="0"/>
              </a:rPr>
              <a:t>스택</a:t>
            </a:r>
            <a:r>
              <a:rPr lang="en-US" altLang="ko-KR" sz="3200">
                <a:latin typeface="Consolas" panose="020B0609020204030204" pitchFamily="49" charset="0"/>
              </a:rPr>
              <a:t>(Stack)</a:t>
            </a:r>
            <a:endParaRPr lang="ko-KR" altLang="en-US" sz="3200" dirty="0">
              <a:latin typeface="Consolas" panose="020B0609020204030204" pitchFamily="49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CB07CDA-594C-4AF5-AD68-B1EC2CA2CA91}"/>
              </a:ext>
            </a:extLst>
          </p:cNvPr>
          <p:cNvCxnSpPr/>
          <p:nvPr/>
        </p:nvCxnSpPr>
        <p:spPr>
          <a:xfrm>
            <a:off x="5608320" y="801456"/>
            <a:ext cx="0" cy="3265714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85077FE-AABC-4B08-BB56-33569A216DFC}"/>
              </a:ext>
            </a:extLst>
          </p:cNvPr>
          <p:cNvCxnSpPr/>
          <p:nvPr/>
        </p:nvCxnSpPr>
        <p:spPr>
          <a:xfrm>
            <a:off x="7802879" y="810164"/>
            <a:ext cx="0" cy="3265714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80E0D63-8A5B-4290-8773-2BA924FDFFBF}"/>
              </a:ext>
            </a:extLst>
          </p:cNvPr>
          <p:cNvCxnSpPr>
            <a:cxnSpLocks/>
          </p:cNvCxnSpPr>
          <p:nvPr/>
        </p:nvCxnSpPr>
        <p:spPr>
          <a:xfrm flipH="1">
            <a:off x="5599610" y="4058461"/>
            <a:ext cx="2203269" cy="8708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D7B841D-07DA-4926-ABA1-45C594BF5F87}"/>
              </a:ext>
            </a:extLst>
          </p:cNvPr>
          <p:cNvSpPr/>
          <p:nvPr/>
        </p:nvSpPr>
        <p:spPr>
          <a:xfrm>
            <a:off x="5913122" y="3429000"/>
            <a:ext cx="1341118" cy="5225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80F8B7-3602-4BBD-8EC6-06BABE1ECB66}"/>
              </a:ext>
            </a:extLst>
          </p:cNvPr>
          <p:cNvSpPr txBox="1"/>
          <p:nvPr/>
        </p:nvSpPr>
        <p:spPr>
          <a:xfrm>
            <a:off x="8359127" y="517776"/>
            <a:ext cx="4719562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LIFO(Last</a:t>
            </a:r>
            <a:r>
              <a:rPr lang="ko-KR" altLang="en-US" sz="2800">
                <a:latin typeface="Consolas" panose="020B0609020204030204" pitchFamily="49" charset="0"/>
              </a:rPr>
              <a:t> </a:t>
            </a:r>
            <a:r>
              <a:rPr lang="en-US" altLang="ko-KR" sz="2800">
                <a:latin typeface="Consolas" panose="020B0609020204030204" pitchFamily="49" charset="0"/>
              </a:rPr>
              <a:t>In</a:t>
            </a:r>
            <a:r>
              <a:rPr lang="ko-KR" altLang="en-US" sz="2800">
                <a:latin typeface="Consolas" panose="020B0609020204030204" pitchFamily="49" charset="0"/>
              </a:rPr>
              <a:t> </a:t>
            </a:r>
            <a:r>
              <a:rPr lang="en-US" altLang="ko-KR" sz="2800">
                <a:latin typeface="Consolas" panose="020B0609020204030204" pitchFamily="49" charset="0"/>
              </a:rPr>
              <a:t>First</a:t>
            </a:r>
            <a:r>
              <a:rPr lang="ko-KR" altLang="en-US" sz="2800">
                <a:latin typeface="Consolas" panose="020B0609020204030204" pitchFamily="49" charset="0"/>
              </a:rPr>
              <a:t> </a:t>
            </a:r>
            <a:r>
              <a:rPr lang="en-US" altLang="ko-KR" sz="2800">
                <a:latin typeface="Consolas" panose="020B0609020204030204" pitchFamily="49" charset="0"/>
              </a:rPr>
              <a:t>Out)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push(1)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push(2)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push(3)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print(pop())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print(pop())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print(pop())</a:t>
            </a:r>
            <a:endParaRPr lang="ko-KR" altLang="en-US" sz="2800">
              <a:latin typeface="Consolas" panose="020B0609020204030204" pitchFamily="49" charset="0"/>
            </a:endParaRPr>
          </a:p>
          <a:p>
            <a:endParaRPr lang="ko-KR" altLang="en-US" sz="2800">
              <a:latin typeface="Consolas" panose="020B0609020204030204" pitchFamily="49" charset="0"/>
            </a:endParaRPr>
          </a:p>
          <a:p>
            <a:pPr algn="l"/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BB30051-2FB6-4152-899D-1A54CD4B1C46}"/>
              </a:ext>
            </a:extLst>
          </p:cNvPr>
          <p:cNvSpPr/>
          <p:nvPr/>
        </p:nvSpPr>
        <p:spPr>
          <a:xfrm>
            <a:off x="5911983" y="2846148"/>
            <a:ext cx="1341118" cy="5225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340A900-753B-4693-A34F-7B9CACDCF3E0}"/>
              </a:ext>
            </a:extLst>
          </p:cNvPr>
          <p:cNvSpPr/>
          <p:nvPr/>
        </p:nvSpPr>
        <p:spPr>
          <a:xfrm>
            <a:off x="5920861" y="2253514"/>
            <a:ext cx="1341118" cy="5225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FCC6F02-AEA0-4FB8-A7E2-3FAF0278F54A}"/>
              </a:ext>
            </a:extLst>
          </p:cNvPr>
          <p:cNvSpPr txBox="1"/>
          <p:nvPr/>
        </p:nvSpPr>
        <p:spPr>
          <a:xfrm>
            <a:off x="6006163" y="4248726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3 2 1</a:t>
            </a:r>
            <a:endParaRPr lang="ko-KR" altLang="en-US" sz="2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3913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73B606-2B96-4946-A9EB-C2FAB32A7969}"/>
              </a:ext>
            </a:extLst>
          </p:cNvPr>
          <p:cNvSpPr txBox="1"/>
          <p:nvPr/>
        </p:nvSpPr>
        <p:spPr>
          <a:xfrm>
            <a:off x="976821" y="225389"/>
            <a:ext cx="25875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>
                <a:latin typeface="Consolas" panose="020B0609020204030204" pitchFamily="49" charset="0"/>
              </a:rPr>
              <a:t>스택</a:t>
            </a:r>
            <a:r>
              <a:rPr lang="en-US" altLang="ko-KR" sz="3200">
                <a:latin typeface="Consolas" panose="020B0609020204030204" pitchFamily="49" charset="0"/>
              </a:rPr>
              <a:t>(Stack)</a:t>
            </a:r>
            <a:endParaRPr lang="ko-KR" altLang="en-US" sz="32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80F8B7-3602-4BBD-8EC6-06BABE1ECB66}"/>
              </a:ext>
            </a:extLst>
          </p:cNvPr>
          <p:cNvSpPr txBox="1"/>
          <p:nvPr/>
        </p:nvSpPr>
        <p:spPr>
          <a:xfrm>
            <a:off x="8359127" y="517776"/>
            <a:ext cx="4719562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LIFO(Last</a:t>
            </a:r>
            <a:r>
              <a:rPr lang="ko-KR" altLang="en-US" sz="2800">
                <a:latin typeface="Consolas" panose="020B0609020204030204" pitchFamily="49" charset="0"/>
              </a:rPr>
              <a:t> </a:t>
            </a:r>
            <a:r>
              <a:rPr lang="en-US" altLang="ko-KR" sz="2800">
                <a:latin typeface="Consolas" panose="020B0609020204030204" pitchFamily="49" charset="0"/>
              </a:rPr>
              <a:t>In</a:t>
            </a:r>
            <a:r>
              <a:rPr lang="ko-KR" altLang="en-US" sz="2800">
                <a:latin typeface="Consolas" panose="020B0609020204030204" pitchFamily="49" charset="0"/>
              </a:rPr>
              <a:t> </a:t>
            </a:r>
            <a:r>
              <a:rPr lang="en-US" altLang="ko-KR" sz="2800">
                <a:latin typeface="Consolas" panose="020B0609020204030204" pitchFamily="49" charset="0"/>
              </a:rPr>
              <a:t>First</a:t>
            </a:r>
            <a:r>
              <a:rPr lang="ko-KR" altLang="en-US" sz="2800">
                <a:latin typeface="Consolas" panose="020B0609020204030204" pitchFamily="49" charset="0"/>
              </a:rPr>
              <a:t> </a:t>
            </a:r>
            <a:r>
              <a:rPr lang="en-US" altLang="ko-KR" sz="2800">
                <a:latin typeface="Consolas" panose="020B0609020204030204" pitchFamily="49" charset="0"/>
              </a:rPr>
              <a:t>Out)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push(1)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push(2)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push(3)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print(pop())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print(pop())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print(pop())</a:t>
            </a:r>
            <a:endParaRPr lang="ko-KR" altLang="en-US" sz="2800">
              <a:latin typeface="Consolas" panose="020B0609020204030204" pitchFamily="49" charset="0"/>
            </a:endParaRPr>
          </a:p>
          <a:p>
            <a:endParaRPr lang="ko-KR" altLang="en-US" sz="2800">
              <a:latin typeface="Consolas" panose="020B0609020204030204" pitchFamily="49" charset="0"/>
            </a:endParaRPr>
          </a:p>
          <a:p>
            <a:pPr algn="l"/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FCC6F02-AEA0-4FB8-A7E2-3FAF0278F54A}"/>
              </a:ext>
            </a:extLst>
          </p:cNvPr>
          <p:cNvSpPr txBox="1"/>
          <p:nvPr/>
        </p:nvSpPr>
        <p:spPr>
          <a:xfrm>
            <a:off x="6006163" y="4248726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3 2 1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6C84C5A-9FCA-4286-BE51-EF43B4648023}"/>
              </a:ext>
            </a:extLst>
          </p:cNvPr>
          <p:cNvSpPr/>
          <p:nvPr/>
        </p:nvSpPr>
        <p:spPr>
          <a:xfrm>
            <a:off x="2185851" y="1828800"/>
            <a:ext cx="478971" cy="4789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ECE7B41-68D9-43D9-BF1D-42DA9156C43E}"/>
              </a:ext>
            </a:extLst>
          </p:cNvPr>
          <p:cNvSpPr/>
          <p:nvPr/>
        </p:nvSpPr>
        <p:spPr>
          <a:xfrm>
            <a:off x="2882536" y="1828800"/>
            <a:ext cx="478971" cy="4789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4AB2BDF-B134-481E-B0E4-5B28B246160E}"/>
              </a:ext>
            </a:extLst>
          </p:cNvPr>
          <p:cNvCxnSpPr>
            <a:stCxn id="2" idx="3"/>
            <a:endCxn id="12" idx="1"/>
          </p:cNvCxnSpPr>
          <p:nvPr/>
        </p:nvCxnSpPr>
        <p:spPr>
          <a:xfrm>
            <a:off x="2664822" y="2068286"/>
            <a:ext cx="2177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5EFC563-5A1B-4438-B577-AE29A102D526}"/>
              </a:ext>
            </a:extLst>
          </p:cNvPr>
          <p:cNvSpPr/>
          <p:nvPr/>
        </p:nvSpPr>
        <p:spPr>
          <a:xfrm>
            <a:off x="2185851" y="2547257"/>
            <a:ext cx="478971" cy="4789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711EE20-177E-4D3F-9C35-48B58EE2AF8C}"/>
              </a:ext>
            </a:extLst>
          </p:cNvPr>
          <p:cNvSpPr/>
          <p:nvPr/>
        </p:nvSpPr>
        <p:spPr>
          <a:xfrm>
            <a:off x="2882536" y="2547257"/>
            <a:ext cx="478971" cy="4789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2C8D8CE-BE2B-4C53-9BF9-001CBBBB9637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2664822" y="2786743"/>
            <a:ext cx="2177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82B36A0-1B21-4A9D-91D5-6F094474D667}"/>
              </a:ext>
            </a:extLst>
          </p:cNvPr>
          <p:cNvSpPr/>
          <p:nvPr/>
        </p:nvSpPr>
        <p:spPr>
          <a:xfrm>
            <a:off x="3607787" y="2547256"/>
            <a:ext cx="478971" cy="4789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FEA92E3-55CB-426B-88AE-E0D63BC9F8D4}"/>
              </a:ext>
            </a:extLst>
          </p:cNvPr>
          <p:cNvCxnSpPr>
            <a:cxnSpLocks/>
            <a:stCxn id="20" idx="3"/>
            <a:endCxn id="23" idx="1"/>
          </p:cNvCxnSpPr>
          <p:nvPr/>
        </p:nvCxnSpPr>
        <p:spPr>
          <a:xfrm flipV="1">
            <a:off x="3361507" y="2786742"/>
            <a:ext cx="2462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FCBF193-C801-4535-B2B6-D746C0B917D3}"/>
              </a:ext>
            </a:extLst>
          </p:cNvPr>
          <p:cNvCxnSpPr/>
          <p:nvPr/>
        </p:nvCxnSpPr>
        <p:spPr>
          <a:xfrm>
            <a:off x="2664822" y="2786741"/>
            <a:ext cx="2177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AB1FE63-EBB2-461A-90CD-E8B891682B17}"/>
              </a:ext>
            </a:extLst>
          </p:cNvPr>
          <p:cNvSpPr/>
          <p:nvPr/>
        </p:nvSpPr>
        <p:spPr>
          <a:xfrm>
            <a:off x="2185851" y="3265712"/>
            <a:ext cx="478971" cy="4789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1B1FA2D-3A1B-4AB3-9E54-62B7EC67C74E}"/>
              </a:ext>
            </a:extLst>
          </p:cNvPr>
          <p:cNvSpPr/>
          <p:nvPr/>
        </p:nvSpPr>
        <p:spPr>
          <a:xfrm>
            <a:off x="2882536" y="3265712"/>
            <a:ext cx="478971" cy="4789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34B54CA-62FF-4FF2-8441-EE1C72DED3B8}"/>
              </a:ext>
            </a:extLst>
          </p:cNvPr>
          <p:cNvCxnSpPr>
            <a:stCxn id="29" idx="3"/>
            <a:endCxn id="31" idx="1"/>
          </p:cNvCxnSpPr>
          <p:nvPr/>
        </p:nvCxnSpPr>
        <p:spPr>
          <a:xfrm>
            <a:off x="2664822" y="3505198"/>
            <a:ext cx="2177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AFFCE2A-58C1-46F5-BC0E-21C2284BE1CE}"/>
              </a:ext>
            </a:extLst>
          </p:cNvPr>
          <p:cNvSpPr/>
          <p:nvPr/>
        </p:nvSpPr>
        <p:spPr>
          <a:xfrm>
            <a:off x="3607787" y="3265711"/>
            <a:ext cx="478971" cy="4789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E384787-ACEF-4E43-8238-17FF2FC1FDB3}"/>
              </a:ext>
            </a:extLst>
          </p:cNvPr>
          <p:cNvCxnSpPr>
            <a:cxnSpLocks/>
            <a:stCxn id="31" idx="3"/>
            <a:endCxn id="34" idx="1"/>
          </p:cNvCxnSpPr>
          <p:nvPr/>
        </p:nvCxnSpPr>
        <p:spPr>
          <a:xfrm flipV="1">
            <a:off x="3361507" y="3505197"/>
            <a:ext cx="2462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05D81D9-717C-42E6-A468-E540DF2469B5}"/>
              </a:ext>
            </a:extLst>
          </p:cNvPr>
          <p:cNvSpPr/>
          <p:nvPr/>
        </p:nvSpPr>
        <p:spPr>
          <a:xfrm>
            <a:off x="4344185" y="3265711"/>
            <a:ext cx="478971" cy="4789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6371CCD-D347-4D7E-8D85-8BFE64E25E09}"/>
              </a:ext>
            </a:extLst>
          </p:cNvPr>
          <p:cNvCxnSpPr>
            <a:cxnSpLocks/>
            <a:stCxn id="34" idx="3"/>
            <a:endCxn id="39" idx="1"/>
          </p:cNvCxnSpPr>
          <p:nvPr/>
        </p:nvCxnSpPr>
        <p:spPr>
          <a:xfrm>
            <a:off x="4086758" y="3505197"/>
            <a:ext cx="2574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4877DFD-6EA0-4736-BF05-34E1FCDA5D78}"/>
              </a:ext>
            </a:extLst>
          </p:cNvPr>
          <p:cNvSpPr/>
          <p:nvPr/>
        </p:nvSpPr>
        <p:spPr>
          <a:xfrm>
            <a:off x="2185851" y="3984165"/>
            <a:ext cx="478971" cy="4789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CAA55DE-0B7A-41B4-A063-912C670579BF}"/>
              </a:ext>
            </a:extLst>
          </p:cNvPr>
          <p:cNvSpPr/>
          <p:nvPr/>
        </p:nvSpPr>
        <p:spPr>
          <a:xfrm>
            <a:off x="2882536" y="3984165"/>
            <a:ext cx="478971" cy="4789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533AFC1-D338-48F5-ACE1-BEA4C552E1D1}"/>
              </a:ext>
            </a:extLst>
          </p:cNvPr>
          <p:cNvCxnSpPr>
            <a:stCxn id="41" idx="3"/>
            <a:endCxn id="42" idx="1"/>
          </p:cNvCxnSpPr>
          <p:nvPr/>
        </p:nvCxnSpPr>
        <p:spPr>
          <a:xfrm>
            <a:off x="2664822" y="4223651"/>
            <a:ext cx="2177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072BF8C-3AED-4A03-8BF3-56E83C6CFBD2}"/>
              </a:ext>
            </a:extLst>
          </p:cNvPr>
          <p:cNvSpPr/>
          <p:nvPr/>
        </p:nvSpPr>
        <p:spPr>
          <a:xfrm>
            <a:off x="3607787" y="3984164"/>
            <a:ext cx="478971" cy="4789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E1D6517-A490-4C6B-89C4-03F7BEAC54F2}"/>
              </a:ext>
            </a:extLst>
          </p:cNvPr>
          <p:cNvCxnSpPr>
            <a:cxnSpLocks/>
            <a:stCxn id="42" idx="3"/>
            <a:endCxn id="44" idx="1"/>
          </p:cNvCxnSpPr>
          <p:nvPr/>
        </p:nvCxnSpPr>
        <p:spPr>
          <a:xfrm flipV="1">
            <a:off x="3361507" y="4223650"/>
            <a:ext cx="2462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C958217-E540-4F82-9DE6-E8D1E07E023A}"/>
              </a:ext>
            </a:extLst>
          </p:cNvPr>
          <p:cNvSpPr/>
          <p:nvPr/>
        </p:nvSpPr>
        <p:spPr>
          <a:xfrm>
            <a:off x="5872685" y="3769755"/>
            <a:ext cx="478971" cy="4789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254F421-11EC-47CA-85B6-0B61CF838094}"/>
              </a:ext>
            </a:extLst>
          </p:cNvPr>
          <p:cNvSpPr/>
          <p:nvPr/>
        </p:nvSpPr>
        <p:spPr>
          <a:xfrm>
            <a:off x="2195100" y="4702618"/>
            <a:ext cx="478971" cy="4789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CCEA285-F61D-40DA-BB71-2FD9297C4EB8}"/>
              </a:ext>
            </a:extLst>
          </p:cNvPr>
          <p:cNvSpPr/>
          <p:nvPr/>
        </p:nvSpPr>
        <p:spPr>
          <a:xfrm>
            <a:off x="2891785" y="4702618"/>
            <a:ext cx="478971" cy="4789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58E738AF-131A-45B9-A060-98282D5D1FBC}"/>
              </a:ext>
            </a:extLst>
          </p:cNvPr>
          <p:cNvCxnSpPr>
            <a:stCxn id="48" idx="3"/>
            <a:endCxn id="49" idx="1"/>
          </p:cNvCxnSpPr>
          <p:nvPr/>
        </p:nvCxnSpPr>
        <p:spPr>
          <a:xfrm>
            <a:off x="2674071" y="4942104"/>
            <a:ext cx="2177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C3B6BD3-42CE-4DC5-AA04-C435F5945FC5}"/>
              </a:ext>
            </a:extLst>
          </p:cNvPr>
          <p:cNvSpPr/>
          <p:nvPr/>
        </p:nvSpPr>
        <p:spPr>
          <a:xfrm>
            <a:off x="6336679" y="3769755"/>
            <a:ext cx="478971" cy="4789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AF42D85-41AA-4A07-B12F-9D740C2CEADB}"/>
              </a:ext>
            </a:extLst>
          </p:cNvPr>
          <p:cNvSpPr/>
          <p:nvPr/>
        </p:nvSpPr>
        <p:spPr>
          <a:xfrm>
            <a:off x="2195100" y="5486390"/>
            <a:ext cx="478971" cy="4789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E26DC48-040F-44F1-8C81-89E2E8653F56}"/>
              </a:ext>
            </a:extLst>
          </p:cNvPr>
          <p:cNvSpPr/>
          <p:nvPr/>
        </p:nvSpPr>
        <p:spPr>
          <a:xfrm>
            <a:off x="6815648" y="3769755"/>
            <a:ext cx="478971" cy="4789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8123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73B606-2B96-4946-A9EB-C2FAB32A7969}"/>
              </a:ext>
            </a:extLst>
          </p:cNvPr>
          <p:cNvSpPr txBox="1"/>
          <p:nvPr/>
        </p:nvSpPr>
        <p:spPr>
          <a:xfrm>
            <a:off x="976821" y="225389"/>
            <a:ext cx="25875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>
                <a:latin typeface="Consolas" panose="020B0609020204030204" pitchFamily="49" charset="0"/>
              </a:rPr>
              <a:t>스택</a:t>
            </a:r>
            <a:r>
              <a:rPr lang="en-US" altLang="ko-KR" sz="3200">
                <a:latin typeface="Consolas" panose="020B0609020204030204" pitchFamily="49" charset="0"/>
              </a:rPr>
              <a:t>(Stack)</a:t>
            </a:r>
            <a:endParaRPr lang="ko-KR" altLang="en-US" sz="32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80F8B7-3602-4BBD-8EC6-06BABE1ECB66}"/>
              </a:ext>
            </a:extLst>
          </p:cNvPr>
          <p:cNvSpPr txBox="1"/>
          <p:nvPr/>
        </p:nvSpPr>
        <p:spPr>
          <a:xfrm>
            <a:off x="6421435" y="225389"/>
            <a:ext cx="8680581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class Node(object):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def __init__(self, value=None, pointer=None ):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self.value = value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self.pointer = pointer</a:t>
            </a: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class Stack(object):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def __init__(self):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self.head = None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self.count = 0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def isEmpty(self):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return not bool(self.head)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def push(self, item):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self.head = Node(item, self.head)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self.count += 1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9799972-6B14-431B-940A-82090E7EE504}"/>
              </a:ext>
            </a:extLst>
          </p:cNvPr>
          <p:cNvSpPr/>
          <p:nvPr/>
        </p:nvSpPr>
        <p:spPr>
          <a:xfrm>
            <a:off x="1597980" y="1544715"/>
            <a:ext cx="1402672" cy="3994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Stack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F41AAB7-9F74-48BD-8CC7-31B21D4D05DA}"/>
              </a:ext>
            </a:extLst>
          </p:cNvPr>
          <p:cNvSpPr/>
          <p:nvPr/>
        </p:nvSpPr>
        <p:spPr>
          <a:xfrm>
            <a:off x="1597980" y="1944210"/>
            <a:ext cx="1402672" cy="399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0AC40BF-8E12-4ADE-9D8B-5B51AE97D626}"/>
              </a:ext>
            </a:extLst>
          </p:cNvPr>
          <p:cNvSpPr/>
          <p:nvPr/>
        </p:nvSpPr>
        <p:spPr>
          <a:xfrm>
            <a:off x="1597980" y="2343705"/>
            <a:ext cx="1402672" cy="399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E62EA3-1B35-4A6F-B5A7-5361965959A6}"/>
              </a:ext>
            </a:extLst>
          </p:cNvPr>
          <p:cNvSpPr txBox="1"/>
          <p:nvPr/>
        </p:nvSpPr>
        <p:spPr>
          <a:xfrm>
            <a:off x="825596" y="192645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head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82239B4-9847-4E5F-94B6-6F46BBF2E45A}"/>
              </a:ext>
            </a:extLst>
          </p:cNvPr>
          <p:cNvSpPr txBox="1"/>
          <p:nvPr/>
        </p:nvSpPr>
        <p:spPr>
          <a:xfrm>
            <a:off x="719757" y="2306180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count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45A3FC7-FB07-439F-A155-B7DA64E20726}"/>
              </a:ext>
            </a:extLst>
          </p:cNvPr>
          <p:cNvSpPr txBox="1"/>
          <p:nvPr/>
        </p:nvSpPr>
        <p:spPr>
          <a:xfrm>
            <a:off x="922697" y="6032446"/>
            <a:ext cx="13740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push(0)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push(1)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push(2)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E83392C-854B-4B92-BC8C-58E66860E397}"/>
              </a:ext>
            </a:extLst>
          </p:cNvPr>
          <p:cNvSpPr/>
          <p:nvPr/>
        </p:nvSpPr>
        <p:spPr>
          <a:xfrm>
            <a:off x="4214232" y="1544715"/>
            <a:ext cx="1402672" cy="3994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Node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C9EC5B2-513D-41A7-B13C-A7097CC8BD77}"/>
              </a:ext>
            </a:extLst>
          </p:cNvPr>
          <p:cNvSpPr/>
          <p:nvPr/>
        </p:nvSpPr>
        <p:spPr>
          <a:xfrm>
            <a:off x="4214232" y="1944210"/>
            <a:ext cx="1402672" cy="399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F253C1D-47C7-488E-BFF1-0207242A6FAD}"/>
              </a:ext>
            </a:extLst>
          </p:cNvPr>
          <p:cNvSpPr/>
          <p:nvPr/>
        </p:nvSpPr>
        <p:spPr>
          <a:xfrm>
            <a:off x="4214232" y="2343705"/>
            <a:ext cx="1402672" cy="399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None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F0719EE-4C23-4207-B11D-016929C125FF}"/>
              </a:ext>
            </a:extLst>
          </p:cNvPr>
          <p:cNvSpPr txBox="1"/>
          <p:nvPr/>
        </p:nvSpPr>
        <p:spPr>
          <a:xfrm>
            <a:off x="3409701" y="1923519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value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21B79D3-434A-40BD-A8F3-E36CFCB22284}"/>
              </a:ext>
            </a:extLst>
          </p:cNvPr>
          <p:cNvSpPr txBox="1"/>
          <p:nvPr/>
        </p:nvSpPr>
        <p:spPr>
          <a:xfrm>
            <a:off x="3146924" y="2306180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pointer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2772984-955A-4762-B854-6FB18C7A29DC}"/>
              </a:ext>
            </a:extLst>
          </p:cNvPr>
          <p:cNvCxnSpPr>
            <a:stCxn id="35" idx="3"/>
            <a:endCxn id="52" idx="1"/>
          </p:cNvCxnSpPr>
          <p:nvPr/>
        </p:nvCxnSpPr>
        <p:spPr>
          <a:xfrm flipV="1">
            <a:off x="3000652" y="1744463"/>
            <a:ext cx="1213580" cy="3994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438ADAC-387C-40F7-9C45-7BBDDDFE830E}"/>
              </a:ext>
            </a:extLst>
          </p:cNvPr>
          <p:cNvSpPr/>
          <p:nvPr/>
        </p:nvSpPr>
        <p:spPr>
          <a:xfrm>
            <a:off x="1999464" y="4156869"/>
            <a:ext cx="470517" cy="399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742E760-DCC8-44B8-9C52-B7A6A0DF984A}"/>
              </a:ext>
            </a:extLst>
          </p:cNvPr>
          <p:cNvSpPr txBox="1"/>
          <p:nvPr/>
        </p:nvSpPr>
        <p:spPr>
          <a:xfrm>
            <a:off x="1227080" y="413911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head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A77F8BF-A5D7-4C3D-BBA4-2EB222844F84}"/>
              </a:ext>
            </a:extLst>
          </p:cNvPr>
          <p:cNvSpPr/>
          <p:nvPr/>
        </p:nvSpPr>
        <p:spPr>
          <a:xfrm>
            <a:off x="3329130" y="4139114"/>
            <a:ext cx="470517" cy="3994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D1F9865-AE0B-4DF4-AD40-2F5E7D9221D1}"/>
              </a:ext>
            </a:extLst>
          </p:cNvPr>
          <p:cNvSpPr/>
          <p:nvPr/>
        </p:nvSpPr>
        <p:spPr>
          <a:xfrm>
            <a:off x="3811185" y="4139113"/>
            <a:ext cx="877537" cy="399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None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1BA8AEFB-25DF-4941-88DF-BEE4BBC1BB15}"/>
              </a:ext>
            </a:extLst>
          </p:cNvPr>
          <p:cNvCxnSpPr>
            <a:cxnSpLocks/>
            <a:stCxn id="60" idx="3"/>
            <a:endCxn id="62" idx="1"/>
          </p:cNvCxnSpPr>
          <p:nvPr/>
        </p:nvCxnSpPr>
        <p:spPr>
          <a:xfrm flipV="1">
            <a:off x="2469981" y="4338862"/>
            <a:ext cx="859149" cy="177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0CC3BA6B-F945-45C6-B576-C7AC16FBB6EA}"/>
              </a:ext>
            </a:extLst>
          </p:cNvPr>
          <p:cNvSpPr txBox="1"/>
          <p:nvPr/>
        </p:nvSpPr>
        <p:spPr>
          <a:xfrm>
            <a:off x="1215033" y="357581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head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0E4C812-CC64-4A48-9B66-04C2FF0AFCC0}"/>
              </a:ext>
            </a:extLst>
          </p:cNvPr>
          <p:cNvSpPr/>
          <p:nvPr/>
        </p:nvSpPr>
        <p:spPr>
          <a:xfrm>
            <a:off x="1985339" y="3563074"/>
            <a:ext cx="877537" cy="399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None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09E09D6-A26F-4E41-AE18-8D94BB9DA99E}"/>
              </a:ext>
            </a:extLst>
          </p:cNvPr>
          <p:cNvSpPr/>
          <p:nvPr/>
        </p:nvSpPr>
        <p:spPr>
          <a:xfrm>
            <a:off x="1999464" y="4782443"/>
            <a:ext cx="470517" cy="399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1A3B30E-C211-43C8-B3AF-C5CFCC142C8A}"/>
              </a:ext>
            </a:extLst>
          </p:cNvPr>
          <p:cNvSpPr txBox="1"/>
          <p:nvPr/>
        </p:nvSpPr>
        <p:spPr>
          <a:xfrm>
            <a:off x="1227080" y="476468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head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175558F-93E1-45D3-A76F-7B3AE857C1B5}"/>
              </a:ext>
            </a:extLst>
          </p:cNvPr>
          <p:cNvSpPr/>
          <p:nvPr/>
        </p:nvSpPr>
        <p:spPr>
          <a:xfrm>
            <a:off x="4598636" y="4782444"/>
            <a:ext cx="470517" cy="3994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727C535-0F7D-404F-B94F-638DBE59AB7E}"/>
              </a:ext>
            </a:extLst>
          </p:cNvPr>
          <p:cNvSpPr/>
          <p:nvPr/>
        </p:nvSpPr>
        <p:spPr>
          <a:xfrm>
            <a:off x="5080691" y="4782443"/>
            <a:ext cx="877537" cy="399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None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09958490-F3BB-4CE1-A17E-D0D129761392}"/>
              </a:ext>
            </a:extLst>
          </p:cNvPr>
          <p:cNvSpPr/>
          <p:nvPr/>
        </p:nvSpPr>
        <p:spPr>
          <a:xfrm>
            <a:off x="2940096" y="4782444"/>
            <a:ext cx="470517" cy="3994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938C6F4-2E15-4A07-8B93-0BFC8E8F9660}"/>
              </a:ext>
            </a:extLst>
          </p:cNvPr>
          <p:cNvSpPr/>
          <p:nvPr/>
        </p:nvSpPr>
        <p:spPr>
          <a:xfrm>
            <a:off x="3422151" y="4782443"/>
            <a:ext cx="877537" cy="399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EBCA29F9-AC92-4571-8358-059E0645B6D0}"/>
              </a:ext>
            </a:extLst>
          </p:cNvPr>
          <p:cNvCxnSpPr>
            <a:stCxn id="74" idx="3"/>
            <a:endCxn id="70" idx="1"/>
          </p:cNvCxnSpPr>
          <p:nvPr/>
        </p:nvCxnSpPr>
        <p:spPr>
          <a:xfrm>
            <a:off x="4299688" y="4982191"/>
            <a:ext cx="298948" cy="1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구부러짐 74">
            <a:extLst>
              <a:ext uri="{FF2B5EF4-FFF2-40B4-BE49-F238E27FC236}">
                <a16:creationId xmlns:a16="http://schemas.microsoft.com/office/drawing/2014/main" id="{53EC373E-061F-4FF2-9FC2-5A21AEB67E4A}"/>
              </a:ext>
            </a:extLst>
          </p:cNvPr>
          <p:cNvCxnSpPr>
            <a:cxnSpLocks/>
            <a:stCxn id="68" idx="3"/>
            <a:endCxn id="73" idx="1"/>
          </p:cNvCxnSpPr>
          <p:nvPr/>
        </p:nvCxnSpPr>
        <p:spPr>
          <a:xfrm>
            <a:off x="2469981" y="4982191"/>
            <a:ext cx="470115" cy="1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DD0A778-F6B6-429C-9C85-1395DC19DE63}"/>
              </a:ext>
            </a:extLst>
          </p:cNvPr>
          <p:cNvSpPr/>
          <p:nvPr/>
        </p:nvSpPr>
        <p:spPr>
          <a:xfrm>
            <a:off x="1949729" y="5331040"/>
            <a:ext cx="470517" cy="399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C7CD203-ADD8-4DE7-8EAC-89195758D3EB}"/>
              </a:ext>
            </a:extLst>
          </p:cNvPr>
          <p:cNvSpPr txBox="1"/>
          <p:nvPr/>
        </p:nvSpPr>
        <p:spPr>
          <a:xfrm>
            <a:off x="1177345" y="531328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head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7B3D507-F1ED-4EDC-A956-BCDB0621CF21}"/>
              </a:ext>
            </a:extLst>
          </p:cNvPr>
          <p:cNvSpPr/>
          <p:nvPr/>
        </p:nvSpPr>
        <p:spPr>
          <a:xfrm>
            <a:off x="5676365" y="5331041"/>
            <a:ext cx="470517" cy="3994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CC73FD5-F6F3-43B9-85CD-28E6996EA00E}"/>
              </a:ext>
            </a:extLst>
          </p:cNvPr>
          <p:cNvSpPr/>
          <p:nvPr/>
        </p:nvSpPr>
        <p:spPr>
          <a:xfrm>
            <a:off x="6158420" y="5331040"/>
            <a:ext cx="877537" cy="399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None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CE2A55C0-FC53-47FB-BDFB-AA8231F94FD8}"/>
              </a:ext>
            </a:extLst>
          </p:cNvPr>
          <p:cNvSpPr/>
          <p:nvPr/>
        </p:nvSpPr>
        <p:spPr>
          <a:xfrm>
            <a:off x="4133239" y="5331041"/>
            <a:ext cx="470517" cy="3994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D681806-E25E-414C-9450-3A216552C2AB}"/>
              </a:ext>
            </a:extLst>
          </p:cNvPr>
          <p:cNvSpPr/>
          <p:nvPr/>
        </p:nvSpPr>
        <p:spPr>
          <a:xfrm>
            <a:off x="4615294" y="5331040"/>
            <a:ext cx="877537" cy="399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82" name="연결선: 구부러짐 81">
            <a:extLst>
              <a:ext uri="{FF2B5EF4-FFF2-40B4-BE49-F238E27FC236}">
                <a16:creationId xmlns:a16="http://schemas.microsoft.com/office/drawing/2014/main" id="{AB1B24EA-604D-4A27-B783-BF3E014AFAC7}"/>
              </a:ext>
            </a:extLst>
          </p:cNvPr>
          <p:cNvCxnSpPr>
            <a:stCxn id="81" idx="3"/>
            <a:endCxn id="78" idx="1"/>
          </p:cNvCxnSpPr>
          <p:nvPr/>
        </p:nvCxnSpPr>
        <p:spPr>
          <a:xfrm>
            <a:off x="5492831" y="5530788"/>
            <a:ext cx="183534" cy="1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구부러짐 82">
            <a:extLst>
              <a:ext uri="{FF2B5EF4-FFF2-40B4-BE49-F238E27FC236}">
                <a16:creationId xmlns:a16="http://schemas.microsoft.com/office/drawing/2014/main" id="{83E15692-123F-488E-B8B9-024302B37FA1}"/>
              </a:ext>
            </a:extLst>
          </p:cNvPr>
          <p:cNvCxnSpPr>
            <a:cxnSpLocks/>
            <a:stCxn id="76" idx="3"/>
            <a:endCxn id="84" idx="1"/>
          </p:cNvCxnSpPr>
          <p:nvPr/>
        </p:nvCxnSpPr>
        <p:spPr>
          <a:xfrm flipV="1">
            <a:off x="2420246" y="5528868"/>
            <a:ext cx="194258" cy="192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14443B0B-9160-4159-B81B-80EA8CB6BEAE}"/>
              </a:ext>
            </a:extLst>
          </p:cNvPr>
          <p:cNvSpPr/>
          <p:nvPr/>
        </p:nvSpPr>
        <p:spPr>
          <a:xfrm>
            <a:off x="2614504" y="5329120"/>
            <a:ext cx="470517" cy="3994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6AEC737D-C546-4A4B-A114-80D5DF17B23C}"/>
              </a:ext>
            </a:extLst>
          </p:cNvPr>
          <p:cNvSpPr/>
          <p:nvPr/>
        </p:nvSpPr>
        <p:spPr>
          <a:xfrm>
            <a:off x="3077710" y="5331040"/>
            <a:ext cx="877537" cy="399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86" name="연결선: 구부러짐 85">
            <a:extLst>
              <a:ext uri="{FF2B5EF4-FFF2-40B4-BE49-F238E27FC236}">
                <a16:creationId xmlns:a16="http://schemas.microsoft.com/office/drawing/2014/main" id="{A722A0C8-ED33-4BB4-A06A-A175EED72057}"/>
              </a:ext>
            </a:extLst>
          </p:cNvPr>
          <p:cNvCxnSpPr>
            <a:cxnSpLocks/>
            <a:stCxn id="85" idx="3"/>
            <a:endCxn id="80" idx="1"/>
          </p:cNvCxnSpPr>
          <p:nvPr/>
        </p:nvCxnSpPr>
        <p:spPr>
          <a:xfrm>
            <a:off x="3955247" y="5530788"/>
            <a:ext cx="177992" cy="1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2373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73B606-2B96-4946-A9EB-C2FAB32A7969}"/>
              </a:ext>
            </a:extLst>
          </p:cNvPr>
          <p:cNvSpPr txBox="1"/>
          <p:nvPr/>
        </p:nvSpPr>
        <p:spPr>
          <a:xfrm>
            <a:off x="976821" y="225389"/>
            <a:ext cx="25875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>
                <a:latin typeface="Consolas" panose="020B0609020204030204" pitchFamily="49" charset="0"/>
              </a:rPr>
              <a:t>스택</a:t>
            </a:r>
            <a:r>
              <a:rPr lang="en-US" altLang="ko-KR" sz="3200">
                <a:latin typeface="Consolas" panose="020B0609020204030204" pitchFamily="49" charset="0"/>
              </a:rPr>
              <a:t>(Stack)</a:t>
            </a:r>
            <a:endParaRPr lang="ko-KR" altLang="en-US" sz="32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80F8B7-3602-4BBD-8EC6-06BABE1ECB66}"/>
              </a:ext>
            </a:extLst>
          </p:cNvPr>
          <p:cNvSpPr txBox="1"/>
          <p:nvPr/>
        </p:nvSpPr>
        <p:spPr>
          <a:xfrm>
            <a:off x="7026113" y="30803"/>
            <a:ext cx="8680581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class Node(object):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def __init__(self, value=None, pointer=None ):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self.value = value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self.pointer = pointer</a:t>
            </a: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class Stack(object):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def pop(self):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if( self.count&gt;0 and self.head ):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    node = self.head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    self.head = node.pointer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    self.count -= 1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    return node.value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else: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    print("Stack is empty.")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9799972-6B14-431B-940A-82090E7EE504}"/>
              </a:ext>
            </a:extLst>
          </p:cNvPr>
          <p:cNvSpPr/>
          <p:nvPr/>
        </p:nvSpPr>
        <p:spPr>
          <a:xfrm>
            <a:off x="1597980" y="1544715"/>
            <a:ext cx="1402672" cy="3994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Stack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F41AAB7-9F74-48BD-8CC7-31B21D4D05DA}"/>
              </a:ext>
            </a:extLst>
          </p:cNvPr>
          <p:cNvSpPr/>
          <p:nvPr/>
        </p:nvSpPr>
        <p:spPr>
          <a:xfrm>
            <a:off x="1597980" y="1944210"/>
            <a:ext cx="1402672" cy="399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0AC40BF-8E12-4ADE-9D8B-5B51AE97D626}"/>
              </a:ext>
            </a:extLst>
          </p:cNvPr>
          <p:cNvSpPr/>
          <p:nvPr/>
        </p:nvSpPr>
        <p:spPr>
          <a:xfrm>
            <a:off x="1597980" y="2343705"/>
            <a:ext cx="1402672" cy="399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E62EA3-1B35-4A6F-B5A7-5361965959A6}"/>
              </a:ext>
            </a:extLst>
          </p:cNvPr>
          <p:cNvSpPr txBox="1"/>
          <p:nvPr/>
        </p:nvSpPr>
        <p:spPr>
          <a:xfrm>
            <a:off x="825596" y="192645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head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82239B4-9847-4E5F-94B6-6F46BBF2E45A}"/>
              </a:ext>
            </a:extLst>
          </p:cNvPr>
          <p:cNvSpPr txBox="1"/>
          <p:nvPr/>
        </p:nvSpPr>
        <p:spPr>
          <a:xfrm>
            <a:off x="719757" y="2306180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count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45A3FC7-FB07-439F-A155-B7DA64E20726}"/>
              </a:ext>
            </a:extLst>
          </p:cNvPr>
          <p:cNvSpPr txBox="1"/>
          <p:nvPr/>
        </p:nvSpPr>
        <p:spPr>
          <a:xfrm>
            <a:off x="172488" y="6581450"/>
            <a:ext cx="13740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push(0)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push(1)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push(2)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E83392C-854B-4B92-BC8C-58E66860E397}"/>
              </a:ext>
            </a:extLst>
          </p:cNvPr>
          <p:cNvSpPr/>
          <p:nvPr/>
        </p:nvSpPr>
        <p:spPr>
          <a:xfrm>
            <a:off x="4214232" y="1544715"/>
            <a:ext cx="1402672" cy="3994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Node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C9EC5B2-513D-41A7-B13C-A7097CC8BD77}"/>
              </a:ext>
            </a:extLst>
          </p:cNvPr>
          <p:cNvSpPr/>
          <p:nvPr/>
        </p:nvSpPr>
        <p:spPr>
          <a:xfrm>
            <a:off x="4214232" y="1944210"/>
            <a:ext cx="1402672" cy="399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F253C1D-47C7-488E-BFF1-0207242A6FAD}"/>
              </a:ext>
            </a:extLst>
          </p:cNvPr>
          <p:cNvSpPr/>
          <p:nvPr/>
        </p:nvSpPr>
        <p:spPr>
          <a:xfrm>
            <a:off x="4214232" y="2343705"/>
            <a:ext cx="1402672" cy="399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F0719EE-4C23-4207-B11D-016929C125FF}"/>
              </a:ext>
            </a:extLst>
          </p:cNvPr>
          <p:cNvSpPr txBox="1"/>
          <p:nvPr/>
        </p:nvSpPr>
        <p:spPr>
          <a:xfrm>
            <a:off x="3409701" y="1923519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value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21B79D3-434A-40BD-A8F3-E36CFCB22284}"/>
              </a:ext>
            </a:extLst>
          </p:cNvPr>
          <p:cNvSpPr txBox="1"/>
          <p:nvPr/>
        </p:nvSpPr>
        <p:spPr>
          <a:xfrm>
            <a:off x="3146924" y="2306180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pointer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2772984-955A-4762-B854-6FB18C7A29DC}"/>
              </a:ext>
            </a:extLst>
          </p:cNvPr>
          <p:cNvCxnSpPr>
            <a:stCxn id="35" idx="3"/>
            <a:endCxn id="52" idx="1"/>
          </p:cNvCxnSpPr>
          <p:nvPr/>
        </p:nvCxnSpPr>
        <p:spPr>
          <a:xfrm flipV="1">
            <a:off x="3000652" y="1744463"/>
            <a:ext cx="1213580" cy="3994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438ADAC-387C-40F7-9C45-7BBDDDFE830E}"/>
              </a:ext>
            </a:extLst>
          </p:cNvPr>
          <p:cNvSpPr/>
          <p:nvPr/>
        </p:nvSpPr>
        <p:spPr>
          <a:xfrm>
            <a:off x="1999464" y="4156869"/>
            <a:ext cx="470517" cy="399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742E760-DCC8-44B8-9C52-B7A6A0DF984A}"/>
              </a:ext>
            </a:extLst>
          </p:cNvPr>
          <p:cNvSpPr txBox="1"/>
          <p:nvPr/>
        </p:nvSpPr>
        <p:spPr>
          <a:xfrm>
            <a:off x="1227080" y="413911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head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A77F8BF-A5D7-4C3D-BBA4-2EB222844F84}"/>
              </a:ext>
            </a:extLst>
          </p:cNvPr>
          <p:cNvSpPr/>
          <p:nvPr/>
        </p:nvSpPr>
        <p:spPr>
          <a:xfrm>
            <a:off x="3329130" y="4139114"/>
            <a:ext cx="470517" cy="3994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D1F9865-AE0B-4DF4-AD40-2F5E7D9221D1}"/>
              </a:ext>
            </a:extLst>
          </p:cNvPr>
          <p:cNvSpPr/>
          <p:nvPr/>
        </p:nvSpPr>
        <p:spPr>
          <a:xfrm>
            <a:off x="3811185" y="4139113"/>
            <a:ext cx="877537" cy="399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None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1BA8AEFB-25DF-4941-88DF-BEE4BBC1BB15}"/>
              </a:ext>
            </a:extLst>
          </p:cNvPr>
          <p:cNvCxnSpPr>
            <a:cxnSpLocks/>
            <a:stCxn id="60" idx="3"/>
            <a:endCxn id="62" idx="1"/>
          </p:cNvCxnSpPr>
          <p:nvPr/>
        </p:nvCxnSpPr>
        <p:spPr>
          <a:xfrm flipV="1">
            <a:off x="2469981" y="4338862"/>
            <a:ext cx="859149" cy="177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0CC3BA6B-F945-45C6-B576-C7AC16FBB6EA}"/>
              </a:ext>
            </a:extLst>
          </p:cNvPr>
          <p:cNvSpPr txBox="1"/>
          <p:nvPr/>
        </p:nvSpPr>
        <p:spPr>
          <a:xfrm>
            <a:off x="1215033" y="357581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head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0E4C812-CC64-4A48-9B66-04C2FF0AFCC0}"/>
              </a:ext>
            </a:extLst>
          </p:cNvPr>
          <p:cNvSpPr/>
          <p:nvPr/>
        </p:nvSpPr>
        <p:spPr>
          <a:xfrm>
            <a:off x="1985339" y="3563074"/>
            <a:ext cx="877537" cy="399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None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09E09D6-A26F-4E41-AE18-8D94BB9DA99E}"/>
              </a:ext>
            </a:extLst>
          </p:cNvPr>
          <p:cNvSpPr/>
          <p:nvPr/>
        </p:nvSpPr>
        <p:spPr>
          <a:xfrm>
            <a:off x="1999464" y="4782443"/>
            <a:ext cx="470517" cy="399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1A3B30E-C211-43C8-B3AF-C5CFCC142C8A}"/>
              </a:ext>
            </a:extLst>
          </p:cNvPr>
          <p:cNvSpPr txBox="1"/>
          <p:nvPr/>
        </p:nvSpPr>
        <p:spPr>
          <a:xfrm>
            <a:off x="1227080" y="476468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head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175558F-93E1-45D3-A76F-7B3AE857C1B5}"/>
              </a:ext>
            </a:extLst>
          </p:cNvPr>
          <p:cNvSpPr/>
          <p:nvPr/>
        </p:nvSpPr>
        <p:spPr>
          <a:xfrm>
            <a:off x="4598636" y="4782444"/>
            <a:ext cx="470517" cy="3994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727C535-0F7D-404F-B94F-638DBE59AB7E}"/>
              </a:ext>
            </a:extLst>
          </p:cNvPr>
          <p:cNvSpPr/>
          <p:nvPr/>
        </p:nvSpPr>
        <p:spPr>
          <a:xfrm>
            <a:off x="5080691" y="4782443"/>
            <a:ext cx="877537" cy="399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None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09958490-F3BB-4CE1-A17E-D0D129761392}"/>
              </a:ext>
            </a:extLst>
          </p:cNvPr>
          <p:cNvSpPr/>
          <p:nvPr/>
        </p:nvSpPr>
        <p:spPr>
          <a:xfrm>
            <a:off x="2940096" y="4782444"/>
            <a:ext cx="470517" cy="3994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938C6F4-2E15-4A07-8B93-0BFC8E8F9660}"/>
              </a:ext>
            </a:extLst>
          </p:cNvPr>
          <p:cNvSpPr/>
          <p:nvPr/>
        </p:nvSpPr>
        <p:spPr>
          <a:xfrm>
            <a:off x="3422151" y="4782443"/>
            <a:ext cx="877537" cy="399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EBCA29F9-AC92-4571-8358-059E0645B6D0}"/>
              </a:ext>
            </a:extLst>
          </p:cNvPr>
          <p:cNvCxnSpPr>
            <a:stCxn id="74" idx="3"/>
            <a:endCxn id="70" idx="1"/>
          </p:cNvCxnSpPr>
          <p:nvPr/>
        </p:nvCxnSpPr>
        <p:spPr>
          <a:xfrm>
            <a:off x="4299688" y="4982191"/>
            <a:ext cx="298948" cy="1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구부러짐 74">
            <a:extLst>
              <a:ext uri="{FF2B5EF4-FFF2-40B4-BE49-F238E27FC236}">
                <a16:creationId xmlns:a16="http://schemas.microsoft.com/office/drawing/2014/main" id="{53EC373E-061F-4FF2-9FC2-5A21AEB67E4A}"/>
              </a:ext>
            </a:extLst>
          </p:cNvPr>
          <p:cNvCxnSpPr>
            <a:cxnSpLocks/>
            <a:stCxn id="68" idx="3"/>
            <a:endCxn id="73" idx="1"/>
          </p:cNvCxnSpPr>
          <p:nvPr/>
        </p:nvCxnSpPr>
        <p:spPr>
          <a:xfrm>
            <a:off x="2469981" y="4982191"/>
            <a:ext cx="470115" cy="1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DD0A778-F6B6-429C-9C85-1395DC19DE63}"/>
              </a:ext>
            </a:extLst>
          </p:cNvPr>
          <p:cNvSpPr/>
          <p:nvPr/>
        </p:nvSpPr>
        <p:spPr>
          <a:xfrm>
            <a:off x="1949729" y="5331040"/>
            <a:ext cx="470517" cy="399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C7CD203-ADD8-4DE7-8EAC-89195758D3EB}"/>
              </a:ext>
            </a:extLst>
          </p:cNvPr>
          <p:cNvSpPr txBox="1"/>
          <p:nvPr/>
        </p:nvSpPr>
        <p:spPr>
          <a:xfrm>
            <a:off x="1177345" y="531328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head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7B3D507-F1ED-4EDC-A956-BCDB0621CF21}"/>
              </a:ext>
            </a:extLst>
          </p:cNvPr>
          <p:cNvSpPr/>
          <p:nvPr/>
        </p:nvSpPr>
        <p:spPr>
          <a:xfrm>
            <a:off x="4490748" y="5330423"/>
            <a:ext cx="470517" cy="3994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CC73FD5-F6F3-43B9-85CD-28E6996EA00E}"/>
              </a:ext>
            </a:extLst>
          </p:cNvPr>
          <p:cNvSpPr/>
          <p:nvPr/>
        </p:nvSpPr>
        <p:spPr>
          <a:xfrm>
            <a:off x="4961265" y="5328502"/>
            <a:ext cx="877537" cy="399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None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CE2A55C0-FC53-47FB-BDFB-AA8231F94FD8}"/>
              </a:ext>
            </a:extLst>
          </p:cNvPr>
          <p:cNvSpPr/>
          <p:nvPr/>
        </p:nvSpPr>
        <p:spPr>
          <a:xfrm>
            <a:off x="2947622" y="5330423"/>
            <a:ext cx="470517" cy="3994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D681806-E25E-414C-9450-3A216552C2AB}"/>
              </a:ext>
            </a:extLst>
          </p:cNvPr>
          <p:cNvSpPr/>
          <p:nvPr/>
        </p:nvSpPr>
        <p:spPr>
          <a:xfrm>
            <a:off x="3409701" y="5326290"/>
            <a:ext cx="877537" cy="399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82" name="연결선: 구부러짐 81">
            <a:extLst>
              <a:ext uri="{FF2B5EF4-FFF2-40B4-BE49-F238E27FC236}">
                <a16:creationId xmlns:a16="http://schemas.microsoft.com/office/drawing/2014/main" id="{AB1B24EA-604D-4A27-B783-BF3E014AFAC7}"/>
              </a:ext>
            </a:extLst>
          </p:cNvPr>
          <p:cNvCxnSpPr>
            <a:stCxn id="81" idx="3"/>
            <a:endCxn id="78" idx="1"/>
          </p:cNvCxnSpPr>
          <p:nvPr/>
        </p:nvCxnSpPr>
        <p:spPr>
          <a:xfrm>
            <a:off x="4287238" y="5526038"/>
            <a:ext cx="203510" cy="4133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구부러짐 82">
            <a:extLst>
              <a:ext uri="{FF2B5EF4-FFF2-40B4-BE49-F238E27FC236}">
                <a16:creationId xmlns:a16="http://schemas.microsoft.com/office/drawing/2014/main" id="{83E15692-123F-488E-B8B9-024302B37FA1}"/>
              </a:ext>
            </a:extLst>
          </p:cNvPr>
          <p:cNvCxnSpPr>
            <a:cxnSpLocks/>
            <a:stCxn id="76" idx="3"/>
            <a:endCxn id="80" idx="1"/>
          </p:cNvCxnSpPr>
          <p:nvPr/>
        </p:nvCxnSpPr>
        <p:spPr>
          <a:xfrm flipV="1">
            <a:off x="2420246" y="5530171"/>
            <a:ext cx="527376" cy="617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14443B0B-9160-4159-B81B-80EA8CB6BEAE}"/>
              </a:ext>
            </a:extLst>
          </p:cNvPr>
          <p:cNvSpPr/>
          <p:nvPr/>
        </p:nvSpPr>
        <p:spPr>
          <a:xfrm>
            <a:off x="2537446" y="5904968"/>
            <a:ext cx="470517" cy="3994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6AEC737D-C546-4A4B-A114-80D5DF17B23C}"/>
              </a:ext>
            </a:extLst>
          </p:cNvPr>
          <p:cNvSpPr/>
          <p:nvPr/>
        </p:nvSpPr>
        <p:spPr>
          <a:xfrm>
            <a:off x="3000652" y="5906888"/>
            <a:ext cx="877537" cy="399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86" name="연결선: 구부러짐 85">
            <a:extLst>
              <a:ext uri="{FF2B5EF4-FFF2-40B4-BE49-F238E27FC236}">
                <a16:creationId xmlns:a16="http://schemas.microsoft.com/office/drawing/2014/main" id="{A722A0C8-ED33-4BB4-A06A-A175EED72057}"/>
              </a:ext>
            </a:extLst>
          </p:cNvPr>
          <p:cNvCxnSpPr>
            <a:cxnSpLocks/>
            <a:stCxn id="85" idx="3"/>
            <a:endCxn id="80" idx="1"/>
          </p:cNvCxnSpPr>
          <p:nvPr/>
        </p:nvCxnSpPr>
        <p:spPr>
          <a:xfrm flipH="1" flipV="1">
            <a:off x="2947622" y="5530171"/>
            <a:ext cx="930567" cy="576465"/>
          </a:xfrm>
          <a:prstGeom prst="curvedConnector5">
            <a:avLst>
              <a:gd name="adj1" fmla="val -24566"/>
              <a:gd name="adj2" fmla="val 50000"/>
              <a:gd name="adj3" fmla="val 12456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665A242-27BF-456B-8AE2-B070433D25FC}"/>
              </a:ext>
            </a:extLst>
          </p:cNvPr>
          <p:cNvSpPr txBox="1"/>
          <p:nvPr/>
        </p:nvSpPr>
        <p:spPr>
          <a:xfrm>
            <a:off x="2112667" y="6520435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pop() #2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AEC4705-A366-4BAD-9113-40D5133FA6C4}"/>
              </a:ext>
            </a:extLst>
          </p:cNvPr>
          <p:cNvSpPr txBox="1"/>
          <p:nvPr/>
        </p:nvSpPr>
        <p:spPr>
          <a:xfrm>
            <a:off x="3434981" y="6320380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refcount=0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2963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73B606-2B96-4946-A9EB-C2FAB32A7969}"/>
              </a:ext>
            </a:extLst>
          </p:cNvPr>
          <p:cNvSpPr txBox="1"/>
          <p:nvPr/>
        </p:nvSpPr>
        <p:spPr>
          <a:xfrm>
            <a:off x="976821" y="225389"/>
            <a:ext cx="21771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>
                <a:latin typeface="Consolas" panose="020B0609020204030204" pitchFamily="49" charset="0"/>
              </a:rPr>
              <a:t>큐</a:t>
            </a:r>
            <a:r>
              <a:rPr lang="en-US" altLang="ko-KR" sz="3200">
                <a:latin typeface="Consolas" panose="020B0609020204030204" pitchFamily="49" charset="0"/>
              </a:rPr>
              <a:t>(Queue)</a:t>
            </a:r>
            <a:endParaRPr lang="ko-KR" altLang="en-US" sz="3200" dirty="0"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24721ED-5700-4790-A986-C7B57CB4B7B1}"/>
              </a:ext>
            </a:extLst>
          </p:cNvPr>
          <p:cNvSpPr txBox="1"/>
          <p:nvPr/>
        </p:nvSpPr>
        <p:spPr>
          <a:xfrm>
            <a:off x="7679858" y="225389"/>
            <a:ext cx="4916731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FIFO(First</a:t>
            </a:r>
            <a:r>
              <a:rPr lang="ko-KR" altLang="en-US" sz="2800">
                <a:latin typeface="Consolas" panose="020B0609020204030204" pitchFamily="49" charset="0"/>
              </a:rPr>
              <a:t> </a:t>
            </a:r>
            <a:r>
              <a:rPr lang="en-US" altLang="ko-KR" sz="2800">
                <a:latin typeface="Consolas" panose="020B0609020204030204" pitchFamily="49" charset="0"/>
              </a:rPr>
              <a:t>In</a:t>
            </a:r>
            <a:r>
              <a:rPr lang="ko-KR" altLang="en-US" sz="2800">
                <a:latin typeface="Consolas" panose="020B0609020204030204" pitchFamily="49" charset="0"/>
              </a:rPr>
              <a:t> </a:t>
            </a:r>
            <a:r>
              <a:rPr lang="en-US" altLang="ko-KR" sz="2800">
                <a:latin typeface="Consolas" panose="020B0609020204030204" pitchFamily="49" charset="0"/>
              </a:rPr>
              <a:t>First</a:t>
            </a:r>
            <a:r>
              <a:rPr lang="ko-KR" altLang="en-US" sz="2800">
                <a:latin typeface="Consolas" panose="020B0609020204030204" pitchFamily="49" charset="0"/>
              </a:rPr>
              <a:t> </a:t>
            </a:r>
            <a:r>
              <a:rPr lang="en-US" altLang="ko-KR" sz="2800">
                <a:latin typeface="Consolas" panose="020B0609020204030204" pitchFamily="49" charset="0"/>
              </a:rPr>
              <a:t>Out)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enqueue(1)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enqueue(2)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enqueue(3)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print(dequeue())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print(dequeue())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print(dequeue())</a:t>
            </a:r>
            <a:endParaRPr lang="ko-KR" altLang="en-US" sz="2800">
              <a:latin typeface="Consolas" panose="020B0609020204030204" pitchFamily="49" charset="0"/>
            </a:endParaRPr>
          </a:p>
          <a:p>
            <a:endParaRPr lang="ko-KR" altLang="en-US" sz="2800">
              <a:latin typeface="Consolas" panose="020B0609020204030204" pitchFamily="49" charset="0"/>
            </a:endParaRPr>
          </a:p>
          <a:p>
            <a:pPr algn="l"/>
            <a:endParaRPr lang="ko-KR" altLang="en-US" sz="2800" dirty="0"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CD18BB3-FBAC-427C-8B5F-7A8CF2E2FBB6}"/>
              </a:ext>
            </a:extLst>
          </p:cNvPr>
          <p:cNvCxnSpPr>
            <a:cxnSpLocks/>
          </p:cNvCxnSpPr>
          <p:nvPr/>
        </p:nvCxnSpPr>
        <p:spPr>
          <a:xfrm>
            <a:off x="1985553" y="1428206"/>
            <a:ext cx="363147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C78FB603-DAD5-4CB1-8EE9-815FB343956C}"/>
              </a:ext>
            </a:extLst>
          </p:cNvPr>
          <p:cNvCxnSpPr/>
          <p:nvPr/>
        </p:nvCxnSpPr>
        <p:spPr>
          <a:xfrm>
            <a:off x="1985553" y="2264229"/>
            <a:ext cx="363147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4EC3BE7-C8A2-496F-9C23-60A247678D61}"/>
              </a:ext>
            </a:extLst>
          </p:cNvPr>
          <p:cNvSpPr/>
          <p:nvPr/>
        </p:nvSpPr>
        <p:spPr>
          <a:xfrm>
            <a:off x="627825" y="3394166"/>
            <a:ext cx="810996" cy="5225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C1A0E1A-BA03-4B46-BF6B-B5911495F43D}"/>
              </a:ext>
            </a:extLst>
          </p:cNvPr>
          <p:cNvSpPr/>
          <p:nvPr/>
        </p:nvSpPr>
        <p:spPr>
          <a:xfrm>
            <a:off x="1659922" y="3394166"/>
            <a:ext cx="810996" cy="5225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7BCCBD9-77D9-45C4-88DE-55F3592759E8}"/>
              </a:ext>
            </a:extLst>
          </p:cNvPr>
          <p:cNvSpPr/>
          <p:nvPr/>
        </p:nvSpPr>
        <p:spPr>
          <a:xfrm>
            <a:off x="2625472" y="3394166"/>
            <a:ext cx="810996" cy="5225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E7F543D1-52C5-4F4A-9D25-F9B7013FB79C}"/>
              </a:ext>
            </a:extLst>
          </p:cNvPr>
          <p:cNvSpPr/>
          <p:nvPr/>
        </p:nvSpPr>
        <p:spPr>
          <a:xfrm rot="10800000">
            <a:off x="6095999" y="1584960"/>
            <a:ext cx="618309" cy="461554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431C103C-F9A5-4FFD-A0D7-7BA2148BD49A}"/>
              </a:ext>
            </a:extLst>
          </p:cNvPr>
          <p:cNvSpPr/>
          <p:nvPr/>
        </p:nvSpPr>
        <p:spPr>
          <a:xfrm rot="10800000">
            <a:off x="820512" y="1615440"/>
            <a:ext cx="618309" cy="461554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6835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73B606-2B96-4946-A9EB-C2FAB32A7969}"/>
              </a:ext>
            </a:extLst>
          </p:cNvPr>
          <p:cNvSpPr txBox="1"/>
          <p:nvPr/>
        </p:nvSpPr>
        <p:spPr>
          <a:xfrm>
            <a:off x="976821" y="225389"/>
            <a:ext cx="21771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>
                <a:latin typeface="Consolas" panose="020B0609020204030204" pitchFamily="49" charset="0"/>
              </a:rPr>
              <a:t>큐</a:t>
            </a:r>
            <a:r>
              <a:rPr lang="en-US" altLang="ko-KR" sz="3200">
                <a:latin typeface="Consolas" panose="020B0609020204030204" pitchFamily="49" charset="0"/>
              </a:rPr>
              <a:t>(Queue)</a:t>
            </a:r>
            <a:endParaRPr lang="ko-KR" altLang="en-US" sz="32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80F8B7-3602-4BBD-8EC6-06BABE1ECB66}"/>
              </a:ext>
            </a:extLst>
          </p:cNvPr>
          <p:cNvSpPr txBox="1"/>
          <p:nvPr/>
        </p:nvSpPr>
        <p:spPr>
          <a:xfrm>
            <a:off x="6684212" y="371217"/>
            <a:ext cx="698139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 def enqueue(self, value):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node = Node(value)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if not self.head: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    self.head = node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    self.tail = node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else: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    if self.tail: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        self.tail.pointer = node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    self.tail = node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self.count += 1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9799972-6B14-431B-940A-82090E7EE504}"/>
              </a:ext>
            </a:extLst>
          </p:cNvPr>
          <p:cNvSpPr/>
          <p:nvPr/>
        </p:nvSpPr>
        <p:spPr>
          <a:xfrm>
            <a:off x="693075" y="2620344"/>
            <a:ext cx="1106958" cy="315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Queue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F41AAB7-9F74-48BD-8CC7-31B21D4D05DA}"/>
              </a:ext>
            </a:extLst>
          </p:cNvPr>
          <p:cNvSpPr/>
          <p:nvPr/>
        </p:nvSpPr>
        <p:spPr>
          <a:xfrm>
            <a:off x="693075" y="2935617"/>
            <a:ext cx="1106958" cy="315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0AC40BF-8E12-4ADE-9D8B-5B51AE97D626}"/>
              </a:ext>
            </a:extLst>
          </p:cNvPr>
          <p:cNvSpPr/>
          <p:nvPr/>
        </p:nvSpPr>
        <p:spPr>
          <a:xfrm>
            <a:off x="693075" y="3573258"/>
            <a:ext cx="1106958" cy="315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E62EA3-1B35-4A6F-B5A7-5361965959A6}"/>
              </a:ext>
            </a:extLst>
          </p:cNvPr>
          <p:cNvSpPr txBox="1"/>
          <p:nvPr/>
        </p:nvSpPr>
        <p:spPr>
          <a:xfrm>
            <a:off x="83526" y="2921605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head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82239B4-9847-4E5F-94B6-6F46BBF2E45A}"/>
              </a:ext>
            </a:extLst>
          </p:cNvPr>
          <p:cNvSpPr txBox="1"/>
          <p:nvPr/>
        </p:nvSpPr>
        <p:spPr>
          <a:xfrm>
            <a:off x="0" y="3543645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count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E83392C-854B-4B92-BC8C-58E66860E397}"/>
              </a:ext>
            </a:extLst>
          </p:cNvPr>
          <p:cNvSpPr/>
          <p:nvPr/>
        </p:nvSpPr>
        <p:spPr>
          <a:xfrm>
            <a:off x="2757764" y="2620344"/>
            <a:ext cx="1106958" cy="315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Node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C9EC5B2-513D-41A7-B13C-A7097CC8BD77}"/>
              </a:ext>
            </a:extLst>
          </p:cNvPr>
          <p:cNvSpPr/>
          <p:nvPr/>
        </p:nvSpPr>
        <p:spPr>
          <a:xfrm>
            <a:off x="2757764" y="2935617"/>
            <a:ext cx="1106958" cy="315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F253C1D-47C7-488E-BFF1-0207242A6FAD}"/>
              </a:ext>
            </a:extLst>
          </p:cNvPr>
          <p:cNvSpPr/>
          <p:nvPr/>
        </p:nvSpPr>
        <p:spPr>
          <a:xfrm>
            <a:off x="2757764" y="3250890"/>
            <a:ext cx="1106958" cy="315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F0719EE-4C23-4207-B11D-016929C125FF}"/>
              </a:ext>
            </a:extLst>
          </p:cNvPr>
          <p:cNvSpPr txBox="1"/>
          <p:nvPr/>
        </p:nvSpPr>
        <p:spPr>
          <a:xfrm>
            <a:off x="2122846" y="2919288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value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21B79D3-434A-40BD-A8F3-E36CFCB22284}"/>
              </a:ext>
            </a:extLst>
          </p:cNvPr>
          <p:cNvSpPr txBox="1"/>
          <p:nvPr/>
        </p:nvSpPr>
        <p:spPr>
          <a:xfrm>
            <a:off x="1915468" y="3221276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pointer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2772984-955A-4762-B854-6FB18C7A29DC}"/>
              </a:ext>
            </a:extLst>
          </p:cNvPr>
          <p:cNvCxnSpPr>
            <a:cxnSpLocks/>
            <a:stCxn id="35" idx="3"/>
            <a:endCxn id="52" idx="1"/>
          </p:cNvCxnSpPr>
          <p:nvPr/>
        </p:nvCxnSpPr>
        <p:spPr>
          <a:xfrm flipV="1">
            <a:off x="1800033" y="2777981"/>
            <a:ext cx="957731" cy="3152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BC35501-63EF-472E-97C3-437DD74D8D68}"/>
              </a:ext>
            </a:extLst>
          </p:cNvPr>
          <p:cNvSpPr/>
          <p:nvPr/>
        </p:nvSpPr>
        <p:spPr>
          <a:xfrm>
            <a:off x="693075" y="3250890"/>
            <a:ext cx="1106958" cy="315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FD352C4-6DEC-4329-91A9-0FB575DF8D7A}"/>
              </a:ext>
            </a:extLst>
          </p:cNvPr>
          <p:cNvSpPr txBox="1"/>
          <p:nvPr/>
        </p:nvSpPr>
        <p:spPr>
          <a:xfrm>
            <a:off x="83526" y="3236878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tail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ADFBA10-7974-46FC-9371-D24C7C22836E}"/>
              </a:ext>
            </a:extLst>
          </p:cNvPr>
          <p:cNvSpPr/>
          <p:nvPr/>
        </p:nvSpPr>
        <p:spPr>
          <a:xfrm>
            <a:off x="4242815" y="2606818"/>
            <a:ext cx="1106958" cy="315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Node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CEEB22F-0FAA-4091-B5CA-9A01A9ED76B0}"/>
              </a:ext>
            </a:extLst>
          </p:cNvPr>
          <p:cNvSpPr/>
          <p:nvPr/>
        </p:nvSpPr>
        <p:spPr>
          <a:xfrm>
            <a:off x="4242815" y="2922091"/>
            <a:ext cx="1106958" cy="315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2527851-2E07-44F3-9116-063BC7D001E5}"/>
              </a:ext>
            </a:extLst>
          </p:cNvPr>
          <p:cNvSpPr/>
          <p:nvPr/>
        </p:nvSpPr>
        <p:spPr>
          <a:xfrm>
            <a:off x="4242815" y="3237363"/>
            <a:ext cx="1106958" cy="315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73F2A94-938C-4376-9D03-1DE3EC8C862E}"/>
              </a:ext>
            </a:extLst>
          </p:cNvPr>
          <p:cNvSpPr txBox="1"/>
          <p:nvPr/>
        </p:nvSpPr>
        <p:spPr>
          <a:xfrm>
            <a:off x="6070617" y="2322905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node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0FEEEADA-3B6B-4D4B-BFF3-068BADB6CEDB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 flipV="1">
            <a:off x="3864722" y="2764455"/>
            <a:ext cx="378092" cy="6440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56EE4AD9-9237-4E42-9FDD-2C15374A365B}"/>
              </a:ext>
            </a:extLst>
          </p:cNvPr>
          <p:cNvSpPr/>
          <p:nvPr/>
        </p:nvSpPr>
        <p:spPr>
          <a:xfrm>
            <a:off x="5845276" y="2606332"/>
            <a:ext cx="1106958" cy="315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Node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2F9A269-6EBC-48E4-BF05-0AFF0D6E2239}"/>
              </a:ext>
            </a:extLst>
          </p:cNvPr>
          <p:cNvSpPr/>
          <p:nvPr/>
        </p:nvSpPr>
        <p:spPr>
          <a:xfrm>
            <a:off x="5845276" y="2921605"/>
            <a:ext cx="1106958" cy="315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C8BDE99F-D0AC-4BC4-B647-B2C10DC6D7DD}"/>
              </a:ext>
            </a:extLst>
          </p:cNvPr>
          <p:cNvSpPr/>
          <p:nvPr/>
        </p:nvSpPr>
        <p:spPr>
          <a:xfrm>
            <a:off x="5845276" y="3236877"/>
            <a:ext cx="1106958" cy="315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6513F56C-9A66-49D4-9773-705C8A187ECD}"/>
              </a:ext>
            </a:extLst>
          </p:cNvPr>
          <p:cNvCxnSpPr>
            <a:cxnSpLocks/>
            <a:stCxn id="72" idx="3"/>
            <a:endCxn id="89" idx="1"/>
          </p:cNvCxnSpPr>
          <p:nvPr/>
        </p:nvCxnSpPr>
        <p:spPr>
          <a:xfrm flipV="1">
            <a:off x="5349773" y="2763969"/>
            <a:ext cx="495503" cy="6310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210C8DE-47F2-4D29-9D17-5441866482CF}"/>
              </a:ext>
            </a:extLst>
          </p:cNvPr>
          <p:cNvCxnSpPr>
            <a:cxnSpLocks/>
            <a:stCxn id="45" idx="3"/>
            <a:endCxn id="89" idx="1"/>
          </p:cNvCxnSpPr>
          <p:nvPr/>
        </p:nvCxnSpPr>
        <p:spPr>
          <a:xfrm flipV="1">
            <a:off x="1800033" y="2763969"/>
            <a:ext cx="4045243" cy="6445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1976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73B606-2B96-4946-A9EB-C2FAB32A7969}"/>
              </a:ext>
            </a:extLst>
          </p:cNvPr>
          <p:cNvSpPr txBox="1"/>
          <p:nvPr/>
        </p:nvSpPr>
        <p:spPr>
          <a:xfrm>
            <a:off x="976821" y="225389"/>
            <a:ext cx="21771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>
                <a:latin typeface="Consolas" panose="020B0609020204030204" pitchFamily="49" charset="0"/>
              </a:rPr>
              <a:t>큐</a:t>
            </a:r>
            <a:r>
              <a:rPr lang="en-US" altLang="ko-KR" sz="3200">
                <a:latin typeface="Consolas" panose="020B0609020204030204" pitchFamily="49" charset="0"/>
              </a:rPr>
              <a:t>(Queue)</a:t>
            </a:r>
            <a:endParaRPr lang="ko-KR" altLang="en-US" sz="32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80F8B7-3602-4BBD-8EC6-06BABE1ECB66}"/>
              </a:ext>
            </a:extLst>
          </p:cNvPr>
          <p:cNvSpPr txBox="1"/>
          <p:nvPr/>
        </p:nvSpPr>
        <p:spPr>
          <a:xfrm>
            <a:off x="6684212" y="371217"/>
            <a:ext cx="715131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 def dequeue(self):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if( self.head ):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    value = self.head.value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    self.head = self.head.pointer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    self.count -= 1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    return value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else: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    print("Queue is empty.")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9799972-6B14-431B-940A-82090E7EE504}"/>
              </a:ext>
            </a:extLst>
          </p:cNvPr>
          <p:cNvSpPr/>
          <p:nvPr/>
        </p:nvSpPr>
        <p:spPr>
          <a:xfrm>
            <a:off x="693075" y="2620344"/>
            <a:ext cx="1106958" cy="315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Queue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F41AAB7-9F74-48BD-8CC7-31B21D4D05DA}"/>
              </a:ext>
            </a:extLst>
          </p:cNvPr>
          <p:cNvSpPr/>
          <p:nvPr/>
        </p:nvSpPr>
        <p:spPr>
          <a:xfrm>
            <a:off x="693075" y="2935617"/>
            <a:ext cx="1106958" cy="315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0AC40BF-8E12-4ADE-9D8B-5B51AE97D626}"/>
              </a:ext>
            </a:extLst>
          </p:cNvPr>
          <p:cNvSpPr/>
          <p:nvPr/>
        </p:nvSpPr>
        <p:spPr>
          <a:xfrm>
            <a:off x="693075" y="3573258"/>
            <a:ext cx="1106958" cy="315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E62EA3-1B35-4A6F-B5A7-5361965959A6}"/>
              </a:ext>
            </a:extLst>
          </p:cNvPr>
          <p:cNvSpPr txBox="1"/>
          <p:nvPr/>
        </p:nvSpPr>
        <p:spPr>
          <a:xfrm>
            <a:off x="83526" y="2921605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head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82239B4-9847-4E5F-94B6-6F46BBF2E45A}"/>
              </a:ext>
            </a:extLst>
          </p:cNvPr>
          <p:cNvSpPr txBox="1"/>
          <p:nvPr/>
        </p:nvSpPr>
        <p:spPr>
          <a:xfrm>
            <a:off x="0" y="3543645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count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E83392C-854B-4B92-BC8C-58E66860E397}"/>
              </a:ext>
            </a:extLst>
          </p:cNvPr>
          <p:cNvSpPr/>
          <p:nvPr/>
        </p:nvSpPr>
        <p:spPr>
          <a:xfrm>
            <a:off x="2855418" y="3774441"/>
            <a:ext cx="1106958" cy="315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Node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C9EC5B2-513D-41A7-B13C-A7097CC8BD77}"/>
              </a:ext>
            </a:extLst>
          </p:cNvPr>
          <p:cNvSpPr/>
          <p:nvPr/>
        </p:nvSpPr>
        <p:spPr>
          <a:xfrm>
            <a:off x="2855418" y="4089714"/>
            <a:ext cx="1106958" cy="315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F253C1D-47C7-488E-BFF1-0207242A6FAD}"/>
              </a:ext>
            </a:extLst>
          </p:cNvPr>
          <p:cNvSpPr/>
          <p:nvPr/>
        </p:nvSpPr>
        <p:spPr>
          <a:xfrm>
            <a:off x="2855418" y="4404987"/>
            <a:ext cx="1106958" cy="315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F0719EE-4C23-4207-B11D-016929C125FF}"/>
              </a:ext>
            </a:extLst>
          </p:cNvPr>
          <p:cNvSpPr txBox="1"/>
          <p:nvPr/>
        </p:nvSpPr>
        <p:spPr>
          <a:xfrm>
            <a:off x="2220500" y="4073385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value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21B79D3-434A-40BD-A8F3-E36CFCB22284}"/>
              </a:ext>
            </a:extLst>
          </p:cNvPr>
          <p:cNvSpPr txBox="1"/>
          <p:nvPr/>
        </p:nvSpPr>
        <p:spPr>
          <a:xfrm>
            <a:off x="2013122" y="4375373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pointer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BC35501-63EF-472E-97C3-437DD74D8D68}"/>
              </a:ext>
            </a:extLst>
          </p:cNvPr>
          <p:cNvSpPr/>
          <p:nvPr/>
        </p:nvSpPr>
        <p:spPr>
          <a:xfrm>
            <a:off x="693075" y="3250890"/>
            <a:ext cx="1106958" cy="315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FD352C4-6DEC-4329-91A9-0FB575DF8D7A}"/>
              </a:ext>
            </a:extLst>
          </p:cNvPr>
          <p:cNvSpPr txBox="1"/>
          <p:nvPr/>
        </p:nvSpPr>
        <p:spPr>
          <a:xfrm>
            <a:off x="83526" y="3236878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tail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ADFBA10-7974-46FC-9371-D24C7C22836E}"/>
              </a:ext>
            </a:extLst>
          </p:cNvPr>
          <p:cNvSpPr/>
          <p:nvPr/>
        </p:nvSpPr>
        <p:spPr>
          <a:xfrm>
            <a:off x="4242815" y="2606818"/>
            <a:ext cx="1106958" cy="315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Node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CEEB22F-0FAA-4091-B5CA-9A01A9ED76B0}"/>
              </a:ext>
            </a:extLst>
          </p:cNvPr>
          <p:cNvSpPr/>
          <p:nvPr/>
        </p:nvSpPr>
        <p:spPr>
          <a:xfrm>
            <a:off x="4242815" y="2922091"/>
            <a:ext cx="1106958" cy="315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2527851-2E07-44F3-9116-063BC7D001E5}"/>
              </a:ext>
            </a:extLst>
          </p:cNvPr>
          <p:cNvSpPr/>
          <p:nvPr/>
        </p:nvSpPr>
        <p:spPr>
          <a:xfrm>
            <a:off x="4242815" y="3237363"/>
            <a:ext cx="1106958" cy="315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73F2A94-938C-4376-9D03-1DE3EC8C862E}"/>
              </a:ext>
            </a:extLst>
          </p:cNvPr>
          <p:cNvSpPr txBox="1"/>
          <p:nvPr/>
        </p:nvSpPr>
        <p:spPr>
          <a:xfrm>
            <a:off x="6070617" y="2322905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node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56EE4AD9-9237-4E42-9FDD-2C15374A365B}"/>
              </a:ext>
            </a:extLst>
          </p:cNvPr>
          <p:cNvSpPr/>
          <p:nvPr/>
        </p:nvSpPr>
        <p:spPr>
          <a:xfrm>
            <a:off x="5845276" y="2606332"/>
            <a:ext cx="1106958" cy="315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Node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2F9A269-6EBC-48E4-BF05-0AFF0D6E2239}"/>
              </a:ext>
            </a:extLst>
          </p:cNvPr>
          <p:cNvSpPr/>
          <p:nvPr/>
        </p:nvSpPr>
        <p:spPr>
          <a:xfrm>
            <a:off x="5845276" y="2921605"/>
            <a:ext cx="1106958" cy="315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C8BDE99F-D0AC-4BC4-B647-B2C10DC6D7DD}"/>
              </a:ext>
            </a:extLst>
          </p:cNvPr>
          <p:cNvSpPr/>
          <p:nvPr/>
        </p:nvSpPr>
        <p:spPr>
          <a:xfrm>
            <a:off x="5845276" y="3236877"/>
            <a:ext cx="1106958" cy="315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6513F56C-9A66-49D4-9773-705C8A187ECD}"/>
              </a:ext>
            </a:extLst>
          </p:cNvPr>
          <p:cNvCxnSpPr>
            <a:cxnSpLocks/>
            <a:stCxn id="72" idx="3"/>
            <a:endCxn id="89" idx="1"/>
          </p:cNvCxnSpPr>
          <p:nvPr/>
        </p:nvCxnSpPr>
        <p:spPr>
          <a:xfrm flipV="1">
            <a:off x="5349773" y="2763969"/>
            <a:ext cx="495503" cy="6310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210C8DE-47F2-4D29-9D17-5441866482CF}"/>
              </a:ext>
            </a:extLst>
          </p:cNvPr>
          <p:cNvCxnSpPr>
            <a:cxnSpLocks/>
            <a:stCxn id="45" idx="3"/>
            <a:endCxn id="89" idx="1"/>
          </p:cNvCxnSpPr>
          <p:nvPr/>
        </p:nvCxnSpPr>
        <p:spPr>
          <a:xfrm flipV="1">
            <a:off x="1800033" y="2763969"/>
            <a:ext cx="4045243" cy="6445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2783A29-6756-4AA4-A393-ABF4D55B830B}"/>
              </a:ext>
            </a:extLst>
          </p:cNvPr>
          <p:cNvSpPr/>
          <p:nvPr/>
        </p:nvSpPr>
        <p:spPr>
          <a:xfrm>
            <a:off x="1942225" y="5362332"/>
            <a:ext cx="1106958" cy="315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D77E73B-712C-422C-9C7F-1166B32648FF}"/>
              </a:ext>
            </a:extLst>
          </p:cNvPr>
          <p:cNvCxnSpPr>
            <a:cxnSpLocks/>
            <a:stCxn id="35" idx="3"/>
            <a:endCxn id="54" idx="1"/>
          </p:cNvCxnSpPr>
          <p:nvPr/>
        </p:nvCxnSpPr>
        <p:spPr>
          <a:xfrm flipV="1">
            <a:off x="1800033" y="2764455"/>
            <a:ext cx="2442782" cy="3287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2A77A42-DBA1-400E-8557-519B45C2BE67}"/>
              </a:ext>
            </a:extLst>
          </p:cNvPr>
          <p:cNvCxnSpPr/>
          <p:nvPr/>
        </p:nvCxnSpPr>
        <p:spPr>
          <a:xfrm flipV="1">
            <a:off x="2707689" y="3648722"/>
            <a:ext cx="1254687" cy="122511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6149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29FD39-8AFA-49C4-83B9-8D987303631B}"/>
              </a:ext>
            </a:extLst>
          </p:cNvPr>
          <p:cNvSpPr txBox="1"/>
          <p:nvPr/>
        </p:nvSpPr>
        <p:spPr>
          <a:xfrm>
            <a:off x="418012" y="139337"/>
            <a:ext cx="4325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[3, 2, 5, 1, 7, 8, 2]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3D274B-34B8-4C06-953A-93246650FFF9}"/>
              </a:ext>
            </a:extLst>
          </p:cNvPr>
          <p:cNvSpPr/>
          <p:nvPr/>
        </p:nvSpPr>
        <p:spPr>
          <a:xfrm>
            <a:off x="1045029" y="1201783"/>
            <a:ext cx="566057" cy="5921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8F4B0C7-84B5-4942-B707-AF27DB5E0163}"/>
              </a:ext>
            </a:extLst>
          </p:cNvPr>
          <p:cNvSpPr/>
          <p:nvPr/>
        </p:nvSpPr>
        <p:spPr>
          <a:xfrm>
            <a:off x="1611086" y="1201782"/>
            <a:ext cx="566057" cy="5921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8701D3F-D7DA-46DA-9568-FAAE60D13E17}"/>
              </a:ext>
            </a:extLst>
          </p:cNvPr>
          <p:cNvSpPr/>
          <p:nvPr/>
        </p:nvSpPr>
        <p:spPr>
          <a:xfrm>
            <a:off x="2177143" y="1201781"/>
            <a:ext cx="566057" cy="5921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6F3475-EF67-48D5-A5AE-BA4C7B56AA9F}"/>
              </a:ext>
            </a:extLst>
          </p:cNvPr>
          <p:cNvSpPr/>
          <p:nvPr/>
        </p:nvSpPr>
        <p:spPr>
          <a:xfrm>
            <a:off x="2743200" y="1201780"/>
            <a:ext cx="566057" cy="5921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056819D-6E15-45F5-AAD0-15198010CE42}"/>
              </a:ext>
            </a:extLst>
          </p:cNvPr>
          <p:cNvSpPr/>
          <p:nvPr/>
        </p:nvSpPr>
        <p:spPr>
          <a:xfrm>
            <a:off x="3309257" y="1201779"/>
            <a:ext cx="566057" cy="5921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0CABE26-333D-45C9-AFA7-9ADABE7762A0}"/>
              </a:ext>
            </a:extLst>
          </p:cNvPr>
          <p:cNvSpPr/>
          <p:nvPr/>
        </p:nvSpPr>
        <p:spPr>
          <a:xfrm>
            <a:off x="3875314" y="1201778"/>
            <a:ext cx="566057" cy="5921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3963CEE-BE99-4F90-8CDC-6B1453B6DA7A}"/>
              </a:ext>
            </a:extLst>
          </p:cNvPr>
          <p:cNvSpPr/>
          <p:nvPr/>
        </p:nvSpPr>
        <p:spPr>
          <a:xfrm>
            <a:off x="4441371" y="1201777"/>
            <a:ext cx="566057" cy="5921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212610B-22BF-4FAD-AFE5-597CA7F843AE}"/>
              </a:ext>
            </a:extLst>
          </p:cNvPr>
          <p:cNvSpPr/>
          <p:nvPr/>
        </p:nvSpPr>
        <p:spPr>
          <a:xfrm>
            <a:off x="1045029" y="714100"/>
            <a:ext cx="566057" cy="5921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F9E471C-4FF5-4A52-BE97-BF3917A219E0}"/>
              </a:ext>
            </a:extLst>
          </p:cNvPr>
          <p:cNvSpPr/>
          <p:nvPr/>
        </p:nvSpPr>
        <p:spPr>
          <a:xfrm>
            <a:off x="1611086" y="714099"/>
            <a:ext cx="566057" cy="5921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89A27D3-4454-45AF-9E08-0B0B4D16E0D7}"/>
              </a:ext>
            </a:extLst>
          </p:cNvPr>
          <p:cNvSpPr/>
          <p:nvPr/>
        </p:nvSpPr>
        <p:spPr>
          <a:xfrm>
            <a:off x="2177143" y="714098"/>
            <a:ext cx="566057" cy="5921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2484EE4-504A-4C58-A0B9-4614C1219AD1}"/>
              </a:ext>
            </a:extLst>
          </p:cNvPr>
          <p:cNvSpPr/>
          <p:nvPr/>
        </p:nvSpPr>
        <p:spPr>
          <a:xfrm>
            <a:off x="2743200" y="714097"/>
            <a:ext cx="566057" cy="5921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9BB659B-4E69-475A-B44D-C7F44892DC80}"/>
              </a:ext>
            </a:extLst>
          </p:cNvPr>
          <p:cNvSpPr/>
          <p:nvPr/>
        </p:nvSpPr>
        <p:spPr>
          <a:xfrm>
            <a:off x="3309257" y="714096"/>
            <a:ext cx="566057" cy="5921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63118A9-0F20-4736-BB57-C43A05F7465A}"/>
              </a:ext>
            </a:extLst>
          </p:cNvPr>
          <p:cNvSpPr/>
          <p:nvPr/>
        </p:nvSpPr>
        <p:spPr>
          <a:xfrm>
            <a:off x="3875314" y="714095"/>
            <a:ext cx="566057" cy="5921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DE5D5E2-9768-4757-A4DF-1FF7CDFEA862}"/>
              </a:ext>
            </a:extLst>
          </p:cNvPr>
          <p:cNvSpPr/>
          <p:nvPr/>
        </p:nvSpPr>
        <p:spPr>
          <a:xfrm>
            <a:off x="4441371" y="714094"/>
            <a:ext cx="566057" cy="5921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580981-8B63-4A21-BE56-7BDF05AE3063}"/>
              </a:ext>
            </a:extLst>
          </p:cNvPr>
          <p:cNvSpPr/>
          <p:nvPr/>
        </p:nvSpPr>
        <p:spPr>
          <a:xfrm>
            <a:off x="2991728" y="2525486"/>
            <a:ext cx="487680" cy="4876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EECBDDF-1AEE-45FC-91BC-9FEEABC85D7F}"/>
              </a:ext>
            </a:extLst>
          </p:cNvPr>
          <p:cNvSpPr/>
          <p:nvPr/>
        </p:nvSpPr>
        <p:spPr>
          <a:xfrm>
            <a:off x="1940877" y="3300548"/>
            <a:ext cx="487680" cy="4876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A152485-3F7E-4A21-9027-3A7DA2F8113E}"/>
              </a:ext>
            </a:extLst>
          </p:cNvPr>
          <p:cNvSpPr/>
          <p:nvPr/>
        </p:nvSpPr>
        <p:spPr>
          <a:xfrm>
            <a:off x="4025110" y="3300548"/>
            <a:ext cx="487680" cy="4876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A51A026-F8A1-41C2-BBB0-EF44FE6230F7}"/>
              </a:ext>
            </a:extLst>
          </p:cNvPr>
          <p:cNvSpPr/>
          <p:nvPr/>
        </p:nvSpPr>
        <p:spPr>
          <a:xfrm>
            <a:off x="1319683" y="4084319"/>
            <a:ext cx="487680" cy="4876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6D2C096-5B49-4F73-AD91-6DDB034666C7}"/>
              </a:ext>
            </a:extLst>
          </p:cNvPr>
          <p:cNvSpPr/>
          <p:nvPr/>
        </p:nvSpPr>
        <p:spPr>
          <a:xfrm>
            <a:off x="2364711" y="4084319"/>
            <a:ext cx="487680" cy="4876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F2CC8B40-2D32-42BB-BBA9-CFBCF19443FB}"/>
              </a:ext>
            </a:extLst>
          </p:cNvPr>
          <p:cNvSpPr/>
          <p:nvPr/>
        </p:nvSpPr>
        <p:spPr>
          <a:xfrm>
            <a:off x="3500896" y="4084319"/>
            <a:ext cx="487680" cy="4876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DDB36EF-8C7E-4948-9C9C-AA661ED63ED0}"/>
              </a:ext>
            </a:extLst>
          </p:cNvPr>
          <p:cNvSpPr/>
          <p:nvPr/>
        </p:nvSpPr>
        <p:spPr>
          <a:xfrm>
            <a:off x="4602813" y="4084319"/>
            <a:ext cx="487680" cy="4876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55EA3C8-F270-41FE-AE4D-8F7B2752B3D1}"/>
              </a:ext>
            </a:extLst>
          </p:cNvPr>
          <p:cNvCxnSpPr>
            <a:stCxn id="21" idx="5"/>
            <a:endCxn id="23" idx="0"/>
          </p:cNvCxnSpPr>
          <p:nvPr/>
        </p:nvCxnSpPr>
        <p:spPr>
          <a:xfrm>
            <a:off x="3407989" y="2941747"/>
            <a:ext cx="860961" cy="358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D70B000-C9B4-437C-B1F5-7C85653EC3D7}"/>
              </a:ext>
            </a:extLst>
          </p:cNvPr>
          <p:cNvCxnSpPr>
            <a:cxnSpLocks/>
            <a:stCxn id="21" idx="3"/>
            <a:endCxn id="22" idx="0"/>
          </p:cNvCxnSpPr>
          <p:nvPr/>
        </p:nvCxnSpPr>
        <p:spPr>
          <a:xfrm flipH="1">
            <a:off x="2184717" y="2941747"/>
            <a:ext cx="878430" cy="358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89C01FC-15F2-4C2F-ADA6-6550DE101847}"/>
              </a:ext>
            </a:extLst>
          </p:cNvPr>
          <p:cNvCxnSpPr>
            <a:cxnSpLocks/>
            <a:stCxn id="22" idx="3"/>
            <a:endCxn id="24" idx="0"/>
          </p:cNvCxnSpPr>
          <p:nvPr/>
        </p:nvCxnSpPr>
        <p:spPr>
          <a:xfrm flipH="1">
            <a:off x="1563523" y="3716809"/>
            <a:ext cx="448773" cy="367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9D5261D-11C1-4D76-81A5-89D1565D4C82}"/>
              </a:ext>
            </a:extLst>
          </p:cNvPr>
          <p:cNvCxnSpPr>
            <a:cxnSpLocks/>
            <a:stCxn id="25" idx="0"/>
            <a:endCxn id="22" idx="5"/>
          </p:cNvCxnSpPr>
          <p:nvPr/>
        </p:nvCxnSpPr>
        <p:spPr>
          <a:xfrm flipH="1" flipV="1">
            <a:off x="2357138" y="3716809"/>
            <a:ext cx="251413" cy="367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A18D7DE-12BA-4DA1-B558-C79FD693E4A3}"/>
              </a:ext>
            </a:extLst>
          </p:cNvPr>
          <p:cNvCxnSpPr>
            <a:cxnSpLocks/>
            <a:stCxn id="26" idx="0"/>
            <a:endCxn id="23" idx="3"/>
          </p:cNvCxnSpPr>
          <p:nvPr/>
        </p:nvCxnSpPr>
        <p:spPr>
          <a:xfrm flipV="1">
            <a:off x="3744736" y="3716809"/>
            <a:ext cx="351793" cy="367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5FBE0C09-A7D2-4A82-978B-F892CD4DC281}"/>
              </a:ext>
            </a:extLst>
          </p:cNvPr>
          <p:cNvCxnSpPr>
            <a:cxnSpLocks/>
            <a:stCxn id="23" idx="5"/>
            <a:endCxn id="27" idx="0"/>
          </p:cNvCxnSpPr>
          <p:nvPr/>
        </p:nvCxnSpPr>
        <p:spPr>
          <a:xfrm>
            <a:off x="4441371" y="3716809"/>
            <a:ext cx="405282" cy="367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F7E88EDA-E455-4120-BC76-BBC475331C1C}"/>
              </a:ext>
            </a:extLst>
          </p:cNvPr>
          <p:cNvSpPr/>
          <p:nvPr/>
        </p:nvSpPr>
        <p:spPr>
          <a:xfrm>
            <a:off x="8121618" y="2306897"/>
            <a:ext cx="487680" cy="4876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3B0E0B55-0CD4-461A-809B-1718642CF2AE}"/>
              </a:ext>
            </a:extLst>
          </p:cNvPr>
          <p:cNvSpPr/>
          <p:nvPr/>
        </p:nvSpPr>
        <p:spPr>
          <a:xfrm>
            <a:off x="7131727" y="3116793"/>
            <a:ext cx="487680" cy="4876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CEB36E77-2F6C-4ADD-AFA3-FFB3D58E083D}"/>
              </a:ext>
            </a:extLst>
          </p:cNvPr>
          <p:cNvSpPr/>
          <p:nvPr/>
        </p:nvSpPr>
        <p:spPr>
          <a:xfrm>
            <a:off x="9215960" y="3116793"/>
            <a:ext cx="487680" cy="4876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B9825918-1DC6-4293-8933-687219C1E8B7}"/>
              </a:ext>
            </a:extLst>
          </p:cNvPr>
          <p:cNvSpPr/>
          <p:nvPr/>
        </p:nvSpPr>
        <p:spPr>
          <a:xfrm>
            <a:off x="6510533" y="3900564"/>
            <a:ext cx="487680" cy="4876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E571D416-D0AF-4DDD-B1B7-B128B96AC760}"/>
              </a:ext>
            </a:extLst>
          </p:cNvPr>
          <p:cNvSpPr/>
          <p:nvPr/>
        </p:nvSpPr>
        <p:spPr>
          <a:xfrm>
            <a:off x="7555561" y="3900564"/>
            <a:ext cx="487680" cy="4876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6FCEF035-F2C4-48D8-A591-B56B5FF0F815}"/>
              </a:ext>
            </a:extLst>
          </p:cNvPr>
          <p:cNvSpPr/>
          <p:nvPr/>
        </p:nvSpPr>
        <p:spPr>
          <a:xfrm>
            <a:off x="8691746" y="3900564"/>
            <a:ext cx="487680" cy="4876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AB99F0DF-033D-4D34-A32A-5AEBD0098131}"/>
              </a:ext>
            </a:extLst>
          </p:cNvPr>
          <p:cNvSpPr/>
          <p:nvPr/>
        </p:nvSpPr>
        <p:spPr>
          <a:xfrm>
            <a:off x="9793663" y="3900564"/>
            <a:ext cx="487680" cy="4876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EC3DACFD-2235-4E0C-B2D6-6B0F009AA56E}"/>
              </a:ext>
            </a:extLst>
          </p:cNvPr>
          <p:cNvCxnSpPr>
            <a:stCxn id="49" idx="5"/>
            <a:endCxn id="51" idx="0"/>
          </p:cNvCxnSpPr>
          <p:nvPr/>
        </p:nvCxnSpPr>
        <p:spPr>
          <a:xfrm>
            <a:off x="8537879" y="2723158"/>
            <a:ext cx="921921" cy="393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5F016A78-4B81-47C7-BE1E-039263ED061D}"/>
              </a:ext>
            </a:extLst>
          </p:cNvPr>
          <p:cNvCxnSpPr>
            <a:cxnSpLocks/>
            <a:stCxn id="49" idx="3"/>
            <a:endCxn id="50" idx="0"/>
          </p:cNvCxnSpPr>
          <p:nvPr/>
        </p:nvCxnSpPr>
        <p:spPr>
          <a:xfrm flipH="1">
            <a:off x="7375567" y="2723158"/>
            <a:ext cx="817470" cy="393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EDBBFC36-3E4F-4598-84D0-5077BFF211FA}"/>
              </a:ext>
            </a:extLst>
          </p:cNvPr>
          <p:cNvCxnSpPr>
            <a:cxnSpLocks/>
            <a:stCxn id="50" idx="3"/>
            <a:endCxn id="52" idx="0"/>
          </p:cNvCxnSpPr>
          <p:nvPr/>
        </p:nvCxnSpPr>
        <p:spPr>
          <a:xfrm flipH="1">
            <a:off x="6754373" y="3533054"/>
            <a:ext cx="448773" cy="367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D346FFD3-6436-44A9-99DE-309EB6923BD3}"/>
              </a:ext>
            </a:extLst>
          </p:cNvPr>
          <p:cNvCxnSpPr>
            <a:cxnSpLocks/>
            <a:stCxn id="53" idx="0"/>
            <a:endCxn id="50" idx="5"/>
          </p:cNvCxnSpPr>
          <p:nvPr/>
        </p:nvCxnSpPr>
        <p:spPr>
          <a:xfrm flipH="1" flipV="1">
            <a:off x="7547988" y="3533054"/>
            <a:ext cx="251413" cy="367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6EEFE12-6032-4B74-9558-FB33FAFD4735}"/>
              </a:ext>
            </a:extLst>
          </p:cNvPr>
          <p:cNvCxnSpPr>
            <a:cxnSpLocks/>
            <a:stCxn id="54" idx="0"/>
            <a:endCxn id="51" idx="3"/>
          </p:cNvCxnSpPr>
          <p:nvPr/>
        </p:nvCxnSpPr>
        <p:spPr>
          <a:xfrm flipV="1">
            <a:off x="8935586" y="3533054"/>
            <a:ext cx="351793" cy="367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C3DE8E36-EF5B-4F25-90CB-CA4670BD19A3}"/>
              </a:ext>
            </a:extLst>
          </p:cNvPr>
          <p:cNvCxnSpPr>
            <a:cxnSpLocks/>
            <a:stCxn id="51" idx="5"/>
            <a:endCxn id="55" idx="0"/>
          </p:cNvCxnSpPr>
          <p:nvPr/>
        </p:nvCxnSpPr>
        <p:spPr>
          <a:xfrm>
            <a:off x="9632221" y="3533054"/>
            <a:ext cx="405282" cy="367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화살표: 오른쪽 63">
            <a:extLst>
              <a:ext uri="{FF2B5EF4-FFF2-40B4-BE49-F238E27FC236}">
                <a16:creationId xmlns:a16="http://schemas.microsoft.com/office/drawing/2014/main" id="{D7AB1E8F-F041-4500-802C-61AA464B41C5}"/>
              </a:ext>
            </a:extLst>
          </p:cNvPr>
          <p:cNvSpPr/>
          <p:nvPr/>
        </p:nvSpPr>
        <p:spPr>
          <a:xfrm>
            <a:off x="7784302" y="2420983"/>
            <a:ext cx="258939" cy="30217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5" name="화살표: 오른쪽 64">
            <a:extLst>
              <a:ext uri="{FF2B5EF4-FFF2-40B4-BE49-F238E27FC236}">
                <a16:creationId xmlns:a16="http://schemas.microsoft.com/office/drawing/2014/main" id="{1C6056F8-BF74-4484-B282-9373AB1A3F91}"/>
              </a:ext>
            </a:extLst>
          </p:cNvPr>
          <p:cNvSpPr/>
          <p:nvPr/>
        </p:nvSpPr>
        <p:spPr>
          <a:xfrm>
            <a:off x="8882097" y="3211296"/>
            <a:ext cx="258939" cy="30217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21F3025-307D-412B-8392-C47A2DCFCE5A}"/>
              </a:ext>
            </a:extLst>
          </p:cNvPr>
          <p:cNvSpPr txBox="1"/>
          <p:nvPr/>
        </p:nvSpPr>
        <p:spPr>
          <a:xfrm>
            <a:off x="8537879" y="1933303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0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37268A3-B8E2-488F-BE7C-C35641AADF7A}"/>
              </a:ext>
            </a:extLst>
          </p:cNvPr>
          <p:cNvSpPr txBox="1"/>
          <p:nvPr/>
        </p:nvSpPr>
        <p:spPr>
          <a:xfrm>
            <a:off x="7573059" y="294968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1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45FFBA5-00FB-47FE-8A00-CB6361E8C770}"/>
              </a:ext>
            </a:extLst>
          </p:cNvPr>
          <p:cNvSpPr txBox="1"/>
          <p:nvPr/>
        </p:nvSpPr>
        <p:spPr>
          <a:xfrm>
            <a:off x="9756045" y="294968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2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03602FA-2E5C-4932-8863-E60413BCFCED}"/>
              </a:ext>
            </a:extLst>
          </p:cNvPr>
          <p:cNvSpPr txBox="1"/>
          <p:nvPr/>
        </p:nvSpPr>
        <p:spPr>
          <a:xfrm>
            <a:off x="6392947" y="344554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3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0E1B8FF-95B8-4532-921C-AC1D1A6B6178}"/>
              </a:ext>
            </a:extLst>
          </p:cNvPr>
          <p:cNvSpPr txBox="1"/>
          <p:nvPr/>
        </p:nvSpPr>
        <p:spPr>
          <a:xfrm>
            <a:off x="7777605" y="345519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4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C89283D-7782-4DDA-9774-0197007691DE}"/>
              </a:ext>
            </a:extLst>
          </p:cNvPr>
          <p:cNvSpPr txBox="1"/>
          <p:nvPr/>
        </p:nvSpPr>
        <p:spPr>
          <a:xfrm>
            <a:off x="8581006" y="344554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5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90DD640-B4C6-4F20-98C8-FEC06B2BAB1E}"/>
              </a:ext>
            </a:extLst>
          </p:cNvPr>
          <p:cNvSpPr txBox="1"/>
          <p:nvPr/>
        </p:nvSpPr>
        <p:spPr>
          <a:xfrm>
            <a:off x="10047426" y="3425125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6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D0183BF-D5DD-4E7B-A174-FC3E7F07EC05}"/>
              </a:ext>
            </a:extLst>
          </p:cNvPr>
          <p:cNvSpPr txBox="1"/>
          <p:nvPr/>
        </p:nvSpPr>
        <p:spPr>
          <a:xfrm>
            <a:off x="7534664" y="400947"/>
            <a:ext cx="3733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left_child = n*2+1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1CE004A-FB50-4885-98B1-4382F6F9B08C}"/>
              </a:ext>
            </a:extLst>
          </p:cNvPr>
          <p:cNvSpPr txBox="1"/>
          <p:nvPr/>
        </p:nvSpPr>
        <p:spPr>
          <a:xfrm>
            <a:off x="7360441" y="980328"/>
            <a:ext cx="3930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right_child = n*2+2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5" name="화살표: 오른쪽 74">
            <a:extLst>
              <a:ext uri="{FF2B5EF4-FFF2-40B4-BE49-F238E27FC236}">
                <a16:creationId xmlns:a16="http://schemas.microsoft.com/office/drawing/2014/main" id="{A85AA1B9-41E6-4BC9-BEFF-2490AAE4A711}"/>
              </a:ext>
            </a:extLst>
          </p:cNvPr>
          <p:cNvSpPr/>
          <p:nvPr/>
        </p:nvSpPr>
        <p:spPr>
          <a:xfrm>
            <a:off x="8316607" y="4027415"/>
            <a:ext cx="258939" cy="30217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4C3AAEEA-0E01-43C3-81BE-B248885FEC4B}"/>
              </a:ext>
            </a:extLst>
          </p:cNvPr>
          <p:cNvSpPr/>
          <p:nvPr/>
        </p:nvSpPr>
        <p:spPr>
          <a:xfrm>
            <a:off x="10429262" y="2247518"/>
            <a:ext cx="487680" cy="4876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306EB82-CC0F-40DF-B16C-0A6EE891552E}"/>
              </a:ext>
            </a:extLst>
          </p:cNvPr>
          <p:cNvSpPr txBox="1"/>
          <p:nvPr/>
        </p:nvSpPr>
        <p:spPr>
          <a:xfrm>
            <a:off x="10891572" y="2194913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temp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7577071-9C8D-4D2F-8977-40337A2CEE66}"/>
              </a:ext>
            </a:extLst>
          </p:cNvPr>
          <p:cNvSpPr/>
          <p:nvPr/>
        </p:nvSpPr>
        <p:spPr>
          <a:xfrm>
            <a:off x="5111339" y="5373185"/>
            <a:ext cx="566057" cy="5921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3612FDC-48BA-409B-A82A-233A25069C7A}"/>
              </a:ext>
            </a:extLst>
          </p:cNvPr>
          <p:cNvSpPr/>
          <p:nvPr/>
        </p:nvSpPr>
        <p:spPr>
          <a:xfrm>
            <a:off x="5677396" y="5373184"/>
            <a:ext cx="566057" cy="5921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07F6957-60ED-44B3-97B9-3B0C3557064D}"/>
              </a:ext>
            </a:extLst>
          </p:cNvPr>
          <p:cNvSpPr/>
          <p:nvPr/>
        </p:nvSpPr>
        <p:spPr>
          <a:xfrm>
            <a:off x="6243453" y="5373183"/>
            <a:ext cx="566057" cy="5921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38589B24-4A4B-4E5F-93AC-B47C707E385B}"/>
              </a:ext>
            </a:extLst>
          </p:cNvPr>
          <p:cNvSpPr/>
          <p:nvPr/>
        </p:nvSpPr>
        <p:spPr>
          <a:xfrm>
            <a:off x="6809510" y="5373182"/>
            <a:ext cx="566057" cy="5921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C9377F37-E189-4FBF-A2B7-80C7B7A7DF38}"/>
              </a:ext>
            </a:extLst>
          </p:cNvPr>
          <p:cNvSpPr/>
          <p:nvPr/>
        </p:nvSpPr>
        <p:spPr>
          <a:xfrm>
            <a:off x="5111339" y="6156955"/>
            <a:ext cx="566057" cy="5921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53920636-98D7-44BC-AC85-22A8A97F1AD2}"/>
              </a:ext>
            </a:extLst>
          </p:cNvPr>
          <p:cNvSpPr/>
          <p:nvPr/>
        </p:nvSpPr>
        <p:spPr>
          <a:xfrm>
            <a:off x="5677396" y="6156954"/>
            <a:ext cx="566057" cy="5921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B72A4F9-51C5-40EC-9346-ADB31123A334}"/>
              </a:ext>
            </a:extLst>
          </p:cNvPr>
          <p:cNvSpPr/>
          <p:nvPr/>
        </p:nvSpPr>
        <p:spPr>
          <a:xfrm>
            <a:off x="6243453" y="6156953"/>
            <a:ext cx="566057" cy="5921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6712ACF-1C8D-410C-A23A-85EB3AC12AB3}"/>
              </a:ext>
            </a:extLst>
          </p:cNvPr>
          <p:cNvSpPr/>
          <p:nvPr/>
        </p:nvSpPr>
        <p:spPr>
          <a:xfrm>
            <a:off x="6809510" y="6156952"/>
            <a:ext cx="566057" cy="5921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AD9EC560-CFDF-4E30-A260-E2BD609EB899}"/>
              </a:ext>
            </a:extLst>
          </p:cNvPr>
          <p:cNvSpPr/>
          <p:nvPr/>
        </p:nvSpPr>
        <p:spPr>
          <a:xfrm>
            <a:off x="5111339" y="4843268"/>
            <a:ext cx="566057" cy="5921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F976EB1-22E3-47F9-B629-389B21380CEA}"/>
              </a:ext>
            </a:extLst>
          </p:cNvPr>
          <p:cNvSpPr/>
          <p:nvPr/>
        </p:nvSpPr>
        <p:spPr>
          <a:xfrm>
            <a:off x="5677396" y="4843267"/>
            <a:ext cx="566057" cy="5921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BACB6693-3E85-4F7F-B4EA-F781F0D2E228}"/>
              </a:ext>
            </a:extLst>
          </p:cNvPr>
          <p:cNvSpPr/>
          <p:nvPr/>
        </p:nvSpPr>
        <p:spPr>
          <a:xfrm>
            <a:off x="6243453" y="4843266"/>
            <a:ext cx="566057" cy="5921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A967399D-0CB0-4CB2-98E9-F51F9BE355B8}"/>
              </a:ext>
            </a:extLst>
          </p:cNvPr>
          <p:cNvSpPr/>
          <p:nvPr/>
        </p:nvSpPr>
        <p:spPr>
          <a:xfrm>
            <a:off x="6809510" y="4843265"/>
            <a:ext cx="566057" cy="5921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9639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29FD39-8AFA-49C4-83B9-8D987303631B}"/>
              </a:ext>
            </a:extLst>
          </p:cNvPr>
          <p:cNvSpPr txBox="1"/>
          <p:nvPr/>
        </p:nvSpPr>
        <p:spPr>
          <a:xfrm>
            <a:off x="7534664" y="0"/>
            <a:ext cx="4325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[3, 2, 5, 1, 7, 8, 2]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0A11E82-D070-4EAD-B4F2-E56CFE975AC5}"/>
              </a:ext>
            </a:extLst>
          </p:cNvPr>
          <p:cNvGrpSpPr/>
          <p:nvPr/>
        </p:nvGrpSpPr>
        <p:grpSpPr>
          <a:xfrm>
            <a:off x="527203" y="1"/>
            <a:ext cx="3017186" cy="1637502"/>
            <a:chOff x="527203" y="0"/>
            <a:chExt cx="3770810" cy="2046513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31580981-8B63-4A21-BE56-7BDF05AE3063}"/>
                </a:ext>
              </a:extLst>
            </p:cNvPr>
            <p:cNvSpPr/>
            <p:nvPr/>
          </p:nvSpPr>
          <p:spPr>
            <a:xfrm>
              <a:off x="2199248" y="0"/>
              <a:ext cx="487680" cy="4876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3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0EECBDDF-1AEE-45FC-91BC-9FEEABC85D7F}"/>
                </a:ext>
              </a:extLst>
            </p:cNvPr>
            <p:cNvSpPr/>
            <p:nvPr/>
          </p:nvSpPr>
          <p:spPr>
            <a:xfrm>
              <a:off x="1148397" y="775062"/>
              <a:ext cx="487680" cy="4876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2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EA152485-3F7E-4A21-9027-3A7DA2F8113E}"/>
                </a:ext>
              </a:extLst>
            </p:cNvPr>
            <p:cNvSpPr/>
            <p:nvPr/>
          </p:nvSpPr>
          <p:spPr>
            <a:xfrm>
              <a:off x="3232630" y="775062"/>
              <a:ext cx="487680" cy="4876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5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CA51A026-F8A1-41C2-BBB0-EF44FE6230F7}"/>
                </a:ext>
              </a:extLst>
            </p:cNvPr>
            <p:cNvSpPr/>
            <p:nvPr/>
          </p:nvSpPr>
          <p:spPr>
            <a:xfrm>
              <a:off x="527203" y="1558833"/>
              <a:ext cx="487680" cy="4876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1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B6D2C096-5B49-4F73-AD91-6DDB034666C7}"/>
                </a:ext>
              </a:extLst>
            </p:cNvPr>
            <p:cNvSpPr/>
            <p:nvPr/>
          </p:nvSpPr>
          <p:spPr>
            <a:xfrm>
              <a:off x="1572231" y="1558833"/>
              <a:ext cx="487680" cy="4876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7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F2CC8B40-2D32-42BB-BBA9-CFBCF19443FB}"/>
                </a:ext>
              </a:extLst>
            </p:cNvPr>
            <p:cNvSpPr/>
            <p:nvPr/>
          </p:nvSpPr>
          <p:spPr>
            <a:xfrm>
              <a:off x="2708416" y="1558833"/>
              <a:ext cx="487680" cy="4876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8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DDB36EF-8C7E-4948-9C9C-AA661ED63ED0}"/>
                </a:ext>
              </a:extLst>
            </p:cNvPr>
            <p:cNvSpPr/>
            <p:nvPr/>
          </p:nvSpPr>
          <p:spPr>
            <a:xfrm>
              <a:off x="3810333" y="1558833"/>
              <a:ext cx="487680" cy="4876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2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655EA3C8-F270-41FE-AE4D-8F7B2752B3D1}"/>
                </a:ext>
              </a:extLst>
            </p:cNvPr>
            <p:cNvCxnSpPr>
              <a:stCxn id="21" idx="5"/>
              <a:endCxn id="23" idx="0"/>
            </p:cNvCxnSpPr>
            <p:nvPr/>
          </p:nvCxnSpPr>
          <p:spPr>
            <a:xfrm>
              <a:off x="2615509" y="416261"/>
              <a:ext cx="860961" cy="3588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4D70B000-C9B4-437C-B1F5-7C85653EC3D7}"/>
                </a:ext>
              </a:extLst>
            </p:cNvPr>
            <p:cNvCxnSpPr>
              <a:cxnSpLocks/>
              <a:stCxn id="21" idx="3"/>
              <a:endCxn id="22" idx="0"/>
            </p:cNvCxnSpPr>
            <p:nvPr/>
          </p:nvCxnSpPr>
          <p:spPr>
            <a:xfrm flipH="1">
              <a:off x="1392237" y="416261"/>
              <a:ext cx="878430" cy="3588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589C01FC-15F2-4C2F-ADA6-6550DE101847}"/>
                </a:ext>
              </a:extLst>
            </p:cNvPr>
            <p:cNvCxnSpPr>
              <a:cxnSpLocks/>
              <a:stCxn id="22" idx="3"/>
              <a:endCxn id="24" idx="0"/>
            </p:cNvCxnSpPr>
            <p:nvPr/>
          </p:nvCxnSpPr>
          <p:spPr>
            <a:xfrm flipH="1">
              <a:off x="771043" y="1191323"/>
              <a:ext cx="448773" cy="3675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19D5261D-11C1-4D76-81A5-89D1565D4C82}"/>
                </a:ext>
              </a:extLst>
            </p:cNvPr>
            <p:cNvCxnSpPr>
              <a:cxnSpLocks/>
              <a:stCxn id="25" idx="0"/>
              <a:endCxn id="22" idx="5"/>
            </p:cNvCxnSpPr>
            <p:nvPr/>
          </p:nvCxnSpPr>
          <p:spPr>
            <a:xfrm flipH="1" flipV="1">
              <a:off x="1564658" y="1191323"/>
              <a:ext cx="251413" cy="3675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A18D7DE-12BA-4DA1-B558-C79FD693E4A3}"/>
                </a:ext>
              </a:extLst>
            </p:cNvPr>
            <p:cNvCxnSpPr>
              <a:cxnSpLocks/>
              <a:stCxn id="26" idx="0"/>
              <a:endCxn id="23" idx="3"/>
            </p:cNvCxnSpPr>
            <p:nvPr/>
          </p:nvCxnSpPr>
          <p:spPr>
            <a:xfrm flipV="1">
              <a:off x="2952256" y="1191323"/>
              <a:ext cx="351793" cy="3675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5FBE0C09-A7D2-4A82-978B-F892CD4DC281}"/>
                </a:ext>
              </a:extLst>
            </p:cNvPr>
            <p:cNvCxnSpPr>
              <a:cxnSpLocks/>
              <a:stCxn id="23" idx="5"/>
              <a:endCxn id="27" idx="0"/>
            </p:cNvCxnSpPr>
            <p:nvPr/>
          </p:nvCxnSpPr>
          <p:spPr>
            <a:xfrm>
              <a:off x="3648891" y="1191323"/>
              <a:ext cx="405282" cy="3675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0D0183BF-D5DD-4E7B-A174-FC3E7F07EC05}"/>
              </a:ext>
            </a:extLst>
          </p:cNvPr>
          <p:cNvSpPr txBox="1"/>
          <p:nvPr/>
        </p:nvSpPr>
        <p:spPr>
          <a:xfrm>
            <a:off x="7534664" y="400947"/>
            <a:ext cx="432522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[3, 2, 8, 1, 7, 5, 2]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[3, 7, 8, 1, 2, 5, 2]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[8, 7, 3, 1, 2, 5, 2]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[8, 7, 5, 1, 2, 3, 2]</a:t>
            </a:r>
            <a:endParaRPr lang="ko-KR" alt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751E2A57-290C-4268-9F76-51FB64B51EE7}"/>
              </a:ext>
            </a:extLst>
          </p:cNvPr>
          <p:cNvGrpSpPr/>
          <p:nvPr/>
        </p:nvGrpSpPr>
        <p:grpSpPr>
          <a:xfrm>
            <a:off x="-454018" y="3699436"/>
            <a:ext cx="3017186" cy="1637502"/>
            <a:chOff x="527203" y="0"/>
            <a:chExt cx="3770810" cy="2046513"/>
          </a:xfrm>
        </p:grpSpPr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2ED7BDEC-77D6-4B01-974A-66DB000BDCDC}"/>
                </a:ext>
              </a:extLst>
            </p:cNvPr>
            <p:cNvSpPr/>
            <p:nvPr/>
          </p:nvSpPr>
          <p:spPr>
            <a:xfrm>
              <a:off x="2199248" y="0"/>
              <a:ext cx="487680" cy="4876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3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126B6238-5A50-4A36-BB0F-E21FEEBD29E9}"/>
                </a:ext>
              </a:extLst>
            </p:cNvPr>
            <p:cNvSpPr/>
            <p:nvPr/>
          </p:nvSpPr>
          <p:spPr>
            <a:xfrm>
              <a:off x="1148397" y="775062"/>
              <a:ext cx="487680" cy="4876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2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03C7B29F-0C3B-4978-9B8F-2319C965C6E0}"/>
                </a:ext>
              </a:extLst>
            </p:cNvPr>
            <p:cNvSpPr/>
            <p:nvPr/>
          </p:nvSpPr>
          <p:spPr>
            <a:xfrm>
              <a:off x="3232630" y="775062"/>
              <a:ext cx="487680" cy="48768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8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698CE6BE-8E64-4D25-A058-E5431BC5473D}"/>
                </a:ext>
              </a:extLst>
            </p:cNvPr>
            <p:cNvSpPr/>
            <p:nvPr/>
          </p:nvSpPr>
          <p:spPr>
            <a:xfrm>
              <a:off x="527203" y="1558833"/>
              <a:ext cx="487680" cy="4876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1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539D5C28-D768-4FE1-BECB-1CD623678F30}"/>
                </a:ext>
              </a:extLst>
            </p:cNvPr>
            <p:cNvSpPr/>
            <p:nvPr/>
          </p:nvSpPr>
          <p:spPr>
            <a:xfrm>
              <a:off x="1572231" y="1558833"/>
              <a:ext cx="487680" cy="4876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7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D2776FED-AEAA-40F2-BEE1-EF5D38B0F39B}"/>
                </a:ext>
              </a:extLst>
            </p:cNvPr>
            <p:cNvSpPr/>
            <p:nvPr/>
          </p:nvSpPr>
          <p:spPr>
            <a:xfrm>
              <a:off x="2708416" y="1558833"/>
              <a:ext cx="487680" cy="48768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5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4B1F2FF9-6C66-4174-9EB8-8FDE8A6456C9}"/>
                </a:ext>
              </a:extLst>
            </p:cNvPr>
            <p:cNvSpPr/>
            <p:nvPr/>
          </p:nvSpPr>
          <p:spPr>
            <a:xfrm>
              <a:off x="3810333" y="1558833"/>
              <a:ext cx="487680" cy="4876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2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832C7D86-41F8-4547-8CF9-C86420F12459}"/>
                </a:ext>
              </a:extLst>
            </p:cNvPr>
            <p:cNvCxnSpPr>
              <a:stCxn id="77" idx="5"/>
              <a:endCxn id="93" idx="0"/>
            </p:cNvCxnSpPr>
            <p:nvPr/>
          </p:nvCxnSpPr>
          <p:spPr>
            <a:xfrm>
              <a:off x="2615509" y="416261"/>
              <a:ext cx="860961" cy="3588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C65A033D-365B-4B51-8ECE-7246C3F3D962}"/>
                </a:ext>
              </a:extLst>
            </p:cNvPr>
            <p:cNvCxnSpPr>
              <a:cxnSpLocks/>
              <a:stCxn id="77" idx="3"/>
              <a:endCxn id="92" idx="0"/>
            </p:cNvCxnSpPr>
            <p:nvPr/>
          </p:nvCxnSpPr>
          <p:spPr>
            <a:xfrm flipH="1">
              <a:off x="1392237" y="416261"/>
              <a:ext cx="878430" cy="3588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ABA9646F-8143-41CD-A96C-E23BE410DE90}"/>
                </a:ext>
              </a:extLst>
            </p:cNvPr>
            <p:cNvCxnSpPr>
              <a:cxnSpLocks/>
              <a:stCxn id="92" idx="3"/>
              <a:endCxn id="94" idx="0"/>
            </p:cNvCxnSpPr>
            <p:nvPr/>
          </p:nvCxnSpPr>
          <p:spPr>
            <a:xfrm flipH="1">
              <a:off x="771043" y="1191323"/>
              <a:ext cx="448773" cy="3675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551A5242-9374-49BD-A1A2-26E6C35A5E15}"/>
                </a:ext>
              </a:extLst>
            </p:cNvPr>
            <p:cNvCxnSpPr>
              <a:cxnSpLocks/>
              <a:stCxn id="95" idx="0"/>
              <a:endCxn id="92" idx="5"/>
            </p:cNvCxnSpPr>
            <p:nvPr/>
          </p:nvCxnSpPr>
          <p:spPr>
            <a:xfrm flipH="1" flipV="1">
              <a:off x="1564658" y="1191323"/>
              <a:ext cx="251413" cy="3675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57358CBF-A6F5-450D-AA6A-BB48FD778481}"/>
                </a:ext>
              </a:extLst>
            </p:cNvPr>
            <p:cNvCxnSpPr>
              <a:cxnSpLocks/>
              <a:stCxn id="96" idx="0"/>
              <a:endCxn id="93" idx="3"/>
            </p:cNvCxnSpPr>
            <p:nvPr/>
          </p:nvCxnSpPr>
          <p:spPr>
            <a:xfrm flipV="1">
              <a:off x="2952256" y="1191323"/>
              <a:ext cx="351793" cy="3675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961C3545-A561-4401-80DB-C6308E86F53B}"/>
                </a:ext>
              </a:extLst>
            </p:cNvPr>
            <p:cNvCxnSpPr>
              <a:cxnSpLocks/>
              <a:stCxn id="93" idx="5"/>
              <a:endCxn id="97" idx="0"/>
            </p:cNvCxnSpPr>
            <p:nvPr/>
          </p:nvCxnSpPr>
          <p:spPr>
            <a:xfrm>
              <a:off x="3648891" y="1191323"/>
              <a:ext cx="405282" cy="3675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타원 104">
            <a:extLst>
              <a:ext uri="{FF2B5EF4-FFF2-40B4-BE49-F238E27FC236}">
                <a16:creationId xmlns:a16="http://schemas.microsoft.com/office/drawing/2014/main" id="{3BB7D229-D980-4204-BD29-7E70BD4253F7}"/>
              </a:ext>
            </a:extLst>
          </p:cNvPr>
          <p:cNvSpPr/>
          <p:nvPr/>
        </p:nvSpPr>
        <p:spPr>
          <a:xfrm>
            <a:off x="4202706" y="3699436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426674E0-AD87-4E33-B5FC-2C686310E86A}"/>
              </a:ext>
            </a:extLst>
          </p:cNvPr>
          <p:cNvSpPr/>
          <p:nvPr/>
        </p:nvSpPr>
        <p:spPr>
          <a:xfrm>
            <a:off x="3361875" y="4319596"/>
            <a:ext cx="390214" cy="39021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FD8989A4-44B1-4F2D-93E8-9F00A9E236FF}"/>
              </a:ext>
            </a:extLst>
          </p:cNvPr>
          <p:cNvSpPr/>
          <p:nvPr/>
        </p:nvSpPr>
        <p:spPr>
          <a:xfrm>
            <a:off x="5029559" y="4319596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11302B8F-FA0A-490D-84BE-FEBA4B03FD38}"/>
              </a:ext>
            </a:extLst>
          </p:cNvPr>
          <p:cNvSpPr/>
          <p:nvPr/>
        </p:nvSpPr>
        <p:spPr>
          <a:xfrm>
            <a:off x="2864831" y="4946725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CBEF96D4-5AFB-4954-AF2B-2364F96AC0EC}"/>
              </a:ext>
            </a:extLst>
          </p:cNvPr>
          <p:cNvSpPr/>
          <p:nvPr/>
        </p:nvSpPr>
        <p:spPr>
          <a:xfrm>
            <a:off x="3701002" y="4946725"/>
            <a:ext cx="390214" cy="39021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6BED0AB9-A542-4ACD-AB03-0F55F46A7A9A}"/>
              </a:ext>
            </a:extLst>
          </p:cNvPr>
          <p:cNvSpPr/>
          <p:nvPr/>
        </p:nvSpPr>
        <p:spPr>
          <a:xfrm>
            <a:off x="4610113" y="4946725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E26B2398-C819-48F3-8DEC-8EA87352A4DA}"/>
              </a:ext>
            </a:extLst>
          </p:cNvPr>
          <p:cNvSpPr/>
          <p:nvPr/>
        </p:nvSpPr>
        <p:spPr>
          <a:xfrm>
            <a:off x="5491803" y="4946725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E6F6A885-68AC-4382-8FDB-52C852F2E5EA}"/>
              </a:ext>
            </a:extLst>
          </p:cNvPr>
          <p:cNvCxnSpPr>
            <a:stCxn id="105" idx="5"/>
            <a:endCxn id="107" idx="0"/>
          </p:cNvCxnSpPr>
          <p:nvPr/>
        </p:nvCxnSpPr>
        <p:spPr>
          <a:xfrm>
            <a:off x="4535774" y="4032504"/>
            <a:ext cx="688892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0E2112DB-BC76-41F4-8FDC-031B22823CEC}"/>
              </a:ext>
            </a:extLst>
          </p:cNvPr>
          <p:cNvCxnSpPr>
            <a:cxnSpLocks/>
            <a:stCxn id="105" idx="3"/>
            <a:endCxn id="106" idx="0"/>
          </p:cNvCxnSpPr>
          <p:nvPr/>
        </p:nvCxnSpPr>
        <p:spPr>
          <a:xfrm flipH="1">
            <a:off x="3556982" y="4032504"/>
            <a:ext cx="702869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E7411172-126A-43A0-BD48-1969950F3C1B}"/>
              </a:ext>
            </a:extLst>
          </p:cNvPr>
          <p:cNvCxnSpPr>
            <a:cxnSpLocks/>
            <a:stCxn id="106" idx="3"/>
            <a:endCxn id="108" idx="0"/>
          </p:cNvCxnSpPr>
          <p:nvPr/>
        </p:nvCxnSpPr>
        <p:spPr>
          <a:xfrm flipH="1">
            <a:off x="3059938" y="4652664"/>
            <a:ext cx="359082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4E36F0F0-B9F1-4F8F-888A-98E40C9C67AE}"/>
              </a:ext>
            </a:extLst>
          </p:cNvPr>
          <p:cNvCxnSpPr>
            <a:cxnSpLocks/>
            <a:stCxn id="109" idx="0"/>
            <a:endCxn id="106" idx="5"/>
          </p:cNvCxnSpPr>
          <p:nvPr/>
        </p:nvCxnSpPr>
        <p:spPr>
          <a:xfrm flipH="1" flipV="1">
            <a:off x="3694943" y="4652664"/>
            <a:ext cx="201166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34DFBBF0-4716-4416-9CDC-A09F085CFBE9}"/>
              </a:ext>
            </a:extLst>
          </p:cNvPr>
          <p:cNvCxnSpPr>
            <a:cxnSpLocks/>
            <a:stCxn id="110" idx="0"/>
            <a:endCxn id="107" idx="3"/>
          </p:cNvCxnSpPr>
          <p:nvPr/>
        </p:nvCxnSpPr>
        <p:spPr>
          <a:xfrm flipV="1">
            <a:off x="4805219" y="4652664"/>
            <a:ext cx="281485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0D99ACF1-854A-4A28-B375-4333C81E9786}"/>
              </a:ext>
            </a:extLst>
          </p:cNvPr>
          <p:cNvCxnSpPr>
            <a:cxnSpLocks/>
            <a:stCxn id="107" idx="5"/>
            <a:endCxn id="111" idx="0"/>
          </p:cNvCxnSpPr>
          <p:nvPr/>
        </p:nvCxnSpPr>
        <p:spPr>
          <a:xfrm>
            <a:off x="5362627" y="4652664"/>
            <a:ext cx="324283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타원 117">
            <a:extLst>
              <a:ext uri="{FF2B5EF4-FFF2-40B4-BE49-F238E27FC236}">
                <a16:creationId xmlns:a16="http://schemas.microsoft.com/office/drawing/2014/main" id="{EC1F5A87-4739-4CB1-934B-F0A158B90647}"/>
              </a:ext>
            </a:extLst>
          </p:cNvPr>
          <p:cNvSpPr/>
          <p:nvPr/>
        </p:nvSpPr>
        <p:spPr>
          <a:xfrm>
            <a:off x="7377262" y="3755819"/>
            <a:ext cx="390214" cy="39021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51E61865-2633-4297-A1F9-7000A4C58DE9}"/>
              </a:ext>
            </a:extLst>
          </p:cNvPr>
          <p:cNvSpPr/>
          <p:nvPr/>
        </p:nvSpPr>
        <p:spPr>
          <a:xfrm>
            <a:off x="6536431" y="4375979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38C95217-DE69-49E4-92C7-EF78A6BF570F}"/>
              </a:ext>
            </a:extLst>
          </p:cNvPr>
          <p:cNvSpPr/>
          <p:nvPr/>
        </p:nvSpPr>
        <p:spPr>
          <a:xfrm>
            <a:off x="8204115" y="4375979"/>
            <a:ext cx="390214" cy="39021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DBC2E878-48E2-4834-B188-6721C55019BC}"/>
              </a:ext>
            </a:extLst>
          </p:cNvPr>
          <p:cNvSpPr/>
          <p:nvPr/>
        </p:nvSpPr>
        <p:spPr>
          <a:xfrm>
            <a:off x="6039387" y="5003108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73829CE6-9A9D-4F4F-8ABA-ABDA9C43C266}"/>
              </a:ext>
            </a:extLst>
          </p:cNvPr>
          <p:cNvSpPr/>
          <p:nvPr/>
        </p:nvSpPr>
        <p:spPr>
          <a:xfrm>
            <a:off x="6875558" y="5003108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14A667F4-5D69-4829-A4BE-32DE32C3D4B9}"/>
              </a:ext>
            </a:extLst>
          </p:cNvPr>
          <p:cNvSpPr/>
          <p:nvPr/>
        </p:nvSpPr>
        <p:spPr>
          <a:xfrm>
            <a:off x="7784669" y="5003108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E69129DC-8B46-4588-AE4D-F50418084D36}"/>
              </a:ext>
            </a:extLst>
          </p:cNvPr>
          <p:cNvSpPr/>
          <p:nvPr/>
        </p:nvSpPr>
        <p:spPr>
          <a:xfrm>
            <a:off x="8666359" y="5003108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84D9FC5C-FF9A-4483-9699-8AF849115B99}"/>
              </a:ext>
            </a:extLst>
          </p:cNvPr>
          <p:cNvCxnSpPr>
            <a:stCxn id="118" idx="5"/>
            <a:endCxn id="120" idx="0"/>
          </p:cNvCxnSpPr>
          <p:nvPr/>
        </p:nvCxnSpPr>
        <p:spPr>
          <a:xfrm>
            <a:off x="7710330" y="4088887"/>
            <a:ext cx="688892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16D96116-E2DB-4D12-B9C1-39E65EC8803E}"/>
              </a:ext>
            </a:extLst>
          </p:cNvPr>
          <p:cNvCxnSpPr>
            <a:cxnSpLocks/>
            <a:stCxn id="118" idx="3"/>
            <a:endCxn id="119" idx="0"/>
          </p:cNvCxnSpPr>
          <p:nvPr/>
        </p:nvCxnSpPr>
        <p:spPr>
          <a:xfrm flipH="1">
            <a:off x="6731538" y="4088887"/>
            <a:ext cx="702869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A92A5A1B-E77C-4925-8C6B-9E572FA04F71}"/>
              </a:ext>
            </a:extLst>
          </p:cNvPr>
          <p:cNvCxnSpPr>
            <a:cxnSpLocks/>
            <a:stCxn id="119" idx="3"/>
            <a:endCxn id="121" idx="0"/>
          </p:cNvCxnSpPr>
          <p:nvPr/>
        </p:nvCxnSpPr>
        <p:spPr>
          <a:xfrm flipH="1">
            <a:off x="6234494" y="4709047"/>
            <a:ext cx="359082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CBDB5F83-DA7F-4DB6-80A7-BD4585C671A1}"/>
              </a:ext>
            </a:extLst>
          </p:cNvPr>
          <p:cNvCxnSpPr>
            <a:cxnSpLocks/>
            <a:stCxn id="122" idx="0"/>
            <a:endCxn id="119" idx="5"/>
          </p:cNvCxnSpPr>
          <p:nvPr/>
        </p:nvCxnSpPr>
        <p:spPr>
          <a:xfrm flipH="1" flipV="1">
            <a:off x="6869499" y="4709047"/>
            <a:ext cx="201166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11522AB7-4FD9-449B-8BF6-810DC8A52C60}"/>
              </a:ext>
            </a:extLst>
          </p:cNvPr>
          <p:cNvCxnSpPr>
            <a:cxnSpLocks/>
            <a:stCxn id="123" idx="0"/>
            <a:endCxn id="120" idx="3"/>
          </p:cNvCxnSpPr>
          <p:nvPr/>
        </p:nvCxnSpPr>
        <p:spPr>
          <a:xfrm flipV="1">
            <a:off x="7979775" y="4709047"/>
            <a:ext cx="281485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E289E415-696A-4296-89DC-CD9DD40F4188}"/>
              </a:ext>
            </a:extLst>
          </p:cNvPr>
          <p:cNvCxnSpPr>
            <a:cxnSpLocks/>
            <a:stCxn id="120" idx="5"/>
            <a:endCxn id="124" idx="0"/>
          </p:cNvCxnSpPr>
          <p:nvPr/>
        </p:nvCxnSpPr>
        <p:spPr>
          <a:xfrm>
            <a:off x="8537183" y="4709047"/>
            <a:ext cx="324283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타원 130">
            <a:extLst>
              <a:ext uri="{FF2B5EF4-FFF2-40B4-BE49-F238E27FC236}">
                <a16:creationId xmlns:a16="http://schemas.microsoft.com/office/drawing/2014/main" id="{0E673967-0B74-4809-8AD5-110EF54CE139}"/>
              </a:ext>
            </a:extLst>
          </p:cNvPr>
          <p:cNvSpPr/>
          <p:nvPr/>
        </p:nvSpPr>
        <p:spPr>
          <a:xfrm>
            <a:off x="10564940" y="3785837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217C53EE-9D8E-40A7-977C-1F5E64D1A430}"/>
              </a:ext>
            </a:extLst>
          </p:cNvPr>
          <p:cNvSpPr/>
          <p:nvPr/>
        </p:nvSpPr>
        <p:spPr>
          <a:xfrm>
            <a:off x="9724109" y="4405997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9D2E6751-71CA-4214-8FD6-4C220AF1B78B}"/>
              </a:ext>
            </a:extLst>
          </p:cNvPr>
          <p:cNvSpPr/>
          <p:nvPr/>
        </p:nvSpPr>
        <p:spPr>
          <a:xfrm>
            <a:off x="11391793" y="4405997"/>
            <a:ext cx="390214" cy="39021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838E8CB1-1F78-4319-A9E8-9640A065576E}"/>
              </a:ext>
            </a:extLst>
          </p:cNvPr>
          <p:cNvSpPr/>
          <p:nvPr/>
        </p:nvSpPr>
        <p:spPr>
          <a:xfrm>
            <a:off x="9227065" y="5033126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AE0CEC14-E1F6-43A4-92F9-823035C2C420}"/>
              </a:ext>
            </a:extLst>
          </p:cNvPr>
          <p:cNvSpPr/>
          <p:nvPr/>
        </p:nvSpPr>
        <p:spPr>
          <a:xfrm>
            <a:off x="10063236" y="5033126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526FC9B2-9ECF-4644-A2BD-E62249B7E7BC}"/>
              </a:ext>
            </a:extLst>
          </p:cNvPr>
          <p:cNvSpPr/>
          <p:nvPr/>
        </p:nvSpPr>
        <p:spPr>
          <a:xfrm>
            <a:off x="10972347" y="5033126"/>
            <a:ext cx="390214" cy="39021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7F8D5848-4F6A-42DA-95C6-3ED0D6B293F0}"/>
              </a:ext>
            </a:extLst>
          </p:cNvPr>
          <p:cNvSpPr/>
          <p:nvPr/>
        </p:nvSpPr>
        <p:spPr>
          <a:xfrm>
            <a:off x="11854037" y="5033126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44CF8E3F-36CA-4F8B-80D2-F4D2B779A575}"/>
              </a:ext>
            </a:extLst>
          </p:cNvPr>
          <p:cNvCxnSpPr>
            <a:stCxn id="131" idx="5"/>
            <a:endCxn id="133" idx="0"/>
          </p:cNvCxnSpPr>
          <p:nvPr/>
        </p:nvCxnSpPr>
        <p:spPr>
          <a:xfrm>
            <a:off x="10898008" y="4118905"/>
            <a:ext cx="688892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8D794FB5-B606-4081-AFB3-78447253F9E6}"/>
              </a:ext>
            </a:extLst>
          </p:cNvPr>
          <p:cNvCxnSpPr>
            <a:cxnSpLocks/>
            <a:stCxn id="131" idx="3"/>
            <a:endCxn id="132" idx="0"/>
          </p:cNvCxnSpPr>
          <p:nvPr/>
        </p:nvCxnSpPr>
        <p:spPr>
          <a:xfrm flipH="1">
            <a:off x="9919216" y="4118905"/>
            <a:ext cx="702869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066D4A62-1326-460F-990A-CA86B4855354}"/>
              </a:ext>
            </a:extLst>
          </p:cNvPr>
          <p:cNvCxnSpPr>
            <a:cxnSpLocks/>
            <a:stCxn id="132" idx="3"/>
            <a:endCxn id="134" idx="0"/>
          </p:cNvCxnSpPr>
          <p:nvPr/>
        </p:nvCxnSpPr>
        <p:spPr>
          <a:xfrm flipH="1">
            <a:off x="9422172" y="4739065"/>
            <a:ext cx="359082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B74D022D-7C10-418A-80FD-588CB1B738D4}"/>
              </a:ext>
            </a:extLst>
          </p:cNvPr>
          <p:cNvCxnSpPr>
            <a:cxnSpLocks/>
            <a:stCxn id="135" idx="0"/>
            <a:endCxn id="132" idx="5"/>
          </p:cNvCxnSpPr>
          <p:nvPr/>
        </p:nvCxnSpPr>
        <p:spPr>
          <a:xfrm flipH="1" flipV="1">
            <a:off x="10057177" y="4739065"/>
            <a:ext cx="201166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E14FAD38-B27D-4D57-8E0B-45AAF468EA4B}"/>
              </a:ext>
            </a:extLst>
          </p:cNvPr>
          <p:cNvCxnSpPr>
            <a:cxnSpLocks/>
            <a:stCxn id="136" idx="0"/>
            <a:endCxn id="133" idx="3"/>
          </p:cNvCxnSpPr>
          <p:nvPr/>
        </p:nvCxnSpPr>
        <p:spPr>
          <a:xfrm flipV="1">
            <a:off x="11167453" y="4739065"/>
            <a:ext cx="281485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380F38EA-825C-4043-ABEF-21237F4BA982}"/>
              </a:ext>
            </a:extLst>
          </p:cNvPr>
          <p:cNvCxnSpPr>
            <a:cxnSpLocks/>
            <a:stCxn id="133" idx="5"/>
            <a:endCxn id="137" idx="0"/>
          </p:cNvCxnSpPr>
          <p:nvPr/>
        </p:nvCxnSpPr>
        <p:spPr>
          <a:xfrm>
            <a:off x="11724861" y="4739065"/>
            <a:ext cx="324283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7948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29FD39-8AFA-49C4-83B9-8D987303631B}"/>
              </a:ext>
            </a:extLst>
          </p:cNvPr>
          <p:cNvSpPr txBox="1"/>
          <p:nvPr/>
        </p:nvSpPr>
        <p:spPr>
          <a:xfrm>
            <a:off x="7534664" y="0"/>
            <a:ext cx="4325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[1, 2, 3, 4, 5, 6, 7]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580981-8B63-4A21-BE56-7BDF05AE3063}"/>
              </a:ext>
            </a:extLst>
          </p:cNvPr>
          <p:cNvSpPr/>
          <p:nvPr/>
        </p:nvSpPr>
        <p:spPr>
          <a:xfrm>
            <a:off x="1865078" y="1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EECBDDF-1AEE-45FC-91BC-9FEEABC85D7F}"/>
              </a:ext>
            </a:extLst>
          </p:cNvPr>
          <p:cNvSpPr/>
          <p:nvPr/>
        </p:nvSpPr>
        <p:spPr>
          <a:xfrm>
            <a:off x="1024247" y="620161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A152485-3F7E-4A21-9027-3A7DA2F8113E}"/>
              </a:ext>
            </a:extLst>
          </p:cNvPr>
          <p:cNvSpPr/>
          <p:nvPr/>
        </p:nvSpPr>
        <p:spPr>
          <a:xfrm>
            <a:off x="2691931" y="620161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A51A026-F8A1-41C2-BBB0-EF44FE6230F7}"/>
              </a:ext>
            </a:extLst>
          </p:cNvPr>
          <p:cNvSpPr/>
          <p:nvPr/>
        </p:nvSpPr>
        <p:spPr>
          <a:xfrm>
            <a:off x="527203" y="1247290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6D2C096-5B49-4F73-AD91-6DDB034666C7}"/>
              </a:ext>
            </a:extLst>
          </p:cNvPr>
          <p:cNvSpPr/>
          <p:nvPr/>
        </p:nvSpPr>
        <p:spPr>
          <a:xfrm>
            <a:off x="1363374" y="1247290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F2CC8B40-2D32-42BB-BBA9-CFBCF19443FB}"/>
              </a:ext>
            </a:extLst>
          </p:cNvPr>
          <p:cNvSpPr/>
          <p:nvPr/>
        </p:nvSpPr>
        <p:spPr>
          <a:xfrm>
            <a:off x="2272485" y="1247290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DDB36EF-8C7E-4948-9C9C-AA661ED63ED0}"/>
              </a:ext>
            </a:extLst>
          </p:cNvPr>
          <p:cNvSpPr/>
          <p:nvPr/>
        </p:nvSpPr>
        <p:spPr>
          <a:xfrm>
            <a:off x="3154175" y="1247290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55EA3C8-F270-41FE-AE4D-8F7B2752B3D1}"/>
              </a:ext>
            </a:extLst>
          </p:cNvPr>
          <p:cNvCxnSpPr>
            <a:stCxn id="21" idx="5"/>
            <a:endCxn id="23" idx="0"/>
          </p:cNvCxnSpPr>
          <p:nvPr/>
        </p:nvCxnSpPr>
        <p:spPr>
          <a:xfrm>
            <a:off x="2198146" y="333069"/>
            <a:ext cx="688892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D70B000-C9B4-437C-B1F5-7C85653EC3D7}"/>
              </a:ext>
            </a:extLst>
          </p:cNvPr>
          <p:cNvCxnSpPr>
            <a:cxnSpLocks/>
            <a:stCxn id="21" idx="3"/>
            <a:endCxn id="22" idx="0"/>
          </p:cNvCxnSpPr>
          <p:nvPr/>
        </p:nvCxnSpPr>
        <p:spPr>
          <a:xfrm flipH="1">
            <a:off x="1219354" y="333069"/>
            <a:ext cx="702869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89C01FC-15F2-4C2F-ADA6-6550DE101847}"/>
              </a:ext>
            </a:extLst>
          </p:cNvPr>
          <p:cNvCxnSpPr>
            <a:cxnSpLocks/>
            <a:stCxn id="22" idx="3"/>
            <a:endCxn id="24" idx="0"/>
          </p:cNvCxnSpPr>
          <p:nvPr/>
        </p:nvCxnSpPr>
        <p:spPr>
          <a:xfrm flipH="1">
            <a:off x="722310" y="953229"/>
            <a:ext cx="359082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9D5261D-11C1-4D76-81A5-89D1565D4C82}"/>
              </a:ext>
            </a:extLst>
          </p:cNvPr>
          <p:cNvCxnSpPr>
            <a:cxnSpLocks/>
            <a:stCxn id="25" idx="0"/>
            <a:endCxn id="22" idx="5"/>
          </p:cNvCxnSpPr>
          <p:nvPr/>
        </p:nvCxnSpPr>
        <p:spPr>
          <a:xfrm flipH="1" flipV="1">
            <a:off x="1357315" y="953229"/>
            <a:ext cx="201166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A18D7DE-12BA-4DA1-B558-C79FD693E4A3}"/>
              </a:ext>
            </a:extLst>
          </p:cNvPr>
          <p:cNvCxnSpPr>
            <a:cxnSpLocks/>
            <a:stCxn id="26" idx="0"/>
            <a:endCxn id="23" idx="3"/>
          </p:cNvCxnSpPr>
          <p:nvPr/>
        </p:nvCxnSpPr>
        <p:spPr>
          <a:xfrm flipV="1">
            <a:off x="2467591" y="953229"/>
            <a:ext cx="281485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5FBE0C09-A7D2-4A82-978B-F892CD4DC281}"/>
              </a:ext>
            </a:extLst>
          </p:cNvPr>
          <p:cNvCxnSpPr>
            <a:cxnSpLocks/>
            <a:stCxn id="23" idx="5"/>
            <a:endCxn id="27" idx="0"/>
          </p:cNvCxnSpPr>
          <p:nvPr/>
        </p:nvCxnSpPr>
        <p:spPr>
          <a:xfrm>
            <a:off x="3024999" y="953229"/>
            <a:ext cx="324283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>
            <a:extLst>
              <a:ext uri="{FF2B5EF4-FFF2-40B4-BE49-F238E27FC236}">
                <a16:creationId xmlns:a16="http://schemas.microsoft.com/office/drawing/2014/main" id="{53CADA6A-E58E-4E8E-A51B-CA01786375F7}"/>
              </a:ext>
            </a:extLst>
          </p:cNvPr>
          <p:cNvSpPr/>
          <p:nvPr/>
        </p:nvSpPr>
        <p:spPr>
          <a:xfrm>
            <a:off x="1934747" y="2191409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2C64C544-9010-4727-A4E1-2C87D6CEA415}"/>
              </a:ext>
            </a:extLst>
          </p:cNvPr>
          <p:cNvSpPr/>
          <p:nvPr/>
        </p:nvSpPr>
        <p:spPr>
          <a:xfrm>
            <a:off x="1093916" y="2811569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8656E5E5-D555-471F-9549-65C06F71B578}"/>
              </a:ext>
            </a:extLst>
          </p:cNvPr>
          <p:cNvSpPr/>
          <p:nvPr/>
        </p:nvSpPr>
        <p:spPr>
          <a:xfrm>
            <a:off x="2761600" y="2811569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AE82EC32-04D4-4744-BAE5-2EEB30982F34}"/>
              </a:ext>
            </a:extLst>
          </p:cNvPr>
          <p:cNvSpPr/>
          <p:nvPr/>
        </p:nvSpPr>
        <p:spPr>
          <a:xfrm>
            <a:off x="596872" y="3438698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46A5A409-4B89-4428-92EF-35EDE6068F48}"/>
              </a:ext>
            </a:extLst>
          </p:cNvPr>
          <p:cNvSpPr/>
          <p:nvPr/>
        </p:nvSpPr>
        <p:spPr>
          <a:xfrm>
            <a:off x="1433043" y="3438698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E110EB56-8CDA-40C6-B301-B0F2C9DF493C}"/>
              </a:ext>
            </a:extLst>
          </p:cNvPr>
          <p:cNvSpPr/>
          <p:nvPr/>
        </p:nvSpPr>
        <p:spPr>
          <a:xfrm>
            <a:off x="2342154" y="3438698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6AA1880E-3770-4253-8484-C074DFC58439}"/>
              </a:ext>
            </a:extLst>
          </p:cNvPr>
          <p:cNvSpPr/>
          <p:nvPr/>
        </p:nvSpPr>
        <p:spPr>
          <a:xfrm>
            <a:off x="3223844" y="3438698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21F51353-A53F-406F-88E8-4EC80D28C7A9}"/>
              </a:ext>
            </a:extLst>
          </p:cNvPr>
          <p:cNvCxnSpPr>
            <a:stCxn id="72" idx="5"/>
            <a:endCxn id="75" idx="0"/>
          </p:cNvCxnSpPr>
          <p:nvPr/>
        </p:nvCxnSpPr>
        <p:spPr>
          <a:xfrm>
            <a:off x="2267815" y="2524477"/>
            <a:ext cx="688892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C183318E-168A-4073-A3FF-3FD1A8B6F951}"/>
              </a:ext>
            </a:extLst>
          </p:cNvPr>
          <p:cNvCxnSpPr>
            <a:cxnSpLocks/>
            <a:stCxn id="72" idx="3"/>
            <a:endCxn id="74" idx="0"/>
          </p:cNvCxnSpPr>
          <p:nvPr/>
        </p:nvCxnSpPr>
        <p:spPr>
          <a:xfrm flipH="1">
            <a:off x="1289023" y="2524477"/>
            <a:ext cx="702869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38270A56-5FAB-49D6-ADBA-0A75C265D407}"/>
              </a:ext>
            </a:extLst>
          </p:cNvPr>
          <p:cNvCxnSpPr>
            <a:cxnSpLocks/>
            <a:stCxn id="74" idx="3"/>
            <a:endCxn id="78" idx="0"/>
          </p:cNvCxnSpPr>
          <p:nvPr/>
        </p:nvCxnSpPr>
        <p:spPr>
          <a:xfrm flipH="1">
            <a:off x="791979" y="3144637"/>
            <a:ext cx="359082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98F151F3-F2A1-42A3-A6C1-CEA1D1090471}"/>
              </a:ext>
            </a:extLst>
          </p:cNvPr>
          <p:cNvCxnSpPr>
            <a:cxnSpLocks/>
            <a:stCxn id="79" idx="0"/>
            <a:endCxn id="74" idx="5"/>
          </p:cNvCxnSpPr>
          <p:nvPr/>
        </p:nvCxnSpPr>
        <p:spPr>
          <a:xfrm flipH="1" flipV="1">
            <a:off x="1426984" y="3144637"/>
            <a:ext cx="201166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F3F5E1F9-933A-4C20-B44A-E586C120914E}"/>
              </a:ext>
            </a:extLst>
          </p:cNvPr>
          <p:cNvCxnSpPr>
            <a:cxnSpLocks/>
            <a:stCxn id="80" idx="0"/>
            <a:endCxn id="75" idx="3"/>
          </p:cNvCxnSpPr>
          <p:nvPr/>
        </p:nvCxnSpPr>
        <p:spPr>
          <a:xfrm flipV="1">
            <a:off x="2537260" y="3144637"/>
            <a:ext cx="281485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7D67EBF7-9E2C-44C3-8FBC-2BE8BD9403B5}"/>
              </a:ext>
            </a:extLst>
          </p:cNvPr>
          <p:cNvCxnSpPr>
            <a:cxnSpLocks/>
            <a:stCxn id="75" idx="5"/>
            <a:endCxn id="81" idx="0"/>
          </p:cNvCxnSpPr>
          <p:nvPr/>
        </p:nvCxnSpPr>
        <p:spPr>
          <a:xfrm>
            <a:off x="3094668" y="3144637"/>
            <a:ext cx="324283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EE67E74-F917-4CB6-84E0-166C69D08494}"/>
              </a:ext>
            </a:extLst>
          </p:cNvPr>
          <p:cNvSpPr txBox="1"/>
          <p:nvPr/>
        </p:nvSpPr>
        <p:spPr>
          <a:xfrm>
            <a:off x="4697366" y="215005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i=3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D2C08F-CBD0-40BD-B617-6B2C1449CFFA}"/>
              </a:ext>
            </a:extLst>
          </p:cNvPr>
          <p:cNvSpPr txBox="1"/>
          <p:nvPr/>
        </p:nvSpPr>
        <p:spPr>
          <a:xfrm>
            <a:off x="332113" y="3144637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i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06759E0-206D-4C07-A421-F82A46667032}"/>
              </a:ext>
            </a:extLst>
          </p:cNvPr>
          <p:cNvSpPr txBox="1"/>
          <p:nvPr/>
        </p:nvSpPr>
        <p:spPr>
          <a:xfrm>
            <a:off x="4105534" y="2524477"/>
            <a:ext cx="1158201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 def __max_heapify__(self, i):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largest = i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left = self.left_child(i)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right = self.right_child(i)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n = len(self.data)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largest = (left&lt;n and self.data[left] &gt; self.data[i]) and left or i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largest = (right&lt;n and self.data[right] &gt; self.data[largest]) and right or largest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if i is not largest: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    self.data[i] , self.data[largest] = self.data[largest], self.data[i]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    print(self.data)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    self.__max_heapify__(largest)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91A88DF-02BC-4707-8CED-7DF6E7995FEA}"/>
              </a:ext>
            </a:extLst>
          </p:cNvPr>
          <p:cNvSpPr txBox="1"/>
          <p:nvPr/>
        </p:nvSpPr>
        <p:spPr>
          <a:xfrm>
            <a:off x="-179399" y="2838533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largest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BF48D2B-5642-423A-9B1E-F64A6818782E}"/>
              </a:ext>
            </a:extLst>
          </p:cNvPr>
          <p:cNvSpPr txBox="1"/>
          <p:nvPr/>
        </p:nvSpPr>
        <p:spPr>
          <a:xfrm>
            <a:off x="-380137" y="4039563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left=7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3A20F22-64BB-409B-8556-C1696F45D1A3}"/>
              </a:ext>
            </a:extLst>
          </p:cNvPr>
          <p:cNvSpPr txBox="1"/>
          <p:nvPr/>
        </p:nvSpPr>
        <p:spPr>
          <a:xfrm>
            <a:off x="-380138" y="4439673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right=8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44CAF1E-D16F-45A2-BBFC-882F1D7354F4}"/>
              </a:ext>
            </a:extLst>
          </p:cNvPr>
          <p:cNvSpPr txBox="1"/>
          <p:nvPr/>
        </p:nvSpPr>
        <p:spPr>
          <a:xfrm>
            <a:off x="-380138" y="4918187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n=7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632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39589A7-0870-4B23-A4CE-73335BB40F87}"/>
              </a:ext>
            </a:extLst>
          </p:cNvPr>
          <p:cNvSpPr txBox="1"/>
          <p:nvPr/>
        </p:nvSpPr>
        <p:spPr>
          <a:xfrm>
            <a:off x="4953466" y="138924"/>
            <a:ext cx="677461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>
                <a:latin typeface="Consolas" panose="020B0609020204030204" pitchFamily="49" charset="0"/>
              </a:rPr>
              <a:t>유클리드 호제법</a:t>
            </a:r>
            <a:endParaRPr lang="en-US" altLang="ko-KR" sz="3200">
              <a:latin typeface="Consolas" panose="020B0609020204030204" pitchFamily="49" charset="0"/>
            </a:endParaRP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: a</a:t>
            </a:r>
            <a:r>
              <a:rPr lang="ko-KR" altLang="en-US" sz="3200">
                <a:latin typeface="Consolas" panose="020B0609020204030204" pitchFamily="49" charset="0"/>
              </a:rPr>
              <a:t>와 </a:t>
            </a:r>
            <a:r>
              <a:rPr lang="en-US" altLang="ko-KR" sz="3200">
                <a:latin typeface="Consolas" panose="020B0609020204030204" pitchFamily="49" charset="0"/>
              </a:rPr>
              <a:t>b</a:t>
            </a:r>
            <a:r>
              <a:rPr lang="ko-KR" altLang="en-US" sz="3200">
                <a:latin typeface="Consolas" panose="020B0609020204030204" pitchFamily="49" charset="0"/>
              </a:rPr>
              <a:t>의 최대공약수는 </a:t>
            </a:r>
            <a:r>
              <a:rPr lang="en-US" altLang="ko-KR" sz="3200">
                <a:latin typeface="Consolas" panose="020B0609020204030204" pitchFamily="49" charset="0"/>
              </a:rPr>
              <a:t>b</a:t>
            </a:r>
            <a:r>
              <a:rPr lang="ko-KR" altLang="en-US" sz="3200">
                <a:latin typeface="Consolas" panose="020B0609020204030204" pitchFamily="49" charset="0"/>
              </a:rPr>
              <a:t>와 </a:t>
            </a:r>
            <a:r>
              <a:rPr lang="en-US" altLang="ko-KR" sz="3200">
                <a:latin typeface="Consolas" panose="020B0609020204030204" pitchFamily="49" charset="0"/>
              </a:rPr>
              <a:t>c</a:t>
            </a:r>
            <a:r>
              <a:rPr lang="ko-KR" altLang="en-US" sz="3200">
                <a:latin typeface="Consolas" panose="020B0609020204030204" pitchFamily="49" charset="0"/>
              </a:rPr>
              <a:t>의 </a:t>
            </a:r>
            <a:endParaRPr lang="en-US" altLang="ko-KR" sz="3200">
              <a:latin typeface="Consolas" panose="020B0609020204030204" pitchFamily="49" charset="0"/>
            </a:endParaRPr>
          </a:p>
          <a:p>
            <a:pPr algn="l"/>
            <a:r>
              <a:rPr lang="ko-KR" altLang="en-US" sz="3200">
                <a:latin typeface="Consolas" panose="020B0609020204030204" pitchFamily="49" charset="0"/>
              </a:rPr>
              <a:t>최대 공약수와 같다</a:t>
            </a:r>
            <a:r>
              <a:rPr lang="en-US" altLang="ko-KR" sz="3200">
                <a:latin typeface="Consolas" panose="020B0609020204030204" pitchFamily="49" charset="0"/>
              </a:rPr>
              <a:t>.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33171A-3723-4058-862F-71D9739AFE72}"/>
              </a:ext>
            </a:extLst>
          </p:cNvPr>
          <p:cNvSpPr txBox="1"/>
          <p:nvPr/>
        </p:nvSpPr>
        <p:spPr>
          <a:xfrm>
            <a:off x="5433390" y="2049817"/>
            <a:ext cx="402706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a = b*x + c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120 = 280*x + 120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280 = 120*x</a:t>
            </a:r>
            <a:r>
              <a:rPr lang="ko-KR" altLang="en-US" sz="3200">
                <a:latin typeface="Consolas" panose="020B0609020204030204" pitchFamily="49" charset="0"/>
              </a:rPr>
              <a:t> </a:t>
            </a:r>
            <a:r>
              <a:rPr lang="en-US" altLang="ko-KR" sz="3200">
                <a:latin typeface="Consolas" panose="020B0609020204030204" pitchFamily="49" charset="0"/>
              </a:rPr>
              <a:t>+</a:t>
            </a:r>
            <a:r>
              <a:rPr lang="ko-KR" altLang="en-US" sz="3200">
                <a:latin typeface="Consolas" panose="020B0609020204030204" pitchFamily="49" charset="0"/>
              </a:rPr>
              <a:t> </a:t>
            </a:r>
            <a:r>
              <a:rPr lang="en-US" altLang="ko-KR" sz="3200">
                <a:latin typeface="Consolas" panose="020B0609020204030204" pitchFamily="49" charset="0"/>
              </a:rPr>
              <a:t>40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130BB0C-90C1-407D-8E61-2A5E44169483}"/>
              </a:ext>
            </a:extLst>
          </p:cNvPr>
          <p:cNvSpPr txBox="1"/>
          <p:nvPr/>
        </p:nvSpPr>
        <p:spPr>
          <a:xfrm>
            <a:off x="5433390" y="3571372"/>
            <a:ext cx="35750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120 = 40*x + 0 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CBCD6FE-35BF-43CE-84F8-BD06593006C9}"/>
              </a:ext>
            </a:extLst>
          </p:cNvPr>
          <p:cNvSpPr txBox="1"/>
          <p:nvPr/>
        </p:nvSpPr>
        <p:spPr>
          <a:xfrm>
            <a:off x="4828272" y="4703998"/>
            <a:ext cx="17668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t = b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b = a%b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a = t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232DF0E-7D62-4DB0-AF98-B6F5D9380D30}"/>
              </a:ext>
            </a:extLst>
          </p:cNvPr>
          <p:cNvSpPr txBox="1"/>
          <p:nvPr/>
        </p:nvSpPr>
        <p:spPr>
          <a:xfrm>
            <a:off x="7783507" y="5075059"/>
            <a:ext cx="31229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a, b = b, a%b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565D29E-2650-461A-A676-703778DCC2A1}"/>
              </a:ext>
            </a:extLst>
          </p:cNvPr>
          <p:cNvSpPr txBox="1"/>
          <p:nvPr/>
        </p:nvSpPr>
        <p:spPr>
          <a:xfrm>
            <a:off x="5433390" y="4119223"/>
            <a:ext cx="31229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40 = 0*x + 0 </a:t>
            </a:r>
            <a:endParaRPr lang="ko-KR" altLang="en-US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418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29FD39-8AFA-49C4-83B9-8D987303631B}"/>
              </a:ext>
            </a:extLst>
          </p:cNvPr>
          <p:cNvSpPr txBox="1"/>
          <p:nvPr/>
        </p:nvSpPr>
        <p:spPr>
          <a:xfrm>
            <a:off x="7534664" y="0"/>
            <a:ext cx="4325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[1, 2, 3, 4, 5, 6, 7]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580981-8B63-4A21-BE56-7BDF05AE3063}"/>
              </a:ext>
            </a:extLst>
          </p:cNvPr>
          <p:cNvSpPr/>
          <p:nvPr/>
        </p:nvSpPr>
        <p:spPr>
          <a:xfrm>
            <a:off x="1865078" y="1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EECBDDF-1AEE-45FC-91BC-9FEEABC85D7F}"/>
              </a:ext>
            </a:extLst>
          </p:cNvPr>
          <p:cNvSpPr/>
          <p:nvPr/>
        </p:nvSpPr>
        <p:spPr>
          <a:xfrm>
            <a:off x="1024247" y="620161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A152485-3F7E-4A21-9027-3A7DA2F8113E}"/>
              </a:ext>
            </a:extLst>
          </p:cNvPr>
          <p:cNvSpPr/>
          <p:nvPr/>
        </p:nvSpPr>
        <p:spPr>
          <a:xfrm>
            <a:off x="2691931" y="620161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A51A026-F8A1-41C2-BBB0-EF44FE6230F7}"/>
              </a:ext>
            </a:extLst>
          </p:cNvPr>
          <p:cNvSpPr/>
          <p:nvPr/>
        </p:nvSpPr>
        <p:spPr>
          <a:xfrm>
            <a:off x="527203" y="1247290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6D2C096-5B49-4F73-AD91-6DDB034666C7}"/>
              </a:ext>
            </a:extLst>
          </p:cNvPr>
          <p:cNvSpPr/>
          <p:nvPr/>
        </p:nvSpPr>
        <p:spPr>
          <a:xfrm>
            <a:off x="1363374" y="1247290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F2CC8B40-2D32-42BB-BBA9-CFBCF19443FB}"/>
              </a:ext>
            </a:extLst>
          </p:cNvPr>
          <p:cNvSpPr/>
          <p:nvPr/>
        </p:nvSpPr>
        <p:spPr>
          <a:xfrm>
            <a:off x="2272485" y="1247290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DDB36EF-8C7E-4948-9C9C-AA661ED63ED0}"/>
              </a:ext>
            </a:extLst>
          </p:cNvPr>
          <p:cNvSpPr/>
          <p:nvPr/>
        </p:nvSpPr>
        <p:spPr>
          <a:xfrm>
            <a:off x="3154175" y="1247290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55EA3C8-F270-41FE-AE4D-8F7B2752B3D1}"/>
              </a:ext>
            </a:extLst>
          </p:cNvPr>
          <p:cNvCxnSpPr>
            <a:stCxn id="21" idx="5"/>
            <a:endCxn id="23" idx="0"/>
          </p:cNvCxnSpPr>
          <p:nvPr/>
        </p:nvCxnSpPr>
        <p:spPr>
          <a:xfrm>
            <a:off x="2198146" y="333069"/>
            <a:ext cx="688892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D70B000-C9B4-437C-B1F5-7C85653EC3D7}"/>
              </a:ext>
            </a:extLst>
          </p:cNvPr>
          <p:cNvCxnSpPr>
            <a:cxnSpLocks/>
            <a:stCxn id="21" idx="3"/>
            <a:endCxn id="22" idx="0"/>
          </p:cNvCxnSpPr>
          <p:nvPr/>
        </p:nvCxnSpPr>
        <p:spPr>
          <a:xfrm flipH="1">
            <a:off x="1219354" y="333069"/>
            <a:ext cx="702869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89C01FC-15F2-4C2F-ADA6-6550DE101847}"/>
              </a:ext>
            </a:extLst>
          </p:cNvPr>
          <p:cNvCxnSpPr>
            <a:cxnSpLocks/>
            <a:stCxn id="22" idx="3"/>
            <a:endCxn id="24" idx="0"/>
          </p:cNvCxnSpPr>
          <p:nvPr/>
        </p:nvCxnSpPr>
        <p:spPr>
          <a:xfrm flipH="1">
            <a:off x="722310" y="953229"/>
            <a:ext cx="359082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9D5261D-11C1-4D76-81A5-89D1565D4C82}"/>
              </a:ext>
            </a:extLst>
          </p:cNvPr>
          <p:cNvCxnSpPr>
            <a:cxnSpLocks/>
            <a:stCxn id="25" idx="0"/>
            <a:endCxn id="22" idx="5"/>
          </p:cNvCxnSpPr>
          <p:nvPr/>
        </p:nvCxnSpPr>
        <p:spPr>
          <a:xfrm flipH="1" flipV="1">
            <a:off x="1357315" y="953229"/>
            <a:ext cx="201166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A18D7DE-12BA-4DA1-B558-C79FD693E4A3}"/>
              </a:ext>
            </a:extLst>
          </p:cNvPr>
          <p:cNvCxnSpPr>
            <a:cxnSpLocks/>
            <a:stCxn id="26" idx="0"/>
            <a:endCxn id="23" idx="3"/>
          </p:cNvCxnSpPr>
          <p:nvPr/>
        </p:nvCxnSpPr>
        <p:spPr>
          <a:xfrm flipV="1">
            <a:off x="2467591" y="953229"/>
            <a:ext cx="281485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5FBE0C09-A7D2-4A82-978B-F892CD4DC281}"/>
              </a:ext>
            </a:extLst>
          </p:cNvPr>
          <p:cNvCxnSpPr>
            <a:cxnSpLocks/>
            <a:stCxn id="23" idx="5"/>
            <a:endCxn id="27" idx="0"/>
          </p:cNvCxnSpPr>
          <p:nvPr/>
        </p:nvCxnSpPr>
        <p:spPr>
          <a:xfrm>
            <a:off x="3024999" y="953229"/>
            <a:ext cx="324283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>
            <a:extLst>
              <a:ext uri="{FF2B5EF4-FFF2-40B4-BE49-F238E27FC236}">
                <a16:creationId xmlns:a16="http://schemas.microsoft.com/office/drawing/2014/main" id="{53CADA6A-E58E-4E8E-A51B-CA01786375F7}"/>
              </a:ext>
            </a:extLst>
          </p:cNvPr>
          <p:cNvSpPr/>
          <p:nvPr/>
        </p:nvSpPr>
        <p:spPr>
          <a:xfrm>
            <a:off x="1934747" y="2191409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2C64C544-9010-4727-A4E1-2C87D6CEA415}"/>
              </a:ext>
            </a:extLst>
          </p:cNvPr>
          <p:cNvSpPr/>
          <p:nvPr/>
        </p:nvSpPr>
        <p:spPr>
          <a:xfrm>
            <a:off x="1093916" y="2811569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8656E5E5-D555-471F-9549-65C06F71B578}"/>
              </a:ext>
            </a:extLst>
          </p:cNvPr>
          <p:cNvSpPr/>
          <p:nvPr/>
        </p:nvSpPr>
        <p:spPr>
          <a:xfrm>
            <a:off x="2761600" y="2811569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AE82EC32-04D4-4744-BAE5-2EEB30982F34}"/>
              </a:ext>
            </a:extLst>
          </p:cNvPr>
          <p:cNvSpPr/>
          <p:nvPr/>
        </p:nvSpPr>
        <p:spPr>
          <a:xfrm>
            <a:off x="596872" y="3438698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46A5A409-4B89-4428-92EF-35EDE6068F48}"/>
              </a:ext>
            </a:extLst>
          </p:cNvPr>
          <p:cNvSpPr/>
          <p:nvPr/>
        </p:nvSpPr>
        <p:spPr>
          <a:xfrm>
            <a:off x="1433043" y="3438698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E110EB56-8CDA-40C6-B301-B0F2C9DF493C}"/>
              </a:ext>
            </a:extLst>
          </p:cNvPr>
          <p:cNvSpPr/>
          <p:nvPr/>
        </p:nvSpPr>
        <p:spPr>
          <a:xfrm>
            <a:off x="2342154" y="3438698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6AA1880E-3770-4253-8484-C074DFC58439}"/>
              </a:ext>
            </a:extLst>
          </p:cNvPr>
          <p:cNvSpPr/>
          <p:nvPr/>
        </p:nvSpPr>
        <p:spPr>
          <a:xfrm>
            <a:off x="3223844" y="3438698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21F51353-A53F-406F-88E8-4EC80D28C7A9}"/>
              </a:ext>
            </a:extLst>
          </p:cNvPr>
          <p:cNvCxnSpPr>
            <a:stCxn id="72" idx="5"/>
            <a:endCxn id="75" idx="0"/>
          </p:cNvCxnSpPr>
          <p:nvPr/>
        </p:nvCxnSpPr>
        <p:spPr>
          <a:xfrm>
            <a:off x="2267815" y="2524477"/>
            <a:ext cx="688892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C183318E-168A-4073-A3FF-3FD1A8B6F951}"/>
              </a:ext>
            </a:extLst>
          </p:cNvPr>
          <p:cNvCxnSpPr>
            <a:cxnSpLocks/>
            <a:stCxn id="72" idx="3"/>
            <a:endCxn id="74" idx="0"/>
          </p:cNvCxnSpPr>
          <p:nvPr/>
        </p:nvCxnSpPr>
        <p:spPr>
          <a:xfrm flipH="1">
            <a:off x="1289023" y="2524477"/>
            <a:ext cx="702869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38270A56-5FAB-49D6-ADBA-0A75C265D407}"/>
              </a:ext>
            </a:extLst>
          </p:cNvPr>
          <p:cNvCxnSpPr>
            <a:cxnSpLocks/>
            <a:stCxn id="74" idx="3"/>
            <a:endCxn id="78" idx="0"/>
          </p:cNvCxnSpPr>
          <p:nvPr/>
        </p:nvCxnSpPr>
        <p:spPr>
          <a:xfrm flipH="1">
            <a:off x="791979" y="3144637"/>
            <a:ext cx="359082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98F151F3-F2A1-42A3-A6C1-CEA1D1090471}"/>
              </a:ext>
            </a:extLst>
          </p:cNvPr>
          <p:cNvCxnSpPr>
            <a:cxnSpLocks/>
            <a:stCxn id="79" idx="0"/>
            <a:endCxn id="74" idx="5"/>
          </p:cNvCxnSpPr>
          <p:nvPr/>
        </p:nvCxnSpPr>
        <p:spPr>
          <a:xfrm flipH="1" flipV="1">
            <a:off x="1426984" y="3144637"/>
            <a:ext cx="201166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F3F5E1F9-933A-4C20-B44A-E586C120914E}"/>
              </a:ext>
            </a:extLst>
          </p:cNvPr>
          <p:cNvCxnSpPr>
            <a:cxnSpLocks/>
            <a:stCxn id="80" idx="0"/>
            <a:endCxn id="75" idx="3"/>
          </p:cNvCxnSpPr>
          <p:nvPr/>
        </p:nvCxnSpPr>
        <p:spPr>
          <a:xfrm flipV="1">
            <a:off x="2537260" y="3144637"/>
            <a:ext cx="281485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7D67EBF7-9E2C-44C3-8FBC-2BE8BD9403B5}"/>
              </a:ext>
            </a:extLst>
          </p:cNvPr>
          <p:cNvCxnSpPr>
            <a:cxnSpLocks/>
            <a:stCxn id="75" idx="5"/>
            <a:endCxn id="81" idx="0"/>
          </p:cNvCxnSpPr>
          <p:nvPr/>
        </p:nvCxnSpPr>
        <p:spPr>
          <a:xfrm>
            <a:off x="3094668" y="3144637"/>
            <a:ext cx="324283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EE67E74-F917-4CB6-84E0-166C69D08494}"/>
              </a:ext>
            </a:extLst>
          </p:cNvPr>
          <p:cNvSpPr txBox="1"/>
          <p:nvPr/>
        </p:nvSpPr>
        <p:spPr>
          <a:xfrm>
            <a:off x="4697366" y="215005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i=2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D2C08F-CBD0-40BD-B617-6B2C1449CFFA}"/>
              </a:ext>
            </a:extLst>
          </p:cNvPr>
          <p:cNvSpPr txBox="1"/>
          <p:nvPr/>
        </p:nvSpPr>
        <p:spPr>
          <a:xfrm>
            <a:off x="3060979" y="2524477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i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06759E0-206D-4C07-A421-F82A46667032}"/>
              </a:ext>
            </a:extLst>
          </p:cNvPr>
          <p:cNvSpPr txBox="1"/>
          <p:nvPr/>
        </p:nvSpPr>
        <p:spPr>
          <a:xfrm>
            <a:off x="4105534" y="2524477"/>
            <a:ext cx="1158201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 def __max_heapify__(self, i):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largest = i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left = self.left_child(i)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right = self.right_child(i)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n = len(self.data)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largest = (left&lt;n and self.data[left] &gt; self.data[i]) and left or i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largest = (right&lt;n and self.data[right] &gt; self.data[largest]) and right or largest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if i is not largest: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    self.data[i] , self.data[largest] = self.data[largest], self.data[i]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    print(self.data)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    self.__max_heapify__(largest)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91A88DF-02BC-4707-8CED-7DF6E7995FEA}"/>
              </a:ext>
            </a:extLst>
          </p:cNvPr>
          <p:cNvSpPr txBox="1"/>
          <p:nvPr/>
        </p:nvSpPr>
        <p:spPr>
          <a:xfrm>
            <a:off x="3430462" y="3144637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largest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BF48D2B-5642-423A-9B1E-F64A6818782E}"/>
              </a:ext>
            </a:extLst>
          </p:cNvPr>
          <p:cNvSpPr txBox="1"/>
          <p:nvPr/>
        </p:nvSpPr>
        <p:spPr>
          <a:xfrm>
            <a:off x="2691931" y="4300786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left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3A20F22-64BB-409B-8556-C1696F45D1A3}"/>
              </a:ext>
            </a:extLst>
          </p:cNvPr>
          <p:cNvSpPr txBox="1"/>
          <p:nvPr/>
        </p:nvSpPr>
        <p:spPr>
          <a:xfrm>
            <a:off x="3682443" y="4250252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right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44CAF1E-D16F-45A2-BBFC-882F1D7354F4}"/>
              </a:ext>
            </a:extLst>
          </p:cNvPr>
          <p:cNvSpPr txBox="1"/>
          <p:nvPr/>
        </p:nvSpPr>
        <p:spPr>
          <a:xfrm>
            <a:off x="441669" y="4474303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n=7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6350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29FD39-8AFA-49C4-83B9-8D987303631B}"/>
              </a:ext>
            </a:extLst>
          </p:cNvPr>
          <p:cNvSpPr txBox="1"/>
          <p:nvPr/>
        </p:nvSpPr>
        <p:spPr>
          <a:xfrm>
            <a:off x="7534664" y="0"/>
            <a:ext cx="4325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[1, 2, 3, 4, 5, 6, 7]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580981-8B63-4A21-BE56-7BDF05AE3063}"/>
              </a:ext>
            </a:extLst>
          </p:cNvPr>
          <p:cNvSpPr/>
          <p:nvPr/>
        </p:nvSpPr>
        <p:spPr>
          <a:xfrm>
            <a:off x="1865078" y="1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EECBDDF-1AEE-45FC-91BC-9FEEABC85D7F}"/>
              </a:ext>
            </a:extLst>
          </p:cNvPr>
          <p:cNvSpPr/>
          <p:nvPr/>
        </p:nvSpPr>
        <p:spPr>
          <a:xfrm>
            <a:off x="1024247" y="620161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A152485-3F7E-4A21-9027-3A7DA2F8113E}"/>
              </a:ext>
            </a:extLst>
          </p:cNvPr>
          <p:cNvSpPr/>
          <p:nvPr/>
        </p:nvSpPr>
        <p:spPr>
          <a:xfrm>
            <a:off x="2691931" y="620161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A51A026-F8A1-41C2-BBB0-EF44FE6230F7}"/>
              </a:ext>
            </a:extLst>
          </p:cNvPr>
          <p:cNvSpPr/>
          <p:nvPr/>
        </p:nvSpPr>
        <p:spPr>
          <a:xfrm>
            <a:off x="527203" y="1247290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6D2C096-5B49-4F73-AD91-6DDB034666C7}"/>
              </a:ext>
            </a:extLst>
          </p:cNvPr>
          <p:cNvSpPr/>
          <p:nvPr/>
        </p:nvSpPr>
        <p:spPr>
          <a:xfrm>
            <a:off x="1363374" y="1247290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F2CC8B40-2D32-42BB-BBA9-CFBCF19443FB}"/>
              </a:ext>
            </a:extLst>
          </p:cNvPr>
          <p:cNvSpPr/>
          <p:nvPr/>
        </p:nvSpPr>
        <p:spPr>
          <a:xfrm>
            <a:off x="2272485" y="1247290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DDB36EF-8C7E-4948-9C9C-AA661ED63ED0}"/>
              </a:ext>
            </a:extLst>
          </p:cNvPr>
          <p:cNvSpPr/>
          <p:nvPr/>
        </p:nvSpPr>
        <p:spPr>
          <a:xfrm>
            <a:off x="3154175" y="1247290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55EA3C8-F270-41FE-AE4D-8F7B2752B3D1}"/>
              </a:ext>
            </a:extLst>
          </p:cNvPr>
          <p:cNvCxnSpPr>
            <a:stCxn id="21" idx="5"/>
            <a:endCxn id="23" idx="0"/>
          </p:cNvCxnSpPr>
          <p:nvPr/>
        </p:nvCxnSpPr>
        <p:spPr>
          <a:xfrm>
            <a:off x="2198146" y="333069"/>
            <a:ext cx="688892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D70B000-C9B4-437C-B1F5-7C85653EC3D7}"/>
              </a:ext>
            </a:extLst>
          </p:cNvPr>
          <p:cNvCxnSpPr>
            <a:cxnSpLocks/>
            <a:stCxn id="21" idx="3"/>
            <a:endCxn id="22" idx="0"/>
          </p:cNvCxnSpPr>
          <p:nvPr/>
        </p:nvCxnSpPr>
        <p:spPr>
          <a:xfrm flipH="1">
            <a:off x="1219354" y="333069"/>
            <a:ext cx="702869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89C01FC-15F2-4C2F-ADA6-6550DE101847}"/>
              </a:ext>
            </a:extLst>
          </p:cNvPr>
          <p:cNvCxnSpPr>
            <a:cxnSpLocks/>
            <a:stCxn id="22" idx="3"/>
            <a:endCxn id="24" idx="0"/>
          </p:cNvCxnSpPr>
          <p:nvPr/>
        </p:nvCxnSpPr>
        <p:spPr>
          <a:xfrm flipH="1">
            <a:off x="722310" y="953229"/>
            <a:ext cx="359082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9D5261D-11C1-4D76-81A5-89D1565D4C82}"/>
              </a:ext>
            </a:extLst>
          </p:cNvPr>
          <p:cNvCxnSpPr>
            <a:cxnSpLocks/>
            <a:stCxn id="25" idx="0"/>
            <a:endCxn id="22" idx="5"/>
          </p:cNvCxnSpPr>
          <p:nvPr/>
        </p:nvCxnSpPr>
        <p:spPr>
          <a:xfrm flipH="1" flipV="1">
            <a:off x="1357315" y="953229"/>
            <a:ext cx="201166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A18D7DE-12BA-4DA1-B558-C79FD693E4A3}"/>
              </a:ext>
            </a:extLst>
          </p:cNvPr>
          <p:cNvCxnSpPr>
            <a:cxnSpLocks/>
            <a:stCxn id="26" idx="0"/>
            <a:endCxn id="23" idx="3"/>
          </p:cNvCxnSpPr>
          <p:nvPr/>
        </p:nvCxnSpPr>
        <p:spPr>
          <a:xfrm flipV="1">
            <a:off x="2467591" y="953229"/>
            <a:ext cx="281485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5FBE0C09-A7D2-4A82-978B-F892CD4DC281}"/>
              </a:ext>
            </a:extLst>
          </p:cNvPr>
          <p:cNvCxnSpPr>
            <a:cxnSpLocks/>
            <a:stCxn id="23" idx="5"/>
            <a:endCxn id="27" idx="0"/>
          </p:cNvCxnSpPr>
          <p:nvPr/>
        </p:nvCxnSpPr>
        <p:spPr>
          <a:xfrm>
            <a:off x="3024999" y="953229"/>
            <a:ext cx="324283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>
            <a:extLst>
              <a:ext uri="{FF2B5EF4-FFF2-40B4-BE49-F238E27FC236}">
                <a16:creationId xmlns:a16="http://schemas.microsoft.com/office/drawing/2014/main" id="{53CADA6A-E58E-4E8E-A51B-CA01786375F7}"/>
              </a:ext>
            </a:extLst>
          </p:cNvPr>
          <p:cNvSpPr/>
          <p:nvPr/>
        </p:nvSpPr>
        <p:spPr>
          <a:xfrm>
            <a:off x="1934747" y="2191409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2C64C544-9010-4727-A4E1-2C87D6CEA415}"/>
              </a:ext>
            </a:extLst>
          </p:cNvPr>
          <p:cNvSpPr/>
          <p:nvPr/>
        </p:nvSpPr>
        <p:spPr>
          <a:xfrm>
            <a:off x="1093916" y="2811569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8656E5E5-D555-471F-9549-65C06F71B578}"/>
              </a:ext>
            </a:extLst>
          </p:cNvPr>
          <p:cNvSpPr/>
          <p:nvPr/>
        </p:nvSpPr>
        <p:spPr>
          <a:xfrm>
            <a:off x="2761600" y="2811569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AE82EC32-04D4-4744-BAE5-2EEB30982F34}"/>
              </a:ext>
            </a:extLst>
          </p:cNvPr>
          <p:cNvSpPr/>
          <p:nvPr/>
        </p:nvSpPr>
        <p:spPr>
          <a:xfrm>
            <a:off x="596872" y="3438698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46A5A409-4B89-4428-92EF-35EDE6068F48}"/>
              </a:ext>
            </a:extLst>
          </p:cNvPr>
          <p:cNvSpPr/>
          <p:nvPr/>
        </p:nvSpPr>
        <p:spPr>
          <a:xfrm>
            <a:off x="1433043" y="3438698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E110EB56-8CDA-40C6-B301-B0F2C9DF493C}"/>
              </a:ext>
            </a:extLst>
          </p:cNvPr>
          <p:cNvSpPr/>
          <p:nvPr/>
        </p:nvSpPr>
        <p:spPr>
          <a:xfrm>
            <a:off x="2342154" y="3438698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6AA1880E-3770-4253-8484-C074DFC58439}"/>
              </a:ext>
            </a:extLst>
          </p:cNvPr>
          <p:cNvSpPr/>
          <p:nvPr/>
        </p:nvSpPr>
        <p:spPr>
          <a:xfrm>
            <a:off x="3223844" y="3438698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21F51353-A53F-406F-88E8-4EC80D28C7A9}"/>
              </a:ext>
            </a:extLst>
          </p:cNvPr>
          <p:cNvCxnSpPr>
            <a:stCxn id="72" idx="5"/>
            <a:endCxn id="75" idx="0"/>
          </p:cNvCxnSpPr>
          <p:nvPr/>
        </p:nvCxnSpPr>
        <p:spPr>
          <a:xfrm>
            <a:off x="2267815" y="2524477"/>
            <a:ext cx="688892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C183318E-168A-4073-A3FF-3FD1A8B6F951}"/>
              </a:ext>
            </a:extLst>
          </p:cNvPr>
          <p:cNvCxnSpPr>
            <a:cxnSpLocks/>
            <a:stCxn id="72" idx="3"/>
            <a:endCxn id="74" idx="0"/>
          </p:cNvCxnSpPr>
          <p:nvPr/>
        </p:nvCxnSpPr>
        <p:spPr>
          <a:xfrm flipH="1">
            <a:off x="1289023" y="2524477"/>
            <a:ext cx="702869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38270A56-5FAB-49D6-ADBA-0A75C265D407}"/>
              </a:ext>
            </a:extLst>
          </p:cNvPr>
          <p:cNvCxnSpPr>
            <a:cxnSpLocks/>
            <a:stCxn id="74" idx="3"/>
            <a:endCxn id="78" idx="0"/>
          </p:cNvCxnSpPr>
          <p:nvPr/>
        </p:nvCxnSpPr>
        <p:spPr>
          <a:xfrm flipH="1">
            <a:off x="791979" y="3144637"/>
            <a:ext cx="359082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98F151F3-F2A1-42A3-A6C1-CEA1D1090471}"/>
              </a:ext>
            </a:extLst>
          </p:cNvPr>
          <p:cNvCxnSpPr>
            <a:cxnSpLocks/>
            <a:stCxn id="79" idx="0"/>
            <a:endCxn id="74" idx="5"/>
          </p:cNvCxnSpPr>
          <p:nvPr/>
        </p:nvCxnSpPr>
        <p:spPr>
          <a:xfrm flipH="1" flipV="1">
            <a:off x="1426984" y="3144637"/>
            <a:ext cx="201166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F3F5E1F9-933A-4C20-B44A-E586C120914E}"/>
              </a:ext>
            </a:extLst>
          </p:cNvPr>
          <p:cNvCxnSpPr>
            <a:cxnSpLocks/>
            <a:stCxn id="80" idx="0"/>
            <a:endCxn id="75" idx="3"/>
          </p:cNvCxnSpPr>
          <p:nvPr/>
        </p:nvCxnSpPr>
        <p:spPr>
          <a:xfrm flipV="1">
            <a:off x="2537260" y="3144637"/>
            <a:ext cx="281485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7D67EBF7-9E2C-44C3-8FBC-2BE8BD9403B5}"/>
              </a:ext>
            </a:extLst>
          </p:cNvPr>
          <p:cNvCxnSpPr>
            <a:cxnSpLocks/>
            <a:stCxn id="75" idx="5"/>
            <a:endCxn id="81" idx="0"/>
          </p:cNvCxnSpPr>
          <p:nvPr/>
        </p:nvCxnSpPr>
        <p:spPr>
          <a:xfrm>
            <a:off x="3094668" y="3144637"/>
            <a:ext cx="324283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EE67E74-F917-4CB6-84E0-166C69D08494}"/>
              </a:ext>
            </a:extLst>
          </p:cNvPr>
          <p:cNvSpPr txBox="1"/>
          <p:nvPr/>
        </p:nvSpPr>
        <p:spPr>
          <a:xfrm>
            <a:off x="4697366" y="215005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i=1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D2C08F-CBD0-40BD-B617-6B2C1449CFFA}"/>
              </a:ext>
            </a:extLst>
          </p:cNvPr>
          <p:cNvSpPr txBox="1"/>
          <p:nvPr/>
        </p:nvSpPr>
        <p:spPr>
          <a:xfrm>
            <a:off x="1064498" y="2411459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i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06759E0-206D-4C07-A421-F82A46667032}"/>
              </a:ext>
            </a:extLst>
          </p:cNvPr>
          <p:cNvSpPr txBox="1"/>
          <p:nvPr/>
        </p:nvSpPr>
        <p:spPr>
          <a:xfrm>
            <a:off x="4105534" y="2524477"/>
            <a:ext cx="1158201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 def __max_heapify__(self, i):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largest = i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left = self.left_child(i)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right = self.right_child(i)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n = len(self.data)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largest = (left&lt;n and self.data[left] &gt; self.data[i]) and left or i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largest = (right&lt;n and self.data[right] &gt; self.data[largest]) and right or largest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if i is not largest: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    self.data[i] , self.data[largest] = self.data[largest], self.data[i]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    print(self.data)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    self.__max_heapify__(largest)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91A88DF-02BC-4707-8CED-7DF6E7995FEA}"/>
              </a:ext>
            </a:extLst>
          </p:cNvPr>
          <p:cNvSpPr txBox="1"/>
          <p:nvPr/>
        </p:nvSpPr>
        <p:spPr>
          <a:xfrm>
            <a:off x="1201953" y="3102664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largest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BF48D2B-5642-423A-9B1E-F64A6818782E}"/>
              </a:ext>
            </a:extLst>
          </p:cNvPr>
          <p:cNvSpPr txBox="1"/>
          <p:nvPr/>
        </p:nvSpPr>
        <p:spPr>
          <a:xfrm>
            <a:off x="898504" y="416179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left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3A20F22-64BB-409B-8556-C1696F45D1A3}"/>
              </a:ext>
            </a:extLst>
          </p:cNvPr>
          <p:cNvSpPr txBox="1"/>
          <p:nvPr/>
        </p:nvSpPr>
        <p:spPr>
          <a:xfrm>
            <a:off x="1879967" y="4118648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right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44CAF1E-D16F-45A2-BBFC-882F1D7354F4}"/>
              </a:ext>
            </a:extLst>
          </p:cNvPr>
          <p:cNvSpPr txBox="1"/>
          <p:nvPr/>
        </p:nvSpPr>
        <p:spPr>
          <a:xfrm>
            <a:off x="441669" y="4474303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n=7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8707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29FD39-8AFA-49C4-83B9-8D987303631B}"/>
              </a:ext>
            </a:extLst>
          </p:cNvPr>
          <p:cNvSpPr txBox="1"/>
          <p:nvPr/>
        </p:nvSpPr>
        <p:spPr>
          <a:xfrm>
            <a:off x="7534664" y="0"/>
            <a:ext cx="4325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[1, 2, 3, 4, 5, 6, 7]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580981-8B63-4A21-BE56-7BDF05AE3063}"/>
              </a:ext>
            </a:extLst>
          </p:cNvPr>
          <p:cNvSpPr/>
          <p:nvPr/>
        </p:nvSpPr>
        <p:spPr>
          <a:xfrm>
            <a:off x="1865078" y="1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EECBDDF-1AEE-45FC-91BC-9FEEABC85D7F}"/>
              </a:ext>
            </a:extLst>
          </p:cNvPr>
          <p:cNvSpPr/>
          <p:nvPr/>
        </p:nvSpPr>
        <p:spPr>
          <a:xfrm>
            <a:off x="1024247" y="620161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A152485-3F7E-4A21-9027-3A7DA2F8113E}"/>
              </a:ext>
            </a:extLst>
          </p:cNvPr>
          <p:cNvSpPr/>
          <p:nvPr/>
        </p:nvSpPr>
        <p:spPr>
          <a:xfrm>
            <a:off x="2691931" y="620161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A51A026-F8A1-41C2-BBB0-EF44FE6230F7}"/>
              </a:ext>
            </a:extLst>
          </p:cNvPr>
          <p:cNvSpPr/>
          <p:nvPr/>
        </p:nvSpPr>
        <p:spPr>
          <a:xfrm>
            <a:off x="527203" y="1247290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6D2C096-5B49-4F73-AD91-6DDB034666C7}"/>
              </a:ext>
            </a:extLst>
          </p:cNvPr>
          <p:cNvSpPr/>
          <p:nvPr/>
        </p:nvSpPr>
        <p:spPr>
          <a:xfrm>
            <a:off x="1363374" y="1247290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F2CC8B40-2D32-42BB-BBA9-CFBCF19443FB}"/>
              </a:ext>
            </a:extLst>
          </p:cNvPr>
          <p:cNvSpPr/>
          <p:nvPr/>
        </p:nvSpPr>
        <p:spPr>
          <a:xfrm>
            <a:off x="2272485" y="1247290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DDB36EF-8C7E-4948-9C9C-AA661ED63ED0}"/>
              </a:ext>
            </a:extLst>
          </p:cNvPr>
          <p:cNvSpPr/>
          <p:nvPr/>
        </p:nvSpPr>
        <p:spPr>
          <a:xfrm>
            <a:off x="3154175" y="1247290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55EA3C8-F270-41FE-AE4D-8F7B2752B3D1}"/>
              </a:ext>
            </a:extLst>
          </p:cNvPr>
          <p:cNvCxnSpPr>
            <a:stCxn id="21" idx="5"/>
            <a:endCxn id="23" idx="0"/>
          </p:cNvCxnSpPr>
          <p:nvPr/>
        </p:nvCxnSpPr>
        <p:spPr>
          <a:xfrm>
            <a:off x="2198146" y="333069"/>
            <a:ext cx="688892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D70B000-C9B4-437C-B1F5-7C85653EC3D7}"/>
              </a:ext>
            </a:extLst>
          </p:cNvPr>
          <p:cNvCxnSpPr>
            <a:cxnSpLocks/>
            <a:stCxn id="21" idx="3"/>
            <a:endCxn id="22" idx="0"/>
          </p:cNvCxnSpPr>
          <p:nvPr/>
        </p:nvCxnSpPr>
        <p:spPr>
          <a:xfrm flipH="1">
            <a:off x="1219354" y="333069"/>
            <a:ext cx="702869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89C01FC-15F2-4C2F-ADA6-6550DE101847}"/>
              </a:ext>
            </a:extLst>
          </p:cNvPr>
          <p:cNvCxnSpPr>
            <a:cxnSpLocks/>
            <a:stCxn id="22" idx="3"/>
            <a:endCxn id="24" idx="0"/>
          </p:cNvCxnSpPr>
          <p:nvPr/>
        </p:nvCxnSpPr>
        <p:spPr>
          <a:xfrm flipH="1">
            <a:off x="722310" y="953229"/>
            <a:ext cx="359082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9D5261D-11C1-4D76-81A5-89D1565D4C82}"/>
              </a:ext>
            </a:extLst>
          </p:cNvPr>
          <p:cNvCxnSpPr>
            <a:cxnSpLocks/>
            <a:stCxn id="25" idx="0"/>
            <a:endCxn id="22" idx="5"/>
          </p:cNvCxnSpPr>
          <p:nvPr/>
        </p:nvCxnSpPr>
        <p:spPr>
          <a:xfrm flipH="1" flipV="1">
            <a:off x="1357315" y="953229"/>
            <a:ext cx="201166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A18D7DE-12BA-4DA1-B558-C79FD693E4A3}"/>
              </a:ext>
            </a:extLst>
          </p:cNvPr>
          <p:cNvCxnSpPr>
            <a:cxnSpLocks/>
            <a:stCxn id="26" idx="0"/>
            <a:endCxn id="23" idx="3"/>
          </p:cNvCxnSpPr>
          <p:nvPr/>
        </p:nvCxnSpPr>
        <p:spPr>
          <a:xfrm flipV="1">
            <a:off x="2467591" y="953229"/>
            <a:ext cx="281485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5FBE0C09-A7D2-4A82-978B-F892CD4DC281}"/>
              </a:ext>
            </a:extLst>
          </p:cNvPr>
          <p:cNvCxnSpPr>
            <a:cxnSpLocks/>
            <a:stCxn id="23" idx="5"/>
            <a:endCxn id="27" idx="0"/>
          </p:cNvCxnSpPr>
          <p:nvPr/>
        </p:nvCxnSpPr>
        <p:spPr>
          <a:xfrm>
            <a:off x="3024999" y="953229"/>
            <a:ext cx="324283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>
            <a:extLst>
              <a:ext uri="{FF2B5EF4-FFF2-40B4-BE49-F238E27FC236}">
                <a16:creationId xmlns:a16="http://schemas.microsoft.com/office/drawing/2014/main" id="{53CADA6A-E58E-4E8E-A51B-CA01786375F7}"/>
              </a:ext>
            </a:extLst>
          </p:cNvPr>
          <p:cNvSpPr/>
          <p:nvPr/>
        </p:nvSpPr>
        <p:spPr>
          <a:xfrm>
            <a:off x="1934747" y="2191409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2C64C544-9010-4727-A4E1-2C87D6CEA415}"/>
              </a:ext>
            </a:extLst>
          </p:cNvPr>
          <p:cNvSpPr/>
          <p:nvPr/>
        </p:nvSpPr>
        <p:spPr>
          <a:xfrm>
            <a:off x="1093916" y="2811569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8656E5E5-D555-471F-9549-65C06F71B578}"/>
              </a:ext>
            </a:extLst>
          </p:cNvPr>
          <p:cNvSpPr/>
          <p:nvPr/>
        </p:nvSpPr>
        <p:spPr>
          <a:xfrm>
            <a:off x="2761600" y="2811569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AE82EC32-04D4-4744-BAE5-2EEB30982F34}"/>
              </a:ext>
            </a:extLst>
          </p:cNvPr>
          <p:cNvSpPr/>
          <p:nvPr/>
        </p:nvSpPr>
        <p:spPr>
          <a:xfrm>
            <a:off x="596872" y="3438698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46A5A409-4B89-4428-92EF-35EDE6068F48}"/>
              </a:ext>
            </a:extLst>
          </p:cNvPr>
          <p:cNvSpPr/>
          <p:nvPr/>
        </p:nvSpPr>
        <p:spPr>
          <a:xfrm>
            <a:off x="1433043" y="3438698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E110EB56-8CDA-40C6-B301-B0F2C9DF493C}"/>
              </a:ext>
            </a:extLst>
          </p:cNvPr>
          <p:cNvSpPr/>
          <p:nvPr/>
        </p:nvSpPr>
        <p:spPr>
          <a:xfrm>
            <a:off x="2342154" y="3438698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6AA1880E-3770-4253-8484-C074DFC58439}"/>
              </a:ext>
            </a:extLst>
          </p:cNvPr>
          <p:cNvSpPr/>
          <p:nvPr/>
        </p:nvSpPr>
        <p:spPr>
          <a:xfrm>
            <a:off x="3223844" y="3438698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21F51353-A53F-406F-88E8-4EC80D28C7A9}"/>
              </a:ext>
            </a:extLst>
          </p:cNvPr>
          <p:cNvCxnSpPr>
            <a:stCxn id="72" idx="5"/>
            <a:endCxn id="75" idx="0"/>
          </p:cNvCxnSpPr>
          <p:nvPr/>
        </p:nvCxnSpPr>
        <p:spPr>
          <a:xfrm>
            <a:off x="2267815" y="2524477"/>
            <a:ext cx="688892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C183318E-168A-4073-A3FF-3FD1A8B6F951}"/>
              </a:ext>
            </a:extLst>
          </p:cNvPr>
          <p:cNvCxnSpPr>
            <a:cxnSpLocks/>
            <a:stCxn id="72" idx="3"/>
            <a:endCxn id="74" idx="0"/>
          </p:cNvCxnSpPr>
          <p:nvPr/>
        </p:nvCxnSpPr>
        <p:spPr>
          <a:xfrm flipH="1">
            <a:off x="1289023" y="2524477"/>
            <a:ext cx="702869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38270A56-5FAB-49D6-ADBA-0A75C265D407}"/>
              </a:ext>
            </a:extLst>
          </p:cNvPr>
          <p:cNvCxnSpPr>
            <a:cxnSpLocks/>
            <a:stCxn id="74" idx="3"/>
            <a:endCxn id="78" idx="0"/>
          </p:cNvCxnSpPr>
          <p:nvPr/>
        </p:nvCxnSpPr>
        <p:spPr>
          <a:xfrm flipH="1">
            <a:off x="791979" y="3144637"/>
            <a:ext cx="359082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98F151F3-F2A1-42A3-A6C1-CEA1D1090471}"/>
              </a:ext>
            </a:extLst>
          </p:cNvPr>
          <p:cNvCxnSpPr>
            <a:cxnSpLocks/>
            <a:stCxn id="79" idx="0"/>
            <a:endCxn id="74" idx="5"/>
          </p:cNvCxnSpPr>
          <p:nvPr/>
        </p:nvCxnSpPr>
        <p:spPr>
          <a:xfrm flipH="1" flipV="1">
            <a:off x="1426984" y="3144637"/>
            <a:ext cx="201166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F3F5E1F9-933A-4C20-B44A-E586C120914E}"/>
              </a:ext>
            </a:extLst>
          </p:cNvPr>
          <p:cNvCxnSpPr>
            <a:cxnSpLocks/>
            <a:stCxn id="80" idx="0"/>
            <a:endCxn id="75" idx="3"/>
          </p:cNvCxnSpPr>
          <p:nvPr/>
        </p:nvCxnSpPr>
        <p:spPr>
          <a:xfrm flipV="1">
            <a:off x="2537260" y="3144637"/>
            <a:ext cx="281485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7D67EBF7-9E2C-44C3-8FBC-2BE8BD9403B5}"/>
              </a:ext>
            </a:extLst>
          </p:cNvPr>
          <p:cNvCxnSpPr>
            <a:cxnSpLocks/>
            <a:stCxn id="75" idx="5"/>
            <a:endCxn id="81" idx="0"/>
          </p:cNvCxnSpPr>
          <p:nvPr/>
        </p:nvCxnSpPr>
        <p:spPr>
          <a:xfrm>
            <a:off x="3094668" y="3144637"/>
            <a:ext cx="324283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EE67E74-F917-4CB6-84E0-166C69D08494}"/>
              </a:ext>
            </a:extLst>
          </p:cNvPr>
          <p:cNvSpPr txBox="1"/>
          <p:nvPr/>
        </p:nvSpPr>
        <p:spPr>
          <a:xfrm>
            <a:off x="4697366" y="215005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i=0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D2C08F-CBD0-40BD-B617-6B2C1449CFFA}"/>
              </a:ext>
            </a:extLst>
          </p:cNvPr>
          <p:cNvSpPr txBox="1"/>
          <p:nvPr/>
        </p:nvSpPr>
        <p:spPr>
          <a:xfrm>
            <a:off x="3060979" y="2271536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i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06759E0-206D-4C07-A421-F82A46667032}"/>
              </a:ext>
            </a:extLst>
          </p:cNvPr>
          <p:cNvSpPr txBox="1"/>
          <p:nvPr/>
        </p:nvSpPr>
        <p:spPr>
          <a:xfrm>
            <a:off x="4967948" y="2306210"/>
            <a:ext cx="1158201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 def __max_heapify__(self, i):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largest = i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left = self.left_child(i)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right = self.right_child(i)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n = len(self.data)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largest = (left&lt;n and self.data[left] &gt; self.data[i]) and left or i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largest = (right&lt;n and self.data[right] &gt; self.data[largest]) and right or largest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if i is not largest: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    self.data[i] , self.data[largest] = self.data[largest], self.data[i]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    print(self.data)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    self.__max_heapify__(largest)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91A88DF-02BC-4707-8CED-7DF6E7995FEA}"/>
              </a:ext>
            </a:extLst>
          </p:cNvPr>
          <p:cNvSpPr txBox="1"/>
          <p:nvPr/>
        </p:nvSpPr>
        <p:spPr>
          <a:xfrm>
            <a:off x="1646629" y="3167616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largest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BF48D2B-5642-423A-9B1E-F64A6818782E}"/>
              </a:ext>
            </a:extLst>
          </p:cNvPr>
          <p:cNvSpPr txBox="1"/>
          <p:nvPr/>
        </p:nvSpPr>
        <p:spPr>
          <a:xfrm>
            <a:off x="1919179" y="375276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left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3A20F22-64BB-409B-8556-C1696F45D1A3}"/>
              </a:ext>
            </a:extLst>
          </p:cNvPr>
          <p:cNvSpPr txBox="1"/>
          <p:nvPr/>
        </p:nvSpPr>
        <p:spPr>
          <a:xfrm>
            <a:off x="3552500" y="3825104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right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44CAF1E-D16F-45A2-BBFC-882F1D7354F4}"/>
              </a:ext>
            </a:extLst>
          </p:cNvPr>
          <p:cNvSpPr txBox="1"/>
          <p:nvPr/>
        </p:nvSpPr>
        <p:spPr>
          <a:xfrm>
            <a:off x="441669" y="4474303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n=7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BE7300B-3576-49CE-9EEC-390196DB3C89}"/>
              </a:ext>
            </a:extLst>
          </p:cNvPr>
          <p:cNvSpPr txBox="1"/>
          <p:nvPr/>
        </p:nvSpPr>
        <p:spPr>
          <a:xfrm>
            <a:off x="7561797" y="620161"/>
            <a:ext cx="4325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[7, 5, 6, 4, 2, 1, 3]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6523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29FD39-8AFA-49C4-83B9-8D987303631B}"/>
              </a:ext>
            </a:extLst>
          </p:cNvPr>
          <p:cNvSpPr txBox="1"/>
          <p:nvPr/>
        </p:nvSpPr>
        <p:spPr>
          <a:xfrm>
            <a:off x="7534664" y="0"/>
            <a:ext cx="4325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[1, 2, 3, 4, 5, 6, 7]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53CADA6A-E58E-4E8E-A51B-CA01786375F7}"/>
              </a:ext>
            </a:extLst>
          </p:cNvPr>
          <p:cNvSpPr/>
          <p:nvPr/>
        </p:nvSpPr>
        <p:spPr>
          <a:xfrm>
            <a:off x="2122464" y="118065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2C64C544-9010-4727-A4E1-2C87D6CEA415}"/>
              </a:ext>
            </a:extLst>
          </p:cNvPr>
          <p:cNvSpPr/>
          <p:nvPr/>
        </p:nvSpPr>
        <p:spPr>
          <a:xfrm>
            <a:off x="1281633" y="738225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8656E5E5-D555-471F-9549-65C06F71B578}"/>
              </a:ext>
            </a:extLst>
          </p:cNvPr>
          <p:cNvSpPr/>
          <p:nvPr/>
        </p:nvSpPr>
        <p:spPr>
          <a:xfrm>
            <a:off x="2949317" y="738225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AE82EC32-04D4-4744-BAE5-2EEB30982F34}"/>
              </a:ext>
            </a:extLst>
          </p:cNvPr>
          <p:cNvSpPr/>
          <p:nvPr/>
        </p:nvSpPr>
        <p:spPr>
          <a:xfrm>
            <a:off x="784589" y="1365354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46A5A409-4B89-4428-92EF-35EDE6068F48}"/>
              </a:ext>
            </a:extLst>
          </p:cNvPr>
          <p:cNvSpPr/>
          <p:nvPr/>
        </p:nvSpPr>
        <p:spPr>
          <a:xfrm>
            <a:off x="1620760" y="1365354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E110EB56-8CDA-40C6-B301-B0F2C9DF493C}"/>
              </a:ext>
            </a:extLst>
          </p:cNvPr>
          <p:cNvSpPr/>
          <p:nvPr/>
        </p:nvSpPr>
        <p:spPr>
          <a:xfrm>
            <a:off x="2529871" y="1365354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6AA1880E-3770-4253-8484-C074DFC58439}"/>
              </a:ext>
            </a:extLst>
          </p:cNvPr>
          <p:cNvSpPr/>
          <p:nvPr/>
        </p:nvSpPr>
        <p:spPr>
          <a:xfrm>
            <a:off x="3411561" y="1365354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21F51353-A53F-406F-88E8-4EC80D28C7A9}"/>
              </a:ext>
            </a:extLst>
          </p:cNvPr>
          <p:cNvCxnSpPr>
            <a:stCxn id="72" idx="5"/>
            <a:endCxn id="75" idx="0"/>
          </p:cNvCxnSpPr>
          <p:nvPr/>
        </p:nvCxnSpPr>
        <p:spPr>
          <a:xfrm>
            <a:off x="2455532" y="451133"/>
            <a:ext cx="688892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C183318E-168A-4073-A3FF-3FD1A8B6F951}"/>
              </a:ext>
            </a:extLst>
          </p:cNvPr>
          <p:cNvCxnSpPr>
            <a:cxnSpLocks/>
            <a:stCxn id="72" idx="3"/>
            <a:endCxn id="74" idx="0"/>
          </p:cNvCxnSpPr>
          <p:nvPr/>
        </p:nvCxnSpPr>
        <p:spPr>
          <a:xfrm flipH="1">
            <a:off x="1476740" y="451133"/>
            <a:ext cx="702869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38270A56-5FAB-49D6-ADBA-0A75C265D407}"/>
              </a:ext>
            </a:extLst>
          </p:cNvPr>
          <p:cNvCxnSpPr>
            <a:cxnSpLocks/>
            <a:stCxn id="74" idx="3"/>
            <a:endCxn id="78" idx="0"/>
          </p:cNvCxnSpPr>
          <p:nvPr/>
        </p:nvCxnSpPr>
        <p:spPr>
          <a:xfrm flipH="1">
            <a:off x="979696" y="1071293"/>
            <a:ext cx="359082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98F151F3-F2A1-42A3-A6C1-CEA1D1090471}"/>
              </a:ext>
            </a:extLst>
          </p:cNvPr>
          <p:cNvCxnSpPr>
            <a:cxnSpLocks/>
            <a:stCxn id="79" idx="0"/>
            <a:endCxn id="74" idx="5"/>
          </p:cNvCxnSpPr>
          <p:nvPr/>
        </p:nvCxnSpPr>
        <p:spPr>
          <a:xfrm flipH="1" flipV="1">
            <a:off x="1614701" y="1071293"/>
            <a:ext cx="201166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F3F5E1F9-933A-4C20-B44A-E586C120914E}"/>
              </a:ext>
            </a:extLst>
          </p:cNvPr>
          <p:cNvCxnSpPr>
            <a:cxnSpLocks/>
            <a:stCxn id="80" idx="0"/>
            <a:endCxn id="75" idx="3"/>
          </p:cNvCxnSpPr>
          <p:nvPr/>
        </p:nvCxnSpPr>
        <p:spPr>
          <a:xfrm flipV="1">
            <a:off x="2724977" y="1071293"/>
            <a:ext cx="281485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7D67EBF7-9E2C-44C3-8FBC-2BE8BD9403B5}"/>
              </a:ext>
            </a:extLst>
          </p:cNvPr>
          <p:cNvCxnSpPr>
            <a:cxnSpLocks/>
            <a:stCxn id="75" idx="5"/>
            <a:endCxn id="81" idx="0"/>
          </p:cNvCxnSpPr>
          <p:nvPr/>
        </p:nvCxnSpPr>
        <p:spPr>
          <a:xfrm>
            <a:off x="3282385" y="1071293"/>
            <a:ext cx="324283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EE67E74-F917-4CB6-84E0-166C69D08494}"/>
              </a:ext>
            </a:extLst>
          </p:cNvPr>
          <p:cNvSpPr txBox="1"/>
          <p:nvPr/>
        </p:nvSpPr>
        <p:spPr>
          <a:xfrm>
            <a:off x="4697366" y="215005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i=0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D2C08F-CBD0-40BD-B617-6B2C1449CFFA}"/>
              </a:ext>
            </a:extLst>
          </p:cNvPr>
          <p:cNvSpPr txBox="1"/>
          <p:nvPr/>
        </p:nvSpPr>
        <p:spPr>
          <a:xfrm>
            <a:off x="3248696" y="19819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i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06759E0-206D-4C07-A421-F82A46667032}"/>
              </a:ext>
            </a:extLst>
          </p:cNvPr>
          <p:cNvSpPr txBox="1"/>
          <p:nvPr/>
        </p:nvSpPr>
        <p:spPr>
          <a:xfrm>
            <a:off x="5085453" y="2125723"/>
            <a:ext cx="1158201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 def __max_heapify__(self, i):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largest = i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left = self.left_child(i)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right = self.right_child(i)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n = len(self.data)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largest = (left&lt;n and self.data[left] &gt; self.data[i]) and left or i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largest = (right&lt;n and self.data[right] &gt; self.data[largest]) and right or largest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if i is not largest: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    self.data[i] , self.data[largest] = self.data[largest], self.data[i]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    print(self.data)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    self.__max_heapify__(largest)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91A88DF-02BC-4707-8CED-7DF6E7995FEA}"/>
              </a:ext>
            </a:extLst>
          </p:cNvPr>
          <p:cNvSpPr txBox="1"/>
          <p:nvPr/>
        </p:nvSpPr>
        <p:spPr>
          <a:xfrm>
            <a:off x="3149669" y="2720146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largest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BF48D2B-5642-423A-9B1E-F64A6818782E}"/>
              </a:ext>
            </a:extLst>
          </p:cNvPr>
          <p:cNvSpPr txBox="1"/>
          <p:nvPr/>
        </p:nvSpPr>
        <p:spPr>
          <a:xfrm>
            <a:off x="2187509" y="349018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left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3A20F22-64BB-409B-8556-C1696F45D1A3}"/>
              </a:ext>
            </a:extLst>
          </p:cNvPr>
          <p:cNvSpPr txBox="1"/>
          <p:nvPr/>
        </p:nvSpPr>
        <p:spPr>
          <a:xfrm>
            <a:off x="3614044" y="3674170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right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44CAF1E-D16F-45A2-BBFC-882F1D7354F4}"/>
              </a:ext>
            </a:extLst>
          </p:cNvPr>
          <p:cNvSpPr txBox="1"/>
          <p:nvPr/>
        </p:nvSpPr>
        <p:spPr>
          <a:xfrm>
            <a:off x="629386" y="2400959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n=7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BE7300B-3576-49CE-9EEC-390196DB3C89}"/>
              </a:ext>
            </a:extLst>
          </p:cNvPr>
          <p:cNvSpPr txBox="1"/>
          <p:nvPr/>
        </p:nvSpPr>
        <p:spPr>
          <a:xfrm>
            <a:off x="7561797" y="620161"/>
            <a:ext cx="4325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[7, 5, 6, 4, 2, 1, 3]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41AAEDF-EFB6-4F0A-BA43-4F1DF90AC375}"/>
              </a:ext>
            </a:extLst>
          </p:cNvPr>
          <p:cNvSpPr/>
          <p:nvPr/>
        </p:nvSpPr>
        <p:spPr>
          <a:xfrm>
            <a:off x="2284605" y="2529988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716A07F5-F8E6-4B21-B071-3AF5831705EC}"/>
              </a:ext>
            </a:extLst>
          </p:cNvPr>
          <p:cNvSpPr/>
          <p:nvPr/>
        </p:nvSpPr>
        <p:spPr>
          <a:xfrm>
            <a:off x="1443774" y="3150148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144F322-5E1B-4713-8BD0-1920A7816DF5}"/>
              </a:ext>
            </a:extLst>
          </p:cNvPr>
          <p:cNvSpPr/>
          <p:nvPr/>
        </p:nvSpPr>
        <p:spPr>
          <a:xfrm>
            <a:off x="3111458" y="3150148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3AE40B9C-A20C-49C0-844C-8CF67C4600B2}"/>
              </a:ext>
            </a:extLst>
          </p:cNvPr>
          <p:cNvSpPr/>
          <p:nvPr/>
        </p:nvSpPr>
        <p:spPr>
          <a:xfrm>
            <a:off x="946730" y="3777277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DAA34F0B-DE4E-4EEF-82B8-01AC96326DD4}"/>
              </a:ext>
            </a:extLst>
          </p:cNvPr>
          <p:cNvSpPr/>
          <p:nvPr/>
        </p:nvSpPr>
        <p:spPr>
          <a:xfrm>
            <a:off x="1782901" y="3777277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802FFE4A-0907-4C0B-834E-122A1096FCCD}"/>
              </a:ext>
            </a:extLst>
          </p:cNvPr>
          <p:cNvSpPr/>
          <p:nvPr/>
        </p:nvSpPr>
        <p:spPr>
          <a:xfrm>
            <a:off x="2692012" y="3777277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07E4FDC3-0097-4996-BB15-641488031FF1}"/>
              </a:ext>
            </a:extLst>
          </p:cNvPr>
          <p:cNvSpPr/>
          <p:nvPr/>
        </p:nvSpPr>
        <p:spPr>
          <a:xfrm>
            <a:off x="4310696" y="4853162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91C8ED6F-5B14-46A2-B1AB-ABE46B020159}"/>
              </a:ext>
            </a:extLst>
          </p:cNvPr>
          <p:cNvCxnSpPr>
            <a:stCxn id="38" idx="5"/>
            <a:endCxn id="41" idx="0"/>
          </p:cNvCxnSpPr>
          <p:nvPr/>
        </p:nvCxnSpPr>
        <p:spPr>
          <a:xfrm>
            <a:off x="2617673" y="2863056"/>
            <a:ext cx="688892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C022A494-B3A1-4D0B-A2CE-C32EFB3FB48E}"/>
              </a:ext>
            </a:extLst>
          </p:cNvPr>
          <p:cNvCxnSpPr>
            <a:cxnSpLocks/>
            <a:stCxn id="38" idx="3"/>
            <a:endCxn id="40" idx="0"/>
          </p:cNvCxnSpPr>
          <p:nvPr/>
        </p:nvCxnSpPr>
        <p:spPr>
          <a:xfrm flipH="1">
            <a:off x="1638881" y="2863056"/>
            <a:ext cx="702869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270B49E5-ED3F-4110-B782-9BF3639536FC}"/>
              </a:ext>
            </a:extLst>
          </p:cNvPr>
          <p:cNvCxnSpPr>
            <a:cxnSpLocks/>
            <a:stCxn id="40" idx="3"/>
            <a:endCxn id="42" idx="0"/>
          </p:cNvCxnSpPr>
          <p:nvPr/>
        </p:nvCxnSpPr>
        <p:spPr>
          <a:xfrm flipH="1">
            <a:off x="1141837" y="3483216"/>
            <a:ext cx="359082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4B5488B6-3056-40C7-83EA-4BB955398336}"/>
              </a:ext>
            </a:extLst>
          </p:cNvPr>
          <p:cNvCxnSpPr>
            <a:cxnSpLocks/>
            <a:stCxn id="44" idx="0"/>
            <a:endCxn id="40" idx="5"/>
          </p:cNvCxnSpPr>
          <p:nvPr/>
        </p:nvCxnSpPr>
        <p:spPr>
          <a:xfrm flipH="1" flipV="1">
            <a:off x="1776842" y="3483216"/>
            <a:ext cx="201166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29B2141F-4AC0-4216-A89D-733222ED9BCB}"/>
              </a:ext>
            </a:extLst>
          </p:cNvPr>
          <p:cNvCxnSpPr>
            <a:cxnSpLocks/>
            <a:stCxn id="45" idx="0"/>
            <a:endCxn id="41" idx="3"/>
          </p:cNvCxnSpPr>
          <p:nvPr/>
        </p:nvCxnSpPr>
        <p:spPr>
          <a:xfrm flipV="1">
            <a:off x="2887118" y="3483216"/>
            <a:ext cx="281485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9DC26C02-5643-41C4-AB4F-F4BF4D71FB9D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4181520" y="4559101"/>
            <a:ext cx="324283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CB8E673B-17DC-42F6-AC0E-FB5FCEE4438C}"/>
              </a:ext>
            </a:extLst>
          </p:cNvPr>
          <p:cNvSpPr txBox="1"/>
          <p:nvPr/>
        </p:nvSpPr>
        <p:spPr>
          <a:xfrm>
            <a:off x="2799254" y="2950093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i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C058E91-15E2-4C37-AB38-61AE54C086A2}"/>
              </a:ext>
            </a:extLst>
          </p:cNvPr>
          <p:cNvSpPr txBox="1"/>
          <p:nvPr/>
        </p:nvSpPr>
        <p:spPr>
          <a:xfrm>
            <a:off x="7561797" y="1298850"/>
            <a:ext cx="3733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[6, 5, 3, 4, 2, 1]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FB3747F-BA17-4D63-9F89-103121BF0E32}"/>
              </a:ext>
            </a:extLst>
          </p:cNvPr>
          <p:cNvSpPr txBox="1"/>
          <p:nvPr/>
        </p:nvSpPr>
        <p:spPr>
          <a:xfrm>
            <a:off x="4725415" y="1194185"/>
            <a:ext cx="2108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down heap </a:t>
            </a:r>
            <a:r>
              <a:rPr lang="ko-KR" altLang="en-US" sz="2000">
                <a:latin typeface="Consolas" panose="020B0609020204030204" pitchFamily="49" charset="0"/>
              </a:rPr>
              <a:t>동작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0574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29FD39-8AFA-49C4-83B9-8D987303631B}"/>
              </a:ext>
            </a:extLst>
          </p:cNvPr>
          <p:cNvSpPr txBox="1"/>
          <p:nvPr/>
        </p:nvSpPr>
        <p:spPr>
          <a:xfrm>
            <a:off x="7534664" y="0"/>
            <a:ext cx="4325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[1, 2, 3, 4, 5, 6, 7]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53CADA6A-E58E-4E8E-A51B-CA01786375F7}"/>
              </a:ext>
            </a:extLst>
          </p:cNvPr>
          <p:cNvSpPr/>
          <p:nvPr/>
        </p:nvSpPr>
        <p:spPr>
          <a:xfrm>
            <a:off x="2122464" y="118065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2C64C544-9010-4727-A4E1-2C87D6CEA415}"/>
              </a:ext>
            </a:extLst>
          </p:cNvPr>
          <p:cNvSpPr/>
          <p:nvPr/>
        </p:nvSpPr>
        <p:spPr>
          <a:xfrm>
            <a:off x="1281633" y="738225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8656E5E5-D555-471F-9549-65C06F71B578}"/>
              </a:ext>
            </a:extLst>
          </p:cNvPr>
          <p:cNvSpPr/>
          <p:nvPr/>
        </p:nvSpPr>
        <p:spPr>
          <a:xfrm>
            <a:off x="2949317" y="738225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AE82EC32-04D4-4744-BAE5-2EEB30982F34}"/>
              </a:ext>
            </a:extLst>
          </p:cNvPr>
          <p:cNvSpPr/>
          <p:nvPr/>
        </p:nvSpPr>
        <p:spPr>
          <a:xfrm>
            <a:off x="784589" y="1365354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46A5A409-4B89-4428-92EF-35EDE6068F48}"/>
              </a:ext>
            </a:extLst>
          </p:cNvPr>
          <p:cNvSpPr/>
          <p:nvPr/>
        </p:nvSpPr>
        <p:spPr>
          <a:xfrm>
            <a:off x="1620760" y="1365354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E110EB56-8CDA-40C6-B301-B0F2C9DF493C}"/>
              </a:ext>
            </a:extLst>
          </p:cNvPr>
          <p:cNvSpPr/>
          <p:nvPr/>
        </p:nvSpPr>
        <p:spPr>
          <a:xfrm>
            <a:off x="2529871" y="1365354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21F51353-A53F-406F-88E8-4EC80D28C7A9}"/>
              </a:ext>
            </a:extLst>
          </p:cNvPr>
          <p:cNvCxnSpPr>
            <a:stCxn id="72" idx="5"/>
            <a:endCxn id="75" idx="0"/>
          </p:cNvCxnSpPr>
          <p:nvPr/>
        </p:nvCxnSpPr>
        <p:spPr>
          <a:xfrm>
            <a:off x="2455532" y="451133"/>
            <a:ext cx="688892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C183318E-168A-4073-A3FF-3FD1A8B6F951}"/>
              </a:ext>
            </a:extLst>
          </p:cNvPr>
          <p:cNvCxnSpPr>
            <a:cxnSpLocks/>
            <a:stCxn id="72" idx="3"/>
            <a:endCxn id="74" idx="0"/>
          </p:cNvCxnSpPr>
          <p:nvPr/>
        </p:nvCxnSpPr>
        <p:spPr>
          <a:xfrm flipH="1">
            <a:off x="1476740" y="451133"/>
            <a:ext cx="702869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38270A56-5FAB-49D6-ADBA-0A75C265D407}"/>
              </a:ext>
            </a:extLst>
          </p:cNvPr>
          <p:cNvCxnSpPr>
            <a:cxnSpLocks/>
            <a:stCxn id="74" idx="3"/>
            <a:endCxn id="78" idx="0"/>
          </p:cNvCxnSpPr>
          <p:nvPr/>
        </p:nvCxnSpPr>
        <p:spPr>
          <a:xfrm flipH="1">
            <a:off x="979696" y="1071293"/>
            <a:ext cx="359082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98F151F3-F2A1-42A3-A6C1-CEA1D1090471}"/>
              </a:ext>
            </a:extLst>
          </p:cNvPr>
          <p:cNvCxnSpPr>
            <a:cxnSpLocks/>
            <a:stCxn id="79" idx="0"/>
            <a:endCxn id="74" idx="5"/>
          </p:cNvCxnSpPr>
          <p:nvPr/>
        </p:nvCxnSpPr>
        <p:spPr>
          <a:xfrm flipH="1" flipV="1">
            <a:off x="1614701" y="1071293"/>
            <a:ext cx="201166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F3F5E1F9-933A-4C20-B44A-E586C120914E}"/>
              </a:ext>
            </a:extLst>
          </p:cNvPr>
          <p:cNvCxnSpPr>
            <a:cxnSpLocks/>
            <a:stCxn id="80" idx="0"/>
            <a:endCxn id="75" idx="3"/>
          </p:cNvCxnSpPr>
          <p:nvPr/>
        </p:nvCxnSpPr>
        <p:spPr>
          <a:xfrm flipV="1">
            <a:off x="2724977" y="1071293"/>
            <a:ext cx="281485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EE67E74-F917-4CB6-84E0-166C69D08494}"/>
              </a:ext>
            </a:extLst>
          </p:cNvPr>
          <p:cNvSpPr txBox="1"/>
          <p:nvPr/>
        </p:nvSpPr>
        <p:spPr>
          <a:xfrm>
            <a:off x="4697366" y="215005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i=0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D2C08F-CBD0-40BD-B617-6B2C1449CFFA}"/>
              </a:ext>
            </a:extLst>
          </p:cNvPr>
          <p:cNvSpPr txBox="1"/>
          <p:nvPr/>
        </p:nvSpPr>
        <p:spPr>
          <a:xfrm>
            <a:off x="3248696" y="19819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i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06759E0-206D-4C07-A421-F82A46667032}"/>
              </a:ext>
            </a:extLst>
          </p:cNvPr>
          <p:cNvSpPr txBox="1"/>
          <p:nvPr/>
        </p:nvSpPr>
        <p:spPr>
          <a:xfrm>
            <a:off x="5636801" y="2445319"/>
            <a:ext cx="790953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def insert(self, item):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i = len(self.data)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self.data.append(item)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while( i != 0 ) and item &gt; self.data[self.parent(i)]: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    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    self.data[i] = self.data[self.parent(i)]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    i = self.parent(i)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self.data[i] = item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BE7300B-3576-49CE-9EEC-390196DB3C89}"/>
              </a:ext>
            </a:extLst>
          </p:cNvPr>
          <p:cNvSpPr txBox="1"/>
          <p:nvPr/>
        </p:nvSpPr>
        <p:spPr>
          <a:xfrm>
            <a:off x="7561797" y="620161"/>
            <a:ext cx="4325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[7, 5, 6, 4, 2, 1, 3]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C058E91-15E2-4C37-AB38-61AE54C086A2}"/>
              </a:ext>
            </a:extLst>
          </p:cNvPr>
          <p:cNvSpPr txBox="1"/>
          <p:nvPr/>
        </p:nvSpPr>
        <p:spPr>
          <a:xfrm>
            <a:off x="7561797" y="1298850"/>
            <a:ext cx="3733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[6, 5, 3, 4, 2, 1]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F7B05BA-BFDC-4971-9E93-56BB6B51C65E}"/>
              </a:ext>
            </a:extLst>
          </p:cNvPr>
          <p:cNvSpPr/>
          <p:nvPr/>
        </p:nvSpPr>
        <p:spPr>
          <a:xfrm>
            <a:off x="3574426" y="3602789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3BE8D4C4-7829-4CB4-AAC8-D83CE3363034}"/>
              </a:ext>
            </a:extLst>
          </p:cNvPr>
          <p:cNvSpPr/>
          <p:nvPr/>
        </p:nvSpPr>
        <p:spPr>
          <a:xfrm>
            <a:off x="2271803" y="2355500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F34326C6-BC75-4538-B66E-DAFDCBB10BC6}"/>
              </a:ext>
            </a:extLst>
          </p:cNvPr>
          <p:cNvSpPr/>
          <p:nvPr/>
        </p:nvSpPr>
        <p:spPr>
          <a:xfrm>
            <a:off x="1430972" y="2975660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9B4006B2-A55C-4AA6-9C8F-92615455385E}"/>
              </a:ext>
            </a:extLst>
          </p:cNvPr>
          <p:cNvSpPr/>
          <p:nvPr/>
        </p:nvSpPr>
        <p:spPr>
          <a:xfrm>
            <a:off x="3098656" y="2975660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B04C15F0-132E-4077-9FA3-54C85DDC6425}"/>
              </a:ext>
            </a:extLst>
          </p:cNvPr>
          <p:cNvSpPr/>
          <p:nvPr/>
        </p:nvSpPr>
        <p:spPr>
          <a:xfrm>
            <a:off x="933928" y="3602789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16B0D738-DCF6-4895-9580-0DCD11DD8021}"/>
              </a:ext>
            </a:extLst>
          </p:cNvPr>
          <p:cNvSpPr/>
          <p:nvPr/>
        </p:nvSpPr>
        <p:spPr>
          <a:xfrm>
            <a:off x="1770099" y="3602789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E30A23B9-C2AA-4292-93D7-451BE8AADE70}"/>
              </a:ext>
            </a:extLst>
          </p:cNvPr>
          <p:cNvSpPr/>
          <p:nvPr/>
        </p:nvSpPr>
        <p:spPr>
          <a:xfrm>
            <a:off x="2679210" y="3602789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1C6CCAC0-5438-4355-937E-A0ABB4689C17}"/>
              </a:ext>
            </a:extLst>
          </p:cNvPr>
          <p:cNvCxnSpPr>
            <a:stCxn id="54" idx="5"/>
            <a:endCxn id="57" idx="0"/>
          </p:cNvCxnSpPr>
          <p:nvPr/>
        </p:nvCxnSpPr>
        <p:spPr>
          <a:xfrm>
            <a:off x="2604871" y="2688568"/>
            <a:ext cx="688892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3D005BA5-178E-4F46-962F-7FB89045B591}"/>
              </a:ext>
            </a:extLst>
          </p:cNvPr>
          <p:cNvCxnSpPr>
            <a:cxnSpLocks/>
            <a:stCxn id="54" idx="3"/>
            <a:endCxn id="55" idx="0"/>
          </p:cNvCxnSpPr>
          <p:nvPr/>
        </p:nvCxnSpPr>
        <p:spPr>
          <a:xfrm flipH="1">
            <a:off x="1626079" y="2688568"/>
            <a:ext cx="702869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933BBDE1-CA21-45A3-8584-AC440CAC1A9A}"/>
              </a:ext>
            </a:extLst>
          </p:cNvPr>
          <p:cNvCxnSpPr>
            <a:cxnSpLocks/>
            <a:stCxn id="55" idx="3"/>
            <a:endCxn id="58" idx="0"/>
          </p:cNvCxnSpPr>
          <p:nvPr/>
        </p:nvCxnSpPr>
        <p:spPr>
          <a:xfrm flipH="1">
            <a:off x="1129035" y="3308728"/>
            <a:ext cx="359082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47CAB292-CBDF-484A-B6DD-80FD7BE18475}"/>
              </a:ext>
            </a:extLst>
          </p:cNvPr>
          <p:cNvCxnSpPr>
            <a:cxnSpLocks/>
            <a:stCxn id="59" idx="0"/>
            <a:endCxn id="55" idx="5"/>
          </p:cNvCxnSpPr>
          <p:nvPr/>
        </p:nvCxnSpPr>
        <p:spPr>
          <a:xfrm flipH="1" flipV="1">
            <a:off x="1764040" y="3308728"/>
            <a:ext cx="201166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BEE1E55C-82FB-43F1-B51D-AEBD8F0ECE26}"/>
              </a:ext>
            </a:extLst>
          </p:cNvPr>
          <p:cNvCxnSpPr>
            <a:cxnSpLocks/>
            <a:stCxn id="60" idx="0"/>
            <a:endCxn id="57" idx="3"/>
          </p:cNvCxnSpPr>
          <p:nvPr/>
        </p:nvCxnSpPr>
        <p:spPr>
          <a:xfrm flipV="1">
            <a:off x="2874316" y="3308728"/>
            <a:ext cx="281485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CB860A36-16F1-471A-9A74-6D692C9BF231}"/>
              </a:ext>
            </a:extLst>
          </p:cNvPr>
          <p:cNvSpPr txBox="1"/>
          <p:nvPr/>
        </p:nvSpPr>
        <p:spPr>
          <a:xfrm>
            <a:off x="2652160" y="2408873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i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F1B0EFB-30A1-4764-8C3D-014694C7CCF3}"/>
              </a:ext>
            </a:extLst>
          </p:cNvPr>
          <p:cNvCxnSpPr>
            <a:cxnSpLocks/>
            <a:stCxn id="57" idx="5"/>
            <a:endCxn id="43" idx="0"/>
          </p:cNvCxnSpPr>
          <p:nvPr/>
        </p:nvCxnSpPr>
        <p:spPr>
          <a:xfrm>
            <a:off x="3431724" y="3308728"/>
            <a:ext cx="337809" cy="294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39584E5-E2A7-40CD-BC0B-4751427005EC}"/>
              </a:ext>
            </a:extLst>
          </p:cNvPr>
          <p:cNvSpPr txBox="1"/>
          <p:nvPr/>
        </p:nvSpPr>
        <p:spPr>
          <a:xfrm>
            <a:off x="3164826" y="1708448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parent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2980A0D5-5010-485D-B516-CA43BB9AD490}"/>
              </a:ext>
            </a:extLst>
          </p:cNvPr>
          <p:cNvSpPr/>
          <p:nvPr/>
        </p:nvSpPr>
        <p:spPr>
          <a:xfrm>
            <a:off x="4668612" y="3503487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B467EAE-18E8-4900-88E2-2A0A39146510}"/>
              </a:ext>
            </a:extLst>
          </p:cNvPr>
          <p:cNvSpPr txBox="1"/>
          <p:nvPr/>
        </p:nvSpPr>
        <p:spPr>
          <a:xfrm>
            <a:off x="4469254" y="304927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item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5918DF5-8F64-4E68-97C9-9D0E188D8C4B}"/>
              </a:ext>
            </a:extLst>
          </p:cNvPr>
          <p:cNvSpPr txBox="1"/>
          <p:nvPr/>
        </p:nvSpPr>
        <p:spPr>
          <a:xfrm>
            <a:off x="4725415" y="1194185"/>
            <a:ext cx="1826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up heap </a:t>
            </a:r>
            <a:r>
              <a:rPr lang="ko-KR" altLang="en-US" sz="2000">
                <a:latin typeface="Consolas" panose="020B0609020204030204" pitchFamily="49" charset="0"/>
              </a:rPr>
              <a:t>동작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3723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E9D619-8A22-40BA-B0A1-00BE8B82457F}"/>
              </a:ext>
            </a:extLst>
          </p:cNvPr>
          <p:cNvSpPr txBox="1"/>
          <p:nvPr/>
        </p:nvSpPr>
        <p:spPr>
          <a:xfrm>
            <a:off x="-616425" y="-1236524"/>
            <a:ext cx="7237879" cy="8094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class Node(object):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def __init__(self, value=None, pointer=None):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self.value = value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self.pointer = pointer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def getData(self):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return self.value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def getNext(self):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return self.pointer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def setData(self, newdata):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self.value = newdata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def setNext(self, newpointer):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self.pointer = newpointer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if __name__ == '__main__':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L = Node("a", Node("b", Node("c", Node("d"))))</a:t>
            </a:r>
          </a:p>
          <a:p>
            <a:pPr algn="l"/>
            <a:r>
              <a:rPr lang="fr-FR" altLang="ko-KR" sz="2000">
                <a:latin typeface="Consolas" panose="020B0609020204030204" pitchFamily="49" charset="0"/>
              </a:rPr>
              <a:t>    assert( L.pointer.pointer.value=="c")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print(L.getData()) #a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print(L.getNext().getData()) #b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L.setData('aa')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L.setNext(Node("e"))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print(L.getData()) # aa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print(L.getNext().getData()) #e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105DF6-2AA8-4A61-AA05-2B430EFCDA49}"/>
              </a:ext>
            </a:extLst>
          </p:cNvPr>
          <p:cNvSpPr/>
          <p:nvPr/>
        </p:nvSpPr>
        <p:spPr>
          <a:xfrm>
            <a:off x="11549850" y="1118587"/>
            <a:ext cx="470516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d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4C8C852-2A68-41C2-A634-A1FC50156F56}"/>
              </a:ext>
            </a:extLst>
          </p:cNvPr>
          <p:cNvSpPr/>
          <p:nvPr/>
        </p:nvSpPr>
        <p:spPr>
          <a:xfrm>
            <a:off x="12020366" y="1118587"/>
            <a:ext cx="470516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90F655F-870B-43CA-B668-F23BC9306B44}"/>
              </a:ext>
            </a:extLst>
          </p:cNvPr>
          <p:cNvSpPr/>
          <p:nvPr/>
        </p:nvSpPr>
        <p:spPr>
          <a:xfrm>
            <a:off x="10111669" y="1118587"/>
            <a:ext cx="470516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c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D82D509-86E4-4CA1-8738-FC089D65A0F6}"/>
              </a:ext>
            </a:extLst>
          </p:cNvPr>
          <p:cNvSpPr/>
          <p:nvPr/>
        </p:nvSpPr>
        <p:spPr>
          <a:xfrm>
            <a:off x="10582185" y="1118587"/>
            <a:ext cx="470516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2F79938-5936-4261-881B-165278C1FFEA}"/>
              </a:ext>
            </a:extLst>
          </p:cNvPr>
          <p:cNvCxnSpPr>
            <a:stCxn id="8" idx="3"/>
            <a:endCxn id="5" idx="1"/>
          </p:cNvCxnSpPr>
          <p:nvPr/>
        </p:nvCxnSpPr>
        <p:spPr>
          <a:xfrm>
            <a:off x="11052701" y="1353845"/>
            <a:ext cx="4971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B44B540-D25D-42C7-8E82-67A94B568FF0}"/>
              </a:ext>
            </a:extLst>
          </p:cNvPr>
          <p:cNvSpPr/>
          <p:nvPr/>
        </p:nvSpPr>
        <p:spPr>
          <a:xfrm>
            <a:off x="8593587" y="1127464"/>
            <a:ext cx="470516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b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F9677AE-D0D8-4A1C-9C2C-F881A230F662}"/>
              </a:ext>
            </a:extLst>
          </p:cNvPr>
          <p:cNvSpPr/>
          <p:nvPr/>
        </p:nvSpPr>
        <p:spPr>
          <a:xfrm>
            <a:off x="9064103" y="1127464"/>
            <a:ext cx="470516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D94E435-57DF-4FB8-862E-60D35FEDADCA}"/>
              </a:ext>
            </a:extLst>
          </p:cNvPr>
          <p:cNvCxnSpPr>
            <a:cxnSpLocks/>
            <a:stCxn id="13" idx="3"/>
            <a:endCxn id="7" idx="1"/>
          </p:cNvCxnSpPr>
          <p:nvPr/>
        </p:nvCxnSpPr>
        <p:spPr>
          <a:xfrm flipV="1">
            <a:off x="9534619" y="1353845"/>
            <a:ext cx="577050" cy="8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56F1495-87B4-4FAB-8C98-5F90C8DF284E}"/>
              </a:ext>
            </a:extLst>
          </p:cNvPr>
          <p:cNvSpPr/>
          <p:nvPr/>
        </p:nvSpPr>
        <p:spPr>
          <a:xfrm>
            <a:off x="7075505" y="1118587"/>
            <a:ext cx="470516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aa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3BE6EC2-9A77-42A2-9BC0-23CCE971CD47}"/>
              </a:ext>
            </a:extLst>
          </p:cNvPr>
          <p:cNvSpPr/>
          <p:nvPr/>
        </p:nvSpPr>
        <p:spPr>
          <a:xfrm>
            <a:off x="7546021" y="1118587"/>
            <a:ext cx="470516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F835F9D-D133-401D-A6DB-5D024E75FB2C}"/>
              </a:ext>
            </a:extLst>
          </p:cNvPr>
          <p:cNvCxnSpPr>
            <a:cxnSpLocks/>
            <a:stCxn id="18" idx="3"/>
            <a:endCxn id="22" idx="1"/>
          </p:cNvCxnSpPr>
          <p:nvPr/>
        </p:nvCxnSpPr>
        <p:spPr>
          <a:xfrm>
            <a:off x="8016537" y="1353845"/>
            <a:ext cx="745725" cy="1651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4D84B86-4188-4C90-9C87-2483E71FB008}"/>
              </a:ext>
            </a:extLst>
          </p:cNvPr>
          <p:cNvSpPr txBox="1"/>
          <p:nvPr/>
        </p:nvSpPr>
        <p:spPr>
          <a:xfrm>
            <a:off x="7353289" y="56280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5776CEF-C958-4C40-89A9-96909A10135F}"/>
              </a:ext>
            </a:extLst>
          </p:cNvPr>
          <p:cNvSpPr/>
          <p:nvPr/>
        </p:nvSpPr>
        <p:spPr>
          <a:xfrm>
            <a:off x="8762262" y="2769833"/>
            <a:ext cx="470516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e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C678392-FAAB-48AE-B58C-7DD9A57724EB}"/>
              </a:ext>
            </a:extLst>
          </p:cNvPr>
          <p:cNvSpPr/>
          <p:nvPr/>
        </p:nvSpPr>
        <p:spPr>
          <a:xfrm>
            <a:off x="9232778" y="2769833"/>
            <a:ext cx="470516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2661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E9D619-8A22-40BA-B0A1-00BE8B82457F}"/>
              </a:ext>
            </a:extLst>
          </p:cNvPr>
          <p:cNvSpPr txBox="1"/>
          <p:nvPr/>
        </p:nvSpPr>
        <p:spPr>
          <a:xfrm>
            <a:off x="71552" y="149091"/>
            <a:ext cx="423705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if __name__ == '__main__':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l1 = LinkedListLIFO()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for i in range(1, 5):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l1._add(i)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print("</a:t>
            </a:r>
            <a:r>
              <a:rPr lang="ko-KR" altLang="en-US" sz="2000">
                <a:latin typeface="Consolas" panose="020B0609020204030204" pitchFamily="49" charset="0"/>
              </a:rPr>
              <a:t>연결 리스트 출력</a:t>
            </a:r>
            <a:r>
              <a:rPr lang="en-US" altLang="ko-KR" sz="2000">
                <a:latin typeface="Consolas" panose="020B0609020204030204" pitchFamily="49" charset="0"/>
              </a:rPr>
              <a:t>:")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l1._printList()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ED3DB8C-A533-423C-920F-5DC42AFC99EF}"/>
              </a:ext>
            </a:extLst>
          </p:cNvPr>
          <p:cNvSpPr/>
          <p:nvPr/>
        </p:nvSpPr>
        <p:spPr>
          <a:xfrm>
            <a:off x="3492287" y="3358370"/>
            <a:ext cx="2083312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LinkedListLIFO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53EB5E3-CD46-42F3-B860-D0801C2584D9}"/>
              </a:ext>
            </a:extLst>
          </p:cNvPr>
          <p:cNvSpPr/>
          <p:nvPr/>
        </p:nvSpPr>
        <p:spPr>
          <a:xfrm>
            <a:off x="3492287" y="3828886"/>
            <a:ext cx="2083312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016CD6F-8A69-4BC9-ABDC-9655BAA3E861}"/>
              </a:ext>
            </a:extLst>
          </p:cNvPr>
          <p:cNvSpPr/>
          <p:nvPr/>
        </p:nvSpPr>
        <p:spPr>
          <a:xfrm>
            <a:off x="3492287" y="4299402"/>
            <a:ext cx="2083312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5D5FC1-7180-4107-B6D4-E30AEB0E61EA}"/>
              </a:ext>
            </a:extLst>
          </p:cNvPr>
          <p:cNvSpPr txBox="1"/>
          <p:nvPr/>
        </p:nvSpPr>
        <p:spPr>
          <a:xfrm>
            <a:off x="2788373" y="383696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head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5E6D6D-B703-4EF2-A6D1-F988830B8C38}"/>
              </a:ext>
            </a:extLst>
          </p:cNvPr>
          <p:cNvSpPr txBox="1"/>
          <p:nvPr/>
        </p:nvSpPr>
        <p:spPr>
          <a:xfrm>
            <a:off x="2506245" y="4299402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length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8D4E375-0541-4C5F-91BD-1663B15EF660}"/>
              </a:ext>
            </a:extLst>
          </p:cNvPr>
          <p:cNvSpPr txBox="1"/>
          <p:nvPr/>
        </p:nvSpPr>
        <p:spPr>
          <a:xfrm>
            <a:off x="4308609" y="2887854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l1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5615E83-1828-4CED-B2C5-D0E3E939A1B7}"/>
              </a:ext>
            </a:extLst>
          </p:cNvPr>
          <p:cNvSpPr/>
          <p:nvPr/>
        </p:nvSpPr>
        <p:spPr>
          <a:xfrm>
            <a:off x="10636930" y="3818808"/>
            <a:ext cx="470516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BD073B2-3DEC-442C-8A4B-45BD3E162EB5}"/>
              </a:ext>
            </a:extLst>
          </p:cNvPr>
          <p:cNvSpPr/>
          <p:nvPr/>
        </p:nvSpPr>
        <p:spPr>
          <a:xfrm>
            <a:off x="11107446" y="3818808"/>
            <a:ext cx="470516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BE08A26-45D0-4F82-B94E-9DEA895F61B2}"/>
              </a:ext>
            </a:extLst>
          </p:cNvPr>
          <p:cNvCxnSpPr>
            <a:cxnSpLocks/>
            <a:stCxn id="24" idx="3"/>
            <a:endCxn id="55" idx="1"/>
          </p:cNvCxnSpPr>
          <p:nvPr/>
        </p:nvCxnSpPr>
        <p:spPr>
          <a:xfrm flipV="1">
            <a:off x="5575599" y="4054066"/>
            <a:ext cx="597849" cy="10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E16EA2B-2FE1-42C0-AB40-A2FF5F560156}"/>
              </a:ext>
            </a:extLst>
          </p:cNvPr>
          <p:cNvSpPr/>
          <p:nvPr/>
        </p:nvSpPr>
        <p:spPr>
          <a:xfrm>
            <a:off x="9287573" y="3818808"/>
            <a:ext cx="470516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8993F4B-F98A-45BB-8BE8-1005BBA397A3}"/>
              </a:ext>
            </a:extLst>
          </p:cNvPr>
          <p:cNvSpPr/>
          <p:nvPr/>
        </p:nvSpPr>
        <p:spPr>
          <a:xfrm>
            <a:off x="9758089" y="3818808"/>
            <a:ext cx="470516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53A015A-A47E-4B7A-9D9E-8378853B0F1D}"/>
              </a:ext>
            </a:extLst>
          </p:cNvPr>
          <p:cNvCxnSpPr>
            <a:cxnSpLocks/>
            <a:stCxn id="33" idx="3"/>
            <a:endCxn id="29" idx="1"/>
          </p:cNvCxnSpPr>
          <p:nvPr/>
        </p:nvCxnSpPr>
        <p:spPr>
          <a:xfrm>
            <a:off x="10228605" y="4054066"/>
            <a:ext cx="4083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C21746C-6B32-4FF3-8BDA-FBD2C5FC7EA0}"/>
              </a:ext>
            </a:extLst>
          </p:cNvPr>
          <p:cNvSpPr/>
          <p:nvPr/>
        </p:nvSpPr>
        <p:spPr>
          <a:xfrm>
            <a:off x="7860122" y="3818808"/>
            <a:ext cx="470516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F718021-3B50-4DE0-AB26-08E7A6569D86}"/>
              </a:ext>
            </a:extLst>
          </p:cNvPr>
          <p:cNvSpPr/>
          <p:nvPr/>
        </p:nvSpPr>
        <p:spPr>
          <a:xfrm>
            <a:off x="8330638" y="3818808"/>
            <a:ext cx="470516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A0E9518D-BE5D-4987-AAA9-0D42B7B7AA59}"/>
              </a:ext>
            </a:extLst>
          </p:cNvPr>
          <p:cNvCxnSpPr>
            <a:cxnSpLocks/>
            <a:stCxn id="44" idx="3"/>
            <a:endCxn id="32" idx="1"/>
          </p:cNvCxnSpPr>
          <p:nvPr/>
        </p:nvCxnSpPr>
        <p:spPr>
          <a:xfrm>
            <a:off x="8801154" y="4054066"/>
            <a:ext cx="486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3E6C6DE-0BB2-472D-B947-5D282F20A4C1}"/>
              </a:ext>
            </a:extLst>
          </p:cNvPr>
          <p:cNvSpPr/>
          <p:nvPr/>
        </p:nvSpPr>
        <p:spPr>
          <a:xfrm>
            <a:off x="6173448" y="3818808"/>
            <a:ext cx="470516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4409717-0571-400E-918B-38C6725432A3}"/>
              </a:ext>
            </a:extLst>
          </p:cNvPr>
          <p:cNvSpPr/>
          <p:nvPr/>
        </p:nvSpPr>
        <p:spPr>
          <a:xfrm>
            <a:off x="6643964" y="3818808"/>
            <a:ext cx="470516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44382008-06CA-4630-90F1-2F56901BD2C4}"/>
              </a:ext>
            </a:extLst>
          </p:cNvPr>
          <p:cNvCxnSpPr>
            <a:cxnSpLocks/>
            <a:stCxn id="56" idx="3"/>
            <a:endCxn id="43" idx="1"/>
          </p:cNvCxnSpPr>
          <p:nvPr/>
        </p:nvCxnSpPr>
        <p:spPr>
          <a:xfrm>
            <a:off x="7114480" y="4054066"/>
            <a:ext cx="7456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82855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E9D619-8A22-40BA-B0A1-00BE8B82457F}"/>
              </a:ext>
            </a:extLst>
          </p:cNvPr>
          <p:cNvSpPr txBox="1"/>
          <p:nvPr/>
        </p:nvSpPr>
        <p:spPr>
          <a:xfrm>
            <a:off x="167346" y="-404860"/>
            <a:ext cx="8828058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    def _find(self, index):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prev = None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node = self.head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i = 0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while node and i &lt; index: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prev = node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node = node.pointer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i+=1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return node, prev, i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def deleteNode(self, index):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node, prev, i = self._find(index)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if index == i: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self._delete(prev, node)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else: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print(f"</a:t>
            </a:r>
            <a:r>
              <a:rPr lang="ko-KR" altLang="en-US" sz="2000">
                <a:latin typeface="Consolas" panose="020B0609020204030204" pitchFamily="49" charset="0"/>
              </a:rPr>
              <a:t>인덱스 </a:t>
            </a:r>
            <a:r>
              <a:rPr lang="en-US" altLang="ko-KR" sz="2000">
                <a:latin typeface="Consolas" panose="020B0609020204030204" pitchFamily="49" charset="0"/>
              </a:rPr>
              <a:t>{index}</a:t>
            </a:r>
            <a:r>
              <a:rPr lang="ko-KR" altLang="en-US" sz="2000">
                <a:latin typeface="Consolas" panose="020B0609020204030204" pitchFamily="49" charset="0"/>
              </a:rPr>
              <a:t>에 해당하는 노드가 없습니다</a:t>
            </a:r>
            <a:r>
              <a:rPr lang="en-US" altLang="ko-KR" sz="2000">
                <a:latin typeface="Consolas" panose="020B0609020204030204" pitchFamily="49" charset="0"/>
              </a:rPr>
              <a:t>.")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l1.deleteNode(2)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ED3DB8C-A533-423C-920F-5DC42AFC99EF}"/>
              </a:ext>
            </a:extLst>
          </p:cNvPr>
          <p:cNvSpPr/>
          <p:nvPr/>
        </p:nvSpPr>
        <p:spPr>
          <a:xfrm>
            <a:off x="1698321" y="5552930"/>
            <a:ext cx="2083312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LinkedListLIFO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53EB5E3-CD46-42F3-B860-D0801C2584D9}"/>
              </a:ext>
            </a:extLst>
          </p:cNvPr>
          <p:cNvSpPr/>
          <p:nvPr/>
        </p:nvSpPr>
        <p:spPr>
          <a:xfrm>
            <a:off x="1698321" y="6023446"/>
            <a:ext cx="2083312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016CD6F-8A69-4BC9-ABDC-9655BAA3E861}"/>
              </a:ext>
            </a:extLst>
          </p:cNvPr>
          <p:cNvSpPr/>
          <p:nvPr/>
        </p:nvSpPr>
        <p:spPr>
          <a:xfrm>
            <a:off x="1698321" y="6493962"/>
            <a:ext cx="2083312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5D5FC1-7180-4107-B6D4-E30AEB0E61EA}"/>
              </a:ext>
            </a:extLst>
          </p:cNvPr>
          <p:cNvSpPr txBox="1"/>
          <p:nvPr/>
        </p:nvSpPr>
        <p:spPr>
          <a:xfrm>
            <a:off x="994407" y="603152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head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5E6D6D-B703-4EF2-A6D1-F988830B8C38}"/>
              </a:ext>
            </a:extLst>
          </p:cNvPr>
          <p:cNvSpPr txBox="1"/>
          <p:nvPr/>
        </p:nvSpPr>
        <p:spPr>
          <a:xfrm>
            <a:off x="712279" y="6493962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length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8D4E375-0541-4C5F-91BD-1663B15EF660}"/>
              </a:ext>
            </a:extLst>
          </p:cNvPr>
          <p:cNvSpPr txBox="1"/>
          <p:nvPr/>
        </p:nvSpPr>
        <p:spPr>
          <a:xfrm>
            <a:off x="2514643" y="5082414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l1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5615E83-1828-4CED-B2C5-D0E3E939A1B7}"/>
              </a:ext>
            </a:extLst>
          </p:cNvPr>
          <p:cNvSpPr/>
          <p:nvPr/>
        </p:nvSpPr>
        <p:spPr>
          <a:xfrm>
            <a:off x="8842964" y="6013368"/>
            <a:ext cx="470516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BD073B2-3DEC-442C-8A4B-45BD3E162EB5}"/>
              </a:ext>
            </a:extLst>
          </p:cNvPr>
          <p:cNvSpPr/>
          <p:nvPr/>
        </p:nvSpPr>
        <p:spPr>
          <a:xfrm>
            <a:off x="9313480" y="6013368"/>
            <a:ext cx="470516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BE08A26-45D0-4F82-B94E-9DEA895F61B2}"/>
              </a:ext>
            </a:extLst>
          </p:cNvPr>
          <p:cNvCxnSpPr>
            <a:cxnSpLocks/>
            <a:stCxn id="24" idx="3"/>
            <a:endCxn id="55" idx="1"/>
          </p:cNvCxnSpPr>
          <p:nvPr/>
        </p:nvCxnSpPr>
        <p:spPr>
          <a:xfrm flipV="1">
            <a:off x="3781633" y="6248626"/>
            <a:ext cx="597849" cy="10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C21746C-6B32-4FF3-8BDA-FBD2C5FC7EA0}"/>
              </a:ext>
            </a:extLst>
          </p:cNvPr>
          <p:cNvSpPr/>
          <p:nvPr/>
        </p:nvSpPr>
        <p:spPr>
          <a:xfrm>
            <a:off x="6066156" y="6013368"/>
            <a:ext cx="470516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F718021-3B50-4DE0-AB26-08E7A6569D86}"/>
              </a:ext>
            </a:extLst>
          </p:cNvPr>
          <p:cNvSpPr/>
          <p:nvPr/>
        </p:nvSpPr>
        <p:spPr>
          <a:xfrm>
            <a:off x="6536672" y="6013368"/>
            <a:ext cx="470516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A0E9518D-BE5D-4987-AAA9-0D42B7B7AA59}"/>
              </a:ext>
            </a:extLst>
          </p:cNvPr>
          <p:cNvCxnSpPr>
            <a:cxnSpLocks/>
            <a:stCxn id="44" idx="3"/>
            <a:endCxn id="29" idx="1"/>
          </p:cNvCxnSpPr>
          <p:nvPr/>
        </p:nvCxnSpPr>
        <p:spPr>
          <a:xfrm>
            <a:off x="7007188" y="6248626"/>
            <a:ext cx="1835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3E6C6DE-0BB2-472D-B947-5D282F20A4C1}"/>
              </a:ext>
            </a:extLst>
          </p:cNvPr>
          <p:cNvSpPr/>
          <p:nvPr/>
        </p:nvSpPr>
        <p:spPr>
          <a:xfrm>
            <a:off x="4379482" y="6013368"/>
            <a:ext cx="470516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4409717-0571-400E-918B-38C6725432A3}"/>
              </a:ext>
            </a:extLst>
          </p:cNvPr>
          <p:cNvSpPr/>
          <p:nvPr/>
        </p:nvSpPr>
        <p:spPr>
          <a:xfrm>
            <a:off x="4849998" y="6013368"/>
            <a:ext cx="470516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44382008-06CA-4630-90F1-2F56901BD2C4}"/>
              </a:ext>
            </a:extLst>
          </p:cNvPr>
          <p:cNvCxnSpPr>
            <a:cxnSpLocks/>
            <a:stCxn id="56" idx="3"/>
            <a:endCxn id="43" idx="1"/>
          </p:cNvCxnSpPr>
          <p:nvPr/>
        </p:nvCxnSpPr>
        <p:spPr>
          <a:xfrm>
            <a:off x="5320514" y="6248626"/>
            <a:ext cx="7456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80C0903-C9A1-448F-A50B-5256B6BE9308}"/>
              </a:ext>
            </a:extLst>
          </p:cNvPr>
          <p:cNvSpPr txBox="1"/>
          <p:nvPr/>
        </p:nvSpPr>
        <p:spPr>
          <a:xfrm>
            <a:off x="6066156" y="545794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prev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1889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E9D619-8A22-40BA-B0A1-00BE8B82457F}"/>
              </a:ext>
            </a:extLst>
          </p:cNvPr>
          <p:cNvSpPr txBox="1"/>
          <p:nvPr/>
        </p:nvSpPr>
        <p:spPr>
          <a:xfrm>
            <a:off x="167346" y="-404860"/>
            <a:ext cx="8456161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    def _find_by_value(self, value):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prev = None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node = self.head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found = False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while node and not found: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if node.value == value: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found= True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else: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prev = node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node = node.pointer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return node, prev, found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def deleteNodeByValue(self, value):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node, prev, found = self._find_by_value(value)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if found: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self._delete(prev, node)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else: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print(f"</a:t>
            </a:r>
            <a:r>
              <a:rPr lang="ko-KR" altLang="en-US" sz="2000">
                <a:latin typeface="Consolas" panose="020B0609020204030204" pitchFamily="49" charset="0"/>
              </a:rPr>
              <a:t>값 </a:t>
            </a:r>
            <a:r>
              <a:rPr lang="en-US" altLang="ko-KR" sz="2000">
                <a:latin typeface="Consolas" panose="020B0609020204030204" pitchFamily="49" charset="0"/>
              </a:rPr>
              <a:t>{value}</a:t>
            </a:r>
            <a:r>
              <a:rPr lang="ko-KR" altLang="en-US" sz="2000">
                <a:latin typeface="Consolas" panose="020B0609020204030204" pitchFamily="49" charset="0"/>
              </a:rPr>
              <a:t>에 해당하는 노드가 없습니다</a:t>
            </a:r>
            <a:r>
              <a:rPr lang="en-US" altLang="ko-KR" sz="2000">
                <a:latin typeface="Consolas" panose="020B0609020204030204" pitchFamily="49" charset="0"/>
              </a:rPr>
              <a:t>.") 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l1.deleteNodeByValue(3)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ED3DB8C-A533-423C-920F-5DC42AFC99EF}"/>
              </a:ext>
            </a:extLst>
          </p:cNvPr>
          <p:cNvSpPr/>
          <p:nvPr/>
        </p:nvSpPr>
        <p:spPr>
          <a:xfrm>
            <a:off x="1698321" y="5552930"/>
            <a:ext cx="2083312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LinkedListLIFO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53EB5E3-CD46-42F3-B860-D0801C2584D9}"/>
              </a:ext>
            </a:extLst>
          </p:cNvPr>
          <p:cNvSpPr/>
          <p:nvPr/>
        </p:nvSpPr>
        <p:spPr>
          <a:xfrm>
            <a:off x="1698321" y="6023446"/>
            <a:ext cx="2083312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016CD6F-8A69-4BC9-ABDC-9655BAA3E861}"/>
              </a:ext>
            </a:extLst>
          </p:cNvPr>
          <p:cNvSpPr/>
          <p:nvPr/>
        </p:nvSpPr>
        <p:spPr>
          <a:xfrm>
            <a:off x="1698321" y="6493962"/>
            <a:ext cx="2083312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5D5FC1-7180-4107-B6D4-E30AEB0E61EA}"/>
              </a:ext>
            </a:extLst>
          </p:cNvPr>
          <p:cNvSpPr txBox="1"/>
          <p:nvPr/>
        </p:nvSpPr>
        <p:spPr>
          <a:xfrm>
            <a:off x="994407" y="603152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head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5E6D6D-B703-4EF2-A6D1-F988830B8C38}"/>
              </a:ext>
            </a:extLst>
          </p:cNvPr>
          <p:cNvSpPr txBox="1"/>
          <p:nvPr/>
        </p:nvSpPr>
        <p:spPr>
          <a:xfrm>
            <a:off x="712279" y="6493962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length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8D4E375-0541-4C5F-91BD-1663B15EF660}"/>
              </a:ext>
            </a:extLst>
          </p:cNvPr>
          <p:cNvSpPr txBox="1"/>
          <p:nvPr/>
        </p:nvSpPr>
        <p:spPr>
          <a:xfrm>
            <a:off x="2514643" y="5082414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l1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5615E83-1828-4CED-B2C5-D0E3E939A1B7}"/>
              </a:ext>
            </a:extLst>
          </p:cNvPr>
          <p:cNvSpPr/>
          <p:nvPr/>
        </p:nvSpPr>
        <p:spPr>
          <a:xfrm>
            <a:off x="5947269" y="6009364"/>
            <a:ext cx="470516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BD073B2-3DEC-442C-8A4B-45BD3E162EB5}"/>
              </a:ext>
            </a:extLst>
          </p:cNvPr>
          <p:cNvSpPr/>
          <p:nvPr/>
        </p:nvSpPr>
        <p:spPr>
          <a:xfrm>
            <a:off x="6417785" y="6009364"/>
            <a:ext cx="470516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BE08A26-45D0-4F82-B94E-9DEA895F61B2}"/>
              </a:ext>
            </a:extLst>
          </p:cNvPr>
          <p:cNvCxnSpPr>
            <a:cxnSpLocks/>
            <a:stCxn id="24" idx="3"/>
            <a:endCxn id="55" idx="1"/>
          </p:cNvCxnSpPr>
          <p:nvPr/>
        </p:nvCxnSpPr>
        <p:spPr>
          <a:xfrm flipV="1">
            <a:off x="3781633" y="6248626"/>
            <a:ext cx="597849" cy="10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3E6C6DE-0BB2-472D-B947-5D282F20A4C1}"/>
              </a:ext>
            </a:extLst>
          </p:cNvPr>
          <p:cNvSpPr/>
          <p:nvPr/>
        </p:nvSpPr>
        <p:spPr>
          <a:xfrm>
            <a:off x="4379482" y="6013368"/>
            <a:ext cx="470516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4409717-0571-400E-918B-38C6725432A3}"/>
              </a:ext>
            </a:extLst>
          </p:cNvPr>
          <p:cNvSpPr/>
          <p:nvPr/>
        </p:nvSpPr>
        <p:spPr>
          <a:xfrm>
            <a:off x="4849998" y="6013368"/>
            <a:ext cx="470516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44382008-06CA-4630-90F1-2F56901BD2C4}"/>
              </a:ext>
            </a:extLst>
          </p:cNvPr>
          <p:cNvCxnSpPr>
            <a:cxnSpLocks/>
            <a:stCxn id="56" idx="3"/>
            <a:endCxn id="29" idx="1"/>
          </p:cNvCxnSpPr>
          <p:nvPr/>
        </p:nvCxnSpPr>
        <p:spPr>
          <a:xfrm flipV="1">
            <a:off x="5320514" y="6244622"/>
            <a:ext cx="626755" cy="4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80C0903-C9A1-448F-A50B-5256B6BE9308}"/>
              </a:ext>
            </a:extLst>
          </p:cNvPr>
          <p:cNvSpPr txBox="1"/>
          <p:nvPr/>
        </p:nvSpPr>
        <p:spPr>
          <a:xfrm>
            <a:off x="4395426" y="553715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prev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FE0DA1-9E76-4C57-8AF8-5D6BC34278A6}"/>
              </a:ext>
            </a:extLst>
          </p:cNvPr>
          <p:cNvSpPr txBox="1"/>
          <p:nvPr/>
        </p:nvSpPr>
        <p:spPr>
          <a:xfrm>
            <a:off x="7550614" y="5337097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value=3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92CB3A-1CC8-4CF9-80A8-A4B4F6F68402}"/>
              </a:ext>
            </a:extLst>
          </p:cNvPr>
          <p:cNvSpPr txBox="1"/>
          <p:nvPr/>
        </p:nvSpPr>
        <p:spPr>
          <a:xfrm>
            <a:off x="8962680" y="5337097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found=True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4787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E9D619-8A22-40BA-B0A1-00BE8B82457F}"/>
              </a:ext>
            </a:extLst>
          </p:cNvPr>
          <p:cNvSpPr txBox="1"/>
          <p:nvPr/>
        </p:nvSpPr>
        <p:spPr>
          <a:xfrm>
            <a:off x="117388" y="362368"/>
            <a:ext cx="4237057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    def __init__(self):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self.head = None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self.length = 0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self.tail = None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if __name__ == '__main__':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l1 = LinkedListFIFO()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for i in range(1, 5):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l1._add(i)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print("</a:t>
            </a:r>
            <a:r>
              <a:rPr lang="ko-KR" altLang="en-US" sz="2000">
                <a:latin typeface="Consolas" panose="020B0609020204030204" pitchFamily="49" charset="0"/>
              </a:rPr>
              <a:t>연결 리스트 출력</a:t>
            </a:r>
            <a:r>
              <a:rPr lang="en-US" altLang="ko-KR" sz="2000">
                <a:latin typeface="Consolas" panose="020B0609020204030204" pitchFamily="49" charset="0"/>
              </a:rPr>
              <a:t>:")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l1._printList()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l1.deleteNode(2)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l1._printList()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l1.deleteNodeByValue(3)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l1._printList()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ED3DB8C-A533-423C-920F-5DC42AFC99EF}"/>
              </a:ext>
            </a:extLst>
          </p:cNvPr>
          <p:cNvSpPr/>
          <p:nvPr/>
        </p:nvSpPr>
        <p:spPr>
          <a:xfrm>
            <a:off x="5575745" y="832884"/>
            <a:ext cx="2083312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LinkedListFIFO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53EB5E3-CD46-42F3-B860-D0801C2584D9}"/>
              </a:ext>
            </a:extLst>
          </p:cNvPr>
          <p:cNvSpPr/>
          <p:nvPr/>
        </p:nvSpPr>
        <p:spPr>
          <a:xfrm>
            <a:off x="5575745" y="1303400"/>
            <a:ext cx="2083312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None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016CD6F-8A69-4BC9-ABDC-9655BAA3E861}"/>
              </a:ext>
            </a:extLst>
          </p:cNvPr>
          <p:cNvSpPr/>
          <p:nvPr/>
        </p:nvSpPr>
        <p:spPr>
          <a:xfrm>
            <a:off x="5575745" y="1763838"/>
            <a:ext cx="2083312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5D5FC1-7180-4107-B6D4-E30AEB0E61EA}"/>
              </a:ext>
            </a:extLst>
          </p:cNvPr>
          <p:cNvSpPr txBox="1"/>
          <p:nvPr/>
        </p:nvSpPr>
        <p:spPr>
          <a:xfrm>
            <a:off x="4871831" y="131147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head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5E6D6D-B703-4EF2-A6D1-F988830B8C38}"/>
              </a:ext>
            </a:extLst>
          </p:cNvPr>
          <p:cNvSpPr txBox="1"/>
          <p:nvPr/>
        </p:nvSpPr>
        <p:spPr>
          <a:xfrm>
            <a:off x="4589703" y="1773916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length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8D4E375-0541-4C5F-91BD-1663B15EF660}"/>
              </a:ext>
            </a:extLst>
          </p:cNvPr>
          <p:cNvSpPr txBox="1"/>
          <p:nvPr/>
        </p:nvSpPr>
        <p:spPr>
          <a:xfrm>
            <a:off x="6392067" y="362368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l1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3E6C6DE-0BB2-472D-B947-5D282F20A4C1}"/>
              </a:ext>
            </a:extLst>
          </p:cNvPr>
          <p:cNvSpPr/>
          <p:nvPr/>
        </p:nvSpPr>
        <p:spPr>
          <a:xfrm>
            <a:off x="8256906" y="1293322"/>
            <a:ext cx="470516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4409717-0571-400E-918B-38C6725432A3}"/>
              </a:ext>
            </a:extLst>
          </p:cNvPr>
          <p:cNvSpPr/>
          <p:nvPr/>
        </p:nvSpPr>
        <p:spPr>
          <a:xfrm>
            <a:off x="8727422" y="1293322"/>
            <a:ext cx="470516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0C0903-C9A1-448F-A50B-5256B6BE9308}"/>
              </a:ext>
            </a:extLst>
          </p:cNvPr>
          <p:cNvSpPr txBox="1"/>
          <p:nvPr/>
        </p:nvSpPr>
        <p:spPr>
          <a:xfrm>
            <a:off x="8272850" y="817106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prev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1701FAE-63E5-4CB4-B87B-11544E1BE28F}"/>
              </a:ext>
            </a:extLst>
          </p:cNvPr>
          <p:cNvSpPr/>
          <p:nvPr/>
        </p:nvSpPr>
        <p:spPr>
          <a:xfrm>
            <a:off x="5575745" y="2234354"/>
            <a:ext cx="2083312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None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A8A677-BCF9-438D-AD80-610CAFB1DB63}"/>
              </a:ext>
            </a:extLst>
          </p:cNvPr>
          <p:cNvSpPr txBox="1"/>
          <p:nvPr/>
        </p:nvSpPr>
        <p:spPr>
          <a:xfrm>
            <a:off x="4871831" y="224242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tail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794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39589A7-0870-4B23-A4CE-73335BB40F87}"/>
              </a:ext>
            </a:extLst>
          </p:cNvPr>
          <p:cNvSpPr txBox="1"/>
          <p:nvPr/>
        </p:nvSpPr>
        <p:spPr>
          <a:xfrm>
            <a:off x="4900457" y="191932"/>
            <a:ext cx="46810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n = 10 </a:t>
            </a:r>
            <a:r>
              <a:rPr lang="ko-KR" altLang="en-US" sz="3200">
                <a:latin typeface="Consolas" panose="020B0609020204030204" pitchFamily="49" charset="0"/>
              </a:rPr>
              <a:t>이 소수입니까</a:t>
            </a:r>
            <a:r>
              <a:rPr lang="en-US" altLang="ko-KR" sz="3200">
                <a:latin typeface="Consolas" panose="020B0609020204030204" pitchFamily="49" charset="0"/>
              </a:rPr>
              <a:t>?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84560D-81D4-45EA-89E8-434AF2F39EBB}"/>
              </a:ext>
            </a:extLst>
          </p:cNvPr>
          <p:cNvSpPr txBox="1"/>
          <p:nvPr/>
        </p:nvSpPr>
        <p:spPr>
          <a:xfrm>
            <a:off x="6096000" y="1066575"/>
            <a:ext cx="3122971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root(16)= m</a:t>
            </a:r>
          </a:p>
          <a:p>
            <a:pPr algn="l"/>
            <a:endParaRPr lang="en-US" altLang="ko-KR" sz="3200">
              <a:latin typeface="Consolas" panose="020B0609020204030204" pitchFamily="49" charset="0"/>
            </a:endParaRP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a = 2</a:t>
            </a:r>
            <a:r>
              <a:rPr lang="ko-KR" altLang="en-US" sz="3200">
                <a:latin typeface="Consolas" panose="020B0609020204030204" pitchFamily="49" charset="0"/>
              </a:rPr>
              <a:t> </a:t>
            </a:r>
            <a:endParaRPr lang="en-US" altLang="ko-KR" sz="3200">
              <a:latin typeface="Consolas" panose="020B0609020204030204" pitchFamily="49" charset="0"/>
            </a:endParaRPr>
          </a:p>
          <a:p>
            <a:r>
              <a:rPr lang="en-US" altLang="ko-KR" sz="3200">
                <a:latin typeface="Consolas" panose="020B0609020204030204" pitchFamily="49" charset="0"/>
              </a:rPr>
              <a:t>b = 5</a:t>
            </a:r>
          </a:p>
          <a:p>
            <a:pPr algn="l"/>
            <a:endParaRPr lang="en-US" altLang="ko-KR" sz="3200">
              <a:latin typeface="Consolas" panose="020B0609020204030204" pitchFamily="49" charset="0"/>
            </a:endParaRP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a &gt; m , b &lt; m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a = m , b = m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a &lt; m , b &gt; m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03C89F-C71B-4338-BADE-072C18ABB3E4}"/>
              </a:ext>
            </a:extLst>
          </p:cNvPr>
          <p:cNvSpPr txBox="1"/>
          <p:nvPr/>
        </p:nvSpPr>
        <p:spPr>
          <a:xfrm>
            <a:off x="437322" y="1199097"/>
            <a:ext cx="515718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for x in range(2,num):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if num % x == 0: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return False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return True</a:t>
            </a:r>
            <a:endParaRPr lang="ko-KR" altLang="en-US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76189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E9D619-8A22-40BA-B0A1-00BE8B82457F}"/>
              </a:ext>
            </a:extLst>
          </p:cNvPr>
          <p:cNvSpPr txBox="1"/>
          <p:nvPr/>
        </p:nvSpPr>
        <p:spPr>
          <a:xfrm>
            <a:off x="-665014" y="362368"/>
            <a:ext cx="5262979" cy="90178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    def _addFirst(self, value):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self.length = 1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node = Node(value)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self.head = node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self.tail = node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def addNode(self, value):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if not self.head: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self._addFirst(value)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else: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self._add(value)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def _add(self, value):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self.length += 1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node = Node(value)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if self.tail: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self.tail.pointer = node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self.tail = node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if __name__ == '__main__':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l1 = LinkedListFIFO()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for i in range(1, 5):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l1._addNode(i)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print("</a:t>
            </a:r>
            <a:r>
              <a:rPr lang="ko-KR" altLang="en-US" sz="2000">
                <a:latin typeface="Consolas" panose="020B0609020204030204" pitchFamily="49" charset="0"/>
              </a:rPr>
              <a:t>연결 리스트 출력</a:t>
            </a:r>
            <a:r>
              <a:rPr lang="en-US" altLang="ko-KR" sz="2000">
                <a:latin typeface="Consolas" panose="020B0609020204030204" pitchFamily="49" charset="0"/>
              </a:rPr>
              <a:t>:")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l1._printList()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l1.deleteNode(2)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l1._printList()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l1.deleteNodeByValue(3)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l1._printList()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ED3DB8C-A533-423C-920F-5DC42AFC99EF}"/>
              </a:ext>
            </a:extLst>
          </p:cNvPr>
          <p:cNvSpPr/>
          <p:nvPr/>
        </p:nvSpPr>
        <p:spPr>
          <a:xfrm>
            <a:off x="5575745" y="832884"/>
            <a:ext cx="2083312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LinkedListFIFO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53EB5E3-CD46-42F3-B860-D0801C2584D9}"/>
              </a:ext>
            </a:extLst>
          </p:cNvPr>
          <p:cNvSpPr/>
          <p:nvPr/>
        </p:nvSpPr>
        <p:spPr>
          <a:xfrm>
            <a:off x="5575745" y="1303400"/>
            <a:ext cx="2083312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016CD6F-8A69-4BC9-ABDC-9655BAA3E861}"/>
              </a:ext>
            </a:extLst>
          </p:cNvPr>
          <p:cNvSpPr/>
          <p:nvPr/>
        </p:nvSpPr>
        <p:spPr>
          <a:xfrm>
            <a:off x="5575745" y="1763838"/>
            <a:ext cx="2083312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5D5FC1-7180-4107-B6D4-E30AEB0E61EA}"/>
              </a:ext>
            </a:extLst>
          </p:cNvPr>
          <p:cNvSpPr txBox="1"/>
          <p:nvPr/>
        </p:nvSpPr>
        <p:spPr>
          <a:xfrm>
            <a:off x="4871831" y="131147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head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5E6D6D-B703-4EF2-A6D1-F988830B8C38}"/>
              </a:ext>
            </a:extLst>
          </p:cNvPr>
          <p:cNvSpPr txBox="1"/>
          <p:nvPr/>
        </p:nvSpPr>
        <p:spPr>
          <a:xfrm>
            <a:off x="4589703" y="1773916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length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8D4E375-0541-4C5F-91BD-1663B15EF660}"/>
              </a:ext>
            </a:extLst>
          </p:cNvPr>
          <p:cNvSpPr txBox="1"/>
          <p:nvPr/>
        </p:nvSpPr>
        <p:spPr>
          <a:xfrm>
            <a:off x="6392067" y="362368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l1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3E6C6DE-0BB2-472D-B947-5D282F20A4C1}"/>
              </a:ext>
            </a:extLst>
          </p:cNvPr>
          <p:cNvSpPr/>
          <p:nvPr/>
        </p:nvSpPr>
        <p:spPr>
          <a:xfrm>
            <a:off x="8179085" y="1162588"/>
            <a:ext cx="470516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4409717-0571-400E-918B-38C6725432A3}"/>
              </a:ext>
            </a:extLst>
          </p:cNvPr>
          <p:cNvSpPr/>
          <p:nvPr/>
        </p:nvSpPr>
        <p:spPr>
          <a:xfrm>
            <a:off x="8649601" y="1162588"/>
            <a:ext cx="470516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1701FAE-63E5-4CB4-B87B-11544E1BE28F}"/>
              </a:ext>
            </a:extLst>
          </p:cNvPr>
          <p:cNvSpPr/>
          <p:nvPr/>
        </p:nvSpPr>
        <p:spPr>
          <a:xfrm>
            <a:off x="5575745" y="2234354"/>
            <a:ext cx="2083312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A8A677-BCF9-438D-AD80-610CAFB1DB63}"/>
              </a:ext>
            </a:extLst>
          </p:cNvPr>
          <p:cNvSpPr txBox="1"/>
          <p:nvPr/>
        </p:nvSpPr>
        <p:spPr>
          <a:xfrm>
            <a:off x="4871831" y="224242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tail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A42596-686E-42B1-ACC4-86B172D0FF23}"/>
              </a:ext>
            </a:extLst>
          </p:cNvPr>
          <p:cNvSpPr txBox="1"/>
          <p:nvPr/>
        </p:nvSpPr>
        <p:spPr>
          <a:xfrm>
            <a:off x="9666521" y="162313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value=0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5F9A7DF-091B-4002-9324-78105F36002F}"/>
              </a:ext>
            </a:extLst>
          </p:cNvPr>
          <p:cNvSpPr/>
          <p:nvPr/>
        </p:nvSpPr>
        <p:spPr>
          <a:xfrm>
            <a:off x="9666521" y="1162588"/>
            <a:ext cx="470516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1DB11A9-11D9-4682-A53E-05947F6207FC}"/>
              </a:ext>
            </a:extLst>
          </p:cNvPr>
          <p:cNvSpPr/>
          <p:nvPr/>
        </p:nvSpPr>
        <p:spPr>
          <a:xfrm>
            <a:off x="10137037" y="1162588"/>
            <a:ext cx="470516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1BD5D02-AAF7-4D67-97AC-4DF6400AF887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9148209" y="1397846"/>
            <a:ext cx="5183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079E954-C6EF-4CFC-B79D-59127283D2B8}"/>
              </a:ext>
            </a:extLst>
          </p:cNvPr>
          <p:cNvCxnSpPr>
            <a:cxnSpLocks/>
            <a:stCxn id="24" idx="3"/>
            <a:endCxn id="55" idx="1"/>
          </p:cNvCxnSpPr>
          <p:nvPr/>
        </p:nvCxnSpPr>
        <p:spPr>
          <a:xfrm flipV="1">
            <a:off x="7659057" y="1397846"/>
            <a:ext cx="520028" cy="140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91A305C-F310-44FC-B9FF-FECFC06994A4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V="1">
            <a:off x="7659057" y="1397846"/>
            <a:ext cx="2007464" cy="1071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9DD3C89-A7A1-4903-9AB8-D7C88E87D617}"/>
              </a:ext>
            </a:extLst>
          </p:cNvPr>
          <p:cNvSpPr/>
          <p:nvPr/>
        </p:nvSpPr>
        <p:spPr>
          <a:xfrm>
            <a:off x="11102428" y="1162588"/>
            <a:ext cx="470516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BEDF919-2DE7-4E43-8CBF-3AA06F51E39D}"/>
              </a:ext>
            </a:extLst>
          </p:cNvPr>
          <p:cNvSpPr/>
          <p:nvPr/>
        </p:nvSpPr>
        <p:spPr>
          <a:xfrm>
            <a:off x="11572944" y="1162588"/>
            <a:ext cx="470516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4924AB8-981D-4F3A-AA1F-0B269F9771F5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10584116" y="1397846"/>
            <a:ext cx="5183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E28A30E-6C54-4263-AFAB-1DF3C3D2A983}"/>
              </a:ext>
            </a:extLst>
          </p:cNvPr>
          <p:cNvSpPr/>
          <p:nvPr/>
        </p:nvSpPr>
        <p:spPr>
          <a:xfrm>
            <a:off x="12523539" y="1162588"/>
            <a:ext cx="470516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9B56C41-8F4B-48A9-906D-282D31D2CB1D}"/>
              </a:ext>
            </a:extLst>
          </p:cNvPr>
          <p:cNvSpPr/>
          <p:nvPr/>
        </p:nvSpPr>
        <p:spPr>
          <a:xfrm>
            <a:off x="12994055" y="1162588"/>
            <a:ext cx="470516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A378DE5A-3088-4968-853C-0BE1CDABD8BD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12005227" y="1397846"/>
            <a:ext cx="5183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9B07387-6BDE-41B4-A9EC-9808D13841CF}"/>
              </a:ext>
            </a:extLst>
          </p:cNvPr>
          <p:cNvSpPr/>
          <p:nvPr/>
        </p:nvSpPr>
        <p:spPr>
          <a:xfrm>
            <a:off x="14024395" y="1169659"/>
            <a:ext cx="470516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4785E9F-9325-408A-A75C-1ED93B55DD49}"/>
              </a:ext>
            </a:extLst>
          </p:cNvPr>
          <p:cNvSpPr/>
          <p:nvPr/>
        </p:nvSpPr>
        <p:spPr>
          <a:xfrm>
            <a:off x="14494911" y="1169659"/>
            <a:ext cx="470516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8E07AC1-CB64-44A9-ACCE-AB55EE221F6D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13506083" y="1404917"/>
            <a:ext cx="5183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3069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E9D619-8A22-40BA-B0A1-00BE8B82457F}"/>
              </a:ext>
            </a:extLst>
          </p:cNvPr>
          <p:cNvSpPr txBox="1"/>
          <p:nvPr/>
        </p:nvSpPr>
        <p:spPr>
          <a:xfrm>
            <a:off x="-642473" y="2929474"/>
            <a:ext cx="5121915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def _find(self, item):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return item % self.size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def _add(self, item):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index = self._find(item)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self.slots[index].addNode(item)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def test_hash_tables():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H1 = HashTableLL(2)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for i in range(0,20):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H1._add(i)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H1._print()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ED3DB8C-A533-423C-920F-5DC42AFC99EF}"/>
              </a:ext>
            </a:extLst>
          </p:cNvPr>
          <p:cNvSpPr/>
          <p:nvPr/>
        </p:nvSpPr>
        <p:spPr>
          <a:xfrm>
            <a:off x="3993980" y="832884"/>
            <a:ext cx="2083312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HashTableLL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53EB5E3-CD46-42F3-B860-D0801C2584D9}"/>
              </a:ext>
            </a:extLst>
          </p:cNvPr>
          <p:cNvSpPr/>
          <p:nvPr/>
        </p:nvSpPr>
        <p:spPr>
          <a:xfrm>
            <a:off x="3993980" y="1303400"/>
            <a:ext cx="2083312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016CD6F-8A69-4BC9-ABDC-9655BAA3E861}"/>
              </a:ext>
            </a:extLst>
          </p:cNvPr>
          <p:cNvSpPr/>
          <p:nvPr/>
        </p:nvSpPr>
        <p:spPr>
          <a:xfrm>
            <a:off x="3993980" y="1763838"/>
            <a:ext cx="2083312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5D5FC1-7180-4107-B6D4-E30AEB0E61EA}"/>
              </a:ext>
            </a:extLst>
          </p:cNvPr>
          <p:cNvSpPr txBox="1"/>
          <p:nvPr/>
        </p:nvSpPr>
        <p:spPr>
          <a:xfrm>
            <a:off x="3290066" y="131147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size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5E6D6D-B703-4EF2-A6D1-F988830B8C38}"/>
              </a:ext>
            </a:extLst>
          </p:cNvPr>
          <p:cNvSpPr txBox="1"/>
          <p:nvPr/>
        </p:nvSpPr>
        <p:spPr>
          <a:xfrm>
            <a:off x="3198436" y="1781990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slots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8D4E375-0541-4C5F-91BD-1663B15EF660}"/>
              </a:ext>
            </a:extLst>
          </p:cNvPr>
          <p:cNvSpPr txBox="1"/>
          <p:nvPr/>
        </p:nvSpPr>
        <p:spPr>
          <a:xfrm>
            <a:off x="4810302" y="362368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H1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079E954-C6EF-4CFC-B79D-59127283D2B8}"/>
              </a:ext>
            </a:extLst>
          </p:cNvPr>
          <p:cNvCxnSpPr>
            <a:cxnSpLocks/>
            <a:stCxn id="25" idx="3"/>
            <a:endCxn id="33" idx="1"/>
          </p:cNvCxnSpPr>
          <p:nvPr/>
        </p:nvCxnSpPr>
        <p:spPr>
          <a:xfrm flipV="1">
            <a:off x="6077292" y="1078220"/>
            <a:ext cx="1297152" cy="920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35E2A69-A3AB-4E6C-893F-F2189921CBDF}"/>
              </a:ext>
            </a:extLst>
          </p:cNvPr>
          <p:cNvSpPr txBox="1"/>
          <p:nvPr/>
        </p:nvSpPr>
        <p:spPr>
          <a:xfrm>
            <a:off x="8136808" y="382524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[0]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06404F2-8D86-4514-982E-77AF500B1C4E}"/>
              </a:ext>
            </a:extLst>
          </p:cNvPr>
          <p:cNvSpPr/>
          <p:nvPr/>
        </p:nvSpPr>
        <p:spPr>
          <a:xfrm>
            <a:off x="7374444" y="842962"/>
            <a:ext cx="2083312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LinkedListFIFO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D52CF01-633D-4B5D-97C6-563B744EBD06}"/>
              </a:ext>
            </a:extLst>
          </p:cNvPr>
          <p:cNvSpPr/>
          <p:nvPr/>
        </p:nvSpPr>
        <p:spPr>
          <a:xfrm>
            <a:off x="7374444" y="1313478"/>
            <a:ext cx="2083312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None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60D4B14-6B88-4564-890E-38267E6A3929}"/>
              </a:ext>
            </a:extLst>
          </p:cNvPr>
          <p:cNvSpPr/>
          <p:nvPr/>
        </p:nvSpPr>
        <p:spPr>
          <a:xfrm>
            <a:off x="7374444" y="1773916"/>
            <a:ext cx="2083312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CA1341E-CE11-4297-96A1-9D34D1DA1D24}"/>
              </a:ext>
            </a:extLst>
          </p:cNvPr>
          <p:cNvSpPr txBox="1"/>
          <p:nvPr/>
        </p:nvSpPr>
        <p:spPr>
          <a:xfrm>
            <a:off x="6670530" y="132155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head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461549A-4F55-41B4-BAE7-44790C361BA1}"/>
              </a:ext>
            </a:extLst>
          </p:cNvPr>
          <p:cNvSpPr txBox="1"/>
          <p:nvPr/>
        </p:nvSpPr>
        <p:spPr>
          <a:xfrm>
            <a:off x="6388402" y="1783994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length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277B24D-D1A9-4E65-9B67-4C527EF3D732}"/>
              </a:ext>
            </a:extLst>
          </p:cNvPr>
          <p:cNvSpPr/>
          <p:nvPr/>
        </p:nvSpPr>
        <p:spPr>
          <a:xfrm>
            <a:off x="7374444" y="2244432"/>
            <a:ext cx="2083312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None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A7AA47F-CA29-4DCC-BDA6-1DA2C115DDEC}"/>
              </a:ext>
            </a:extLst>
          </p:cNvPr>
          <p:cNvSpPr txBox="1"/>
          <p:nvPr/>
        </p:nvSpPr>
        <p:spPr>
          <a:xfrm>
            <a:off x="6670530" y="2252506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tail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3476AB4-E915-4611-838A-43ED56E60180}"/>
              </a:ext>
            </a:extLst>
          </p:cNvPr>
          <p:cNvSpPr txBox="1"/>
          <p:nvPr/>
        </p:nvSpPr>
        <p:spPr>
          <a:xfrm>
            <a:off x="8136808" y="3175386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[1]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3B1E7D2-7BB5-4FA0-8333-CFFCBEB8B62C}"/>
              </a:ext>
            </a:extLst>
          </p:cNvPr>
          <p:cNvSpPr/>
          <p:nvPr/>
        </p:nvSpPr>
        <p:spPr>
          <a:xfrm>
            <a:off x="7374444" y="3635824"/>
            <a:ext cx="2083312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LinkedListFIFO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9CF0AF6-0C08-4370-B0E8-032B68EF65C7}"/>
              </a:ext>
            </a:extLst>
          </p:cNvPr>
          <p:cNvSpPr/>
          <p:nvPr/>
        </p:nvSpPr>
        <p:spPr>
          <a:xfrm>
            <a:off x="7374444" y="4106340"/>
            <a:ext cx="2083312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None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31BA649-F272-43B7-9A1C-64423D052F38}"/>
              </a:ext>
            </a:extLst>
          </p:cNvPr>
          <p:cNvSpPr/>
          <p:nvPr/>
        </p:nvSpPr>
        <p:spPr>
          <a:xfrm>
            <a:off x="7374444" y="4566778"/>
            <a:ext cx="2083312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2E49348-735E-4AB7-9167-1F87FEB94409}"/>
              </a:ext>
            </a:extLst>
          </p:cNvPr>
          <p:cNvSpPr txBox="1"/>
          <p:nvPr/>
        </p:nvSpPr>
        <p:spPr>
          <a:xfrm>
            <a:off x="6670530" y="411441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head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2AC5143-7A2A-4FC0-A39F-2254779A75F3}"/>
              </a:ext>
            </a:extLst>
          </p:cNvPr>
          <p:cNvSpPr txBox="1"/>
          <p:nvPr/>
        </p:nvSpPr>
        <p:spPr>
          <a:xfrm>
            <a:off x="6388402" y="4576856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length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810DFEC-FD83-4E9E-8AD4-55DC522DB4B7}"/>
              </a:ext>
            </a:extLst>
          </p:cNvPr>
          <p:cNvSpPr/>
          <p:nvPr/>
        </p:nvSpPr>
        <p:spPr>
          <a:xfrm>
            <a:off x="7374444" y="5037294"/>
            <a:ext cx="2083312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None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B4C9C82-8A63-48DF-BCAD-1B0C23470108}"/>
              </a:ext>
            </a:extLst>
          </p:cNvPr>
          <p:cNvSpPr txBox="1"/>
          <p:nvPr/>
        </p:nvSpPr>
        <p:spPr>
          <a:xfrm>
            <a:off x="6670530" y="504536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tail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AF218B54-F7DC-4751-BC37-E0089064F381}"/>
              </a:ext>
            </a:extLst>
          </p:cNvPr>
          <p:cNvCxnSpPr>
            <a:stCxn id="40" idx="3"/>
            <a:endCxn id="59" idx="1"/>
          </p:cNvCxnSpPr>
          <p:nvPr/>
        </p:nvCxnSpPr>
        <p:spPr>
          <a:xfrm flipH="1">
            <a:off x="7374444" y="2479690"/>
            <a:ext cx="2083312" cy="1391392"/>
          </a:xfrm>
          <a:prstGeom prst="bentConnector5">
            <a:avLst>
              <a:gd name="adj1" fmla="val -10973"/>
              <a:gd name="adj2" fmla="val 50000"/>
              <a:gd name="adj3" fmla="val 1109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3583907-4EF8-47A6-B856-EE48E6DB4FB0}"/>
              </a:ext>
            </a:extLst>
          </p:cNvPr>
          <p:cNvSpPr/>
          <p:nvPr/>
        </p:nvSpPr>
        <p:spPr>
          <a:xfrm>
            <a:off x="10094415" y="1763838"/>
            <a:ext cx="470516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3B0A878-1EDD-4137-A5C1-88BDCFD20291}"/>
              </a:ext>
            </a:extLst>
          </p:cNvPr>
          <p:cNvSpPr/>
          <p:nvPr/>
        </p:nvSpPr>
        <p:spPr>
          <a:xfrm>
            <a:off x="10564931" y="1763838"/>
            <a:ext cx="470516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65B066B-F8E2-4789-BE30-8C609277F7D5}"/>
              </a:ext>
            </a:extLst>
          </p:cNvPr>
          <p:cNvCxnSpPr>
            <a:cxnSpLocks/>
            <a:stCxn id="35" idx="3"/>
            <a:endCxn id="66" idx="1"/>
          </p:cNvCxnSpPr>
          <p:nvPr/>
        </p:nvCxnSpPr>
        <p:spPr>
          <a:xfrm flipV="1">
            <a:off x="9457756" y="1999096"/>
            <a:ext cx="636659" cy="10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FE36D28-E450-4AF5-A729-F59E428F8B33}"/>
              </a:ext>
            </a:extLst>
          </p:cNvPr>
          <p:cNvSpPr/>
          <p:nvPr/>
        </p:nvSpPr>
        <p:spPr>
          <a:xfrm>
            <a:off x="10073357" y="4560737"/>
            <a:ext cx="470516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71373BA-3860-4138-9668-393909F0CDAD}"/>
              </a:ext>
            </a:extLst>
          </p:cNvPr>
          <p:cNvSpPr/>
          <p:nvPr/>
        </p:nvSpPr>
        <p:spPr>
          <a:xfrm>
            <a:off x="10543873" y="4560737"/>
            <a:ext cx="470516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50E813BE-CB4D-4613-A1FE-1DBB501A3F62}"/>
              </a:ext>
            </a:extLst>
          </p:cNvPr>
          <p:cNvCxnSpPr>
            <a:cxnSpLocks/>
            <a:endCxn id="69" idx="1"/>
          </p:cNvCxnSpPr>
          <p:nvPr/>
        </p:nvCxnSpPr>
        <p:spPr>
          <a:xfrm flipV="1">
            <a:off x="9436698" y="4795995"/>
            <a:ext cx="636659" cy="10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E989B18C-6B08-493C-B7C2-ACB9E702676D}"/>
              </a:ext>
            </a:extLst>
          </p:cNvPr>
          <p:cNvSpPr/>
          <p:nvPr/>
        </p:nvSpPr>
        <p:spPr>
          <a:xfrm>
            <a:off x="11662202" y="1757762"/>
            <a:ext cx="470516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9D96D79-1AE0-4B7B-80E5-E68A73C65BA7}"/>
              </a:ext>
            </a:extLst>
          </p:cNvPr>
          <p:cNvSpPr/>
          <p:nvPr/>
        </p:nvSpPr>
        <p:spPr>
          <a:xfrm>
            <a:off x="12132718" y="1757762"/>
            <a:ext cx="470516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487F2EB7-A33A-4337-80A9-63E60C1DB373}"/>
              </a:ext>
            </a:extLst>
          </p:cNvPr>
          <p:cNvCxnSpPr>
            <a:cxnSpLocks/>
            <a:endCxn id="72" idx="1"/>
          </p:cNvCxnSpPr>
          <p:nvPr/>
        </p:nvCxnSpPr>
        <p:spPr>
          <a:xfrm flipV="1">
            <a:off x="11025543" y="1993020"/>
            <a:ext cx="636659" cy="10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4A60DCB2-65B5-4C32-BF87-C82E23ED91A1}"/>
              </a:ext>
            </a:extLst>
          </p:cNvPr>
          <p:cNvSpPr/>
          <p:nvPr/>
        </p:nvSpPr>
        <p:spPr>
          <a:xfrm>
            <a:off x="11662202" y="4560737"/>
            <a:ext cx="470516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466BF71-912B-4717-8FEB-33F4CA08C0E1}"/>
              </a:ext>
            </a:extLst>
          </p:cNvPr>
          <p:cNvSpPr/>
          <p:nvPr/>
        </p:nvSpPr>
        <p:spPr>
          <a:xfrm>
            <a:off x="12132718" y="4560737"/>
            <a:ext cx="470516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09825EF9-BA2C-4F55-9D35-CA2E3F45096E}"/>
              </a:ext>
            </a:extLst>
          </p:cNvPr>
          <p:cNvCxnSpPr>
            <a:cxnSpLocks/>
            <a:endCxn id="75" idx="1"/>
          </p:cNvCxnSpPr>
          <p:nvPr/>
        </p:nvCxnSpPr>
        <p:spPr>
          <a:xfrm flipV="1">
            <a:off x="11025543" y="4795995"/>
            <a:ext cx="636659" cy="10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D1BAC42-45F9-4A30-BA20-2A8405D7C57E}"/>
              </a:ext>
            </a:extLst>
          </p:cNvPr>
          <p:cNvSpPr/>
          <p:nvPr/>
        </p:nvSpPr>
        <p:spPr>
          <a:xfrm>
            <a:off x="287383" y="362368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703410FD-587D-42B4-A04A-7E7ED1DB4047}"/>
              </a:ext>
            </a:extLst>
          </p:cNvPr>
          <p:cNvSpPr/>
          <p:nvPr/>
        </p:nvSpPr>
        <p:spPr>
          <a:xfrm>
            <a:off x="653143" y="362368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7578735-E0AF-4880-B55D-1FA3E687943F}"/>
              </a:ext>
            </a:extLst>
          </p:cNvPr>
          <p:cNvSpPr/>
          <p:nvPr/>
        </p:nvSpPr>
        <p:spPr>
          <a:xfrm>
            <a:off x="1018903" y="362368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6C2DCEFC-A88A-4BEA-B011-FDFEEA2EB551}"/>
              </a:ext>
            </a:extLst>
          </p:cNvPr>
          <p:cNvSpPr/>
          <p:nvPr/>
        </p:nvSpPr>
        <p:spPr>
          <a:xfrm>
            <a:off x="1384663" y="362368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2162E0C2-D82E-4ECC-B1AA-6ADC82201C30}"/>
              </a:ext>
            </a:extLst>
          </p:cNvPr>
          <p:cNvSpPr/>
          <p:nvPr/>
        </p:nvSpPr>
        <p:spPr>
          <a:xfrm>
            <a:off x="1750423" y="362368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30823CCF-2545-46CE-8B6E-62F9ED374B37}"/>
              </a:ext>
            </a:extLst>
          </p:cNvPr>
          <p:cNvSpPr/>
          <p:nvPr/>
        </p:nvSpPr>
        <p:spPr>
          <a:xfrm>
            <a:off x="2116183" y="362368"/>
            <a:ext cx="365760" cy="47051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FCD77777-800B-4345-899D-CA6F75DA52B2}"/>
              </a:ext>
            </a:extLst>
          </p:cNvPr>
          <p:cNvSpPr/>
          <p:nvPr/>
        </p:nvSpPr>
        <p:spPr>
          <a:xfrm>
            <a:off x="2481943" y="362368"/>
            <a:ext cx="365760" cy="47051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AF034864-E367-4495-9861-33FF66FC0398}"/>
              </a:ext>
            </a:extLst>
          </p:cNvPr>
          <p:cNvSpPr/>
          <p:nvPr/>
        </p:nvSpPr>
        <p:spPr>
          <a:xfrm>
            <a:off x="2847703" y="362368"/>
            <a:ext cx="365760" cy="47051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ED2550-8BA2-4677-A330-3E0F5AE450FA}"/>
              </a:ext>
            </a:extLst>
          </p:cNvPr>
          <p:cNvSpPr txBox="1"/>
          <p:nvPr/>
        </p:nvSpPr>
        <p:spPr>
          <a:xfrm>
            <a:off x="287383" y="1078220"/>
            <a:ext cx="2550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index%8 =&gt; 2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45314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E9D619-8A22-40BA-B0A1-00BE8B82457F}"/>
              </a:ext>
            </a:extLst>
          </p:cNvPr>
          <p:cNvSpPr txBox="1"/>
          <p:nvPr/>
        </p:nvSpPr>
        <p:spPr>
          <a:xfrm>
            <a:off x="-750758" y="3959283"/>
            <a:ext cx="5121915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def _find(self, item):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return item % self.size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def _add(self, item):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index = self._find(item)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self.slots[index].addNode(item)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def test_hash_tables():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H1 = HashTableLL(2)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for i in range(0,20):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H1._add(i)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H1._print()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ED3DB8C-A533-423C-920F-5DC42AFC99EF}"/>
              </a:ext>
            </a:extLst>
          </p:cNvPr>
          <p:cNvSpPr/>
          <p:nvPr/>
        </p:nvSpPr>
        <p:spPr>
          <a:xfrm>
            <a:off x="4181013" y="155340"/>
            <a:ext cx="2083312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HashTableLL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53EB5E3-CD46-42F3-B860-D0801C2584D9}"/>
              </a:ext>
            </a:extLst>
          </p:cNvPr>
          <p:cNvSpPr/>
          <p:nvPr/>
        </p:nvSpPr>
        <p:spPr>
          <a:xfrm>
            <a:off x="4181013" y="625856"/>
            <a:ext cx="2083312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016CD6F-8A69-4BC9-ABDC-9655BAA3E861}"/>
              </a:ext>
            </a:extLst>
          </p:cNvPr>
          <p:cNvSpPr/>
          <p:nvPr/>
        </p:nvSpPr>
        <p:spPr>
          <a:xfrm>
            <a:off x="4181013" y="1086294"/>
            <a:ext cx="2083312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5D5FC1-7180-4107-B6D4-E30AEB0E61EA}"/>
              </a:ext>
            </a:extLst>
          </p:cNvPr>
          <p:cNvSpPr txBox="1"/>
          <p:nvPr/>
        </p:nvSpPr>
        <p:spPr>
          <a:xfrm>
            <a:off x="3477099" y="63393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size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5E6D6D-B703-4EF2-A6D1-F988830B8C38}"/>
              </a:ext>
            </a:extLst>
          </p:cNvPr>
          <p:cNvSpPr txBox="1"/>
          <p:nvPr/>
        </p:nvSpPr>
        <p:spPr>
          <a:xfrm>
            <a:off x="3385469" y="1104446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slots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8D4E375-0541-4C5F-91BD-1663B15EF660}"/>
              </a:ext>
            </a:extLst>
          </p:cNvPr>
          <p:cNvSpPr txBox="1"/>
          <p:nvPr/>
        </p:nvSpPr>
        <p:spPr>
          <a:xfrm>
            <a:off x="4997335" y="-315176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H1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079E954-C6EF-4CFC-B79D-59127283D2B8}"/>
              </a:ext>
            </a:extLst>
          </p:cNvPr>
          <p:cNvCxnSpPr>
            <a:cxnSpLocks/>
            <a:stCxn id="25" idx="3"/>
            <a:endCxn id="33" idx="1"/>
          </p:cNvCxnSpPr>
          <p:nvPr/>
        </p:nvCxnSpPr>
        <p:spPr>
          <a:xfrm flipV="1">
            <a:off x="6264325" y="1078220"/>
            <a:ext cx="1110119" cy="243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35E2A69-A3AB-4E6C-893F-F2189921CBDF}"/>
              </a:ext>
            </a:extLst>
          </p:cNvPr>
          <p:cNvSpPr txBox="1"/>
          <p:nvPr/>
        </p:nvSpPr>
        <p:spPr>
          <a:xfrm>
            <a:off x="8136808" y="382524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[0]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06404F2-8D86-4514-982E-77AF500B1C4E}"/>
              </a:ext>
            </a:extLst>
          </p:cNvPr>
          <p:cNvSpPr/>
          <p:nvPr/>
        </p:nvSpPr>
        <p:spPr>
          <a:xfrm>
            <a:off x="7374444" y="842962"/>
            <a:ext cx="2083312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LinkedListFIFO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D52CF01-633D-4B5D-97C6-563B744EBD06}"/>
              </a:ext>
            </a:extLst>
          </p:cNvPr>
          <p:cNvSpPr/>
          <p:nvPr/>
        </p:nvSpPr>
        <p:spPr>
          <a:xfrm>
            <a:off x="7374444" y="1313478"/>
            <a:ext cx="2083312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None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60D4B14-6B88-4564-890E-38267E6A3929}"/>
              </a:ext>
            </a:extLst>
          </p:cNvPr>
          <p:cNvSpPr/>
          <p:nvPr/>
        </p:nvSpPr>
        <p:spPr>
          <a:xfrm>
            <a:off x="7374444" y="1773916"/>
            <a:ext cx="2083312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CA1341E-CE11-4297-96A1-9D34D1DA1D24}"/>
              </a:ext>
            </a:extLst>
          </p:cNvPr>
          <p:cNvSpPr txBox="1"/>
          <p:nvPr/>
        </p:nvSpPr>
        <p:spPr>
          <a:xfrm>
            <a:off x="6670530" y="132155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head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461549A-4F55-41B4-BAE7-44790C361BA1}"/>
              </a:ext>
            </a:extLst>
          </p:cNvPr>
          <p:cNvSpPr txBox="1"/>
          <p:nvPr/>
        </p:nvSpPr>
        <p:spPr>
          <a:xfrm>
            <a:off x="6388402" y="1783994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length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277B24D-D1A9-4E65-9B67-4C527EF3D732}"/>
              </a:ext>
            </a:extLst>
          </p:cNvPr>
          <p:cNvSpPr/>
          <p:nvPr/>
        </p:nvSpPr>
        <p:spPr>
          <a:xfrm>
            <a:off x="7374444" y="2244432"/>
            <a:ext cx="2083312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None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A7AA47F-CA29-4DCC-BDA6-1DA2C115DDEC}"/>
              </a:ext>
            </a:extLst>
          </p:cNvPr>
          <p:cNvSpPr txBox="1"/>
          <p:nvPr/>
        </p:nvSpPr>
        <p:spPr>
          <a:xfrm>
            <a:off x="6670530" y="2252506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tail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3476AB4-E915-4611-838A-43ED56E60180}"/>
              </a:ext>
            </a:extLst>
          </p:cNvPr>
          <p:cNvSpPr txBox="1"/>
          <p:nvPr/>
        </p:nvSpPr>
        <p:spPr>
          <a:xfrm>
            <a:off x="8136808" y="3175386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[1]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3B1E7D2-7BB5-4FA0-8333-CFFCBEB8B62C}"/>
              </a:ext>
            </a:extLst>
          </p:cNvPr>
          <p:cNvSpPr/>
          <p:nvPr/>
        </p:nvSpPr>
        <p:spPr>
          <a:xfrm>
            <a:off x="7374444" y="3635824"/>
            <a:ext cx="2083312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LinkedListFIFO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9CF0AF6-0C08-4370-B0E8-032B68EF65C7}"/>
              </a:ext>
            </a:extLst>
          </p:cNvPr>
          <p:cNvSpPr/>
          <p:nvPr/>
        </p:nvSpPr>
        <p:spPr>
          <a:xfrm>
            <a:off x="7374444" y="4106340"/>
            <a:ext cx="2083312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None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31BA649-F272-43B7-9A1C-64423D052F38}"/>
              </a:ext>
            </a:extLst>
          </p:cNvPr>
          <p:cNvSpPr/>
          <p:nvPr/>
        </p:nvSpPr>
        <p:spPr>
          <a:xfrm>
            <a:off x="7374444" y="4566778"/>
            <a:ext cx="2083312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2E49348-735E-4AB7-9167-1F87FEB94409}"/>
              </a:ext>
            </a:extLst>
          </p:cNvPr>
          <p:cNvSpPr txBox="1"/>
          <p:nvPr/>
        </p:nvSpPr>
        <p:spPr>
          <a:xfrm>
            <a:off x="6670530" y="411441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head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2AC5143-7A2A-4FC0-A39F-2254779A75F3}"/>
              </a:ext>
            </a:extLst>
          </p:cNvPr>
          <p:cNvSpPr txBox="1"/>
          <p:nvPr/>
        </p:nvSpPr>
        <p:spPr>
          <a:xfrm>
            <a:off x="6388402" y="4576856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length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810DFEC-FD83-4E9E-8AD4-55DC522DB4B7}"/>
              </a:ext>
            </a:extLst>
          </p:cNvPr>
          <p:cNvSpPr/>
          <p:nvPr/>
        </p:nvSpPr>
        <p:spPr>
          <a:xfrm>
            <a:off x="7374444" y="5037294"/>
            <a:ext cx="2083312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None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B4C9C82-8A63-48DF-BCAD-1B0C23470108}"/>
              </a:ext>
            </a:extLst>
          </p:cNvPr>
          <p:cNvSpPr txBox="1"/>
          <p:nvPr/>
        </p:nvSpPr>
        <p:spPr>
          <a:xfrm>
            <a:off x="6670530" y="504536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tail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AF218B54-F7DC-4751-BC37-E0089064F381}"/>
              </a:ext>
            </a:extLst>
          </p:cNvPr>
          <p:cNvCxnSpPr>
            <a:stCxn id="40" idx="3"/>
            <a:endCxn id="59" idx="1"/>
          </p:cNvCxnSpPr>
          <p:nvPr/>
        </p:nvCxnSpPr>
        <p:spPr>
          <a:xfrm flipH="1">
            <a:off x="7374444" y="2479690"/>
            <a:ext cx="2083312" cy="1391392"/>
          </a:xfrm>
          <a:prstGeom prst="bentConnector5">
            <a:avLst>
              <a:gd name="adj1" fmla="val -10973"/>
              <a:gd name="adj2" fmla="val 50000"/>
              <a:gd name="adj3" fmla="val 1109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3583907-4EF8-47A6-B856-EE48E6DB4FB0}"/>
              </a:ext>
            </a:extLst>
          </p:cNvPr>
          <p:cNvSpPr/>
          <p:nvPr/>
        </p:nvSpPr>
        <p:spPr>
          <a:xfrm>
            <a:off x="10094415" y="1763838"/>
            <a:ext cx="470516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3B0A878-1EDD-4137-A5C1-88BDCFD20291}"/>
              </a:ext>
            </a:extLst>
          </p:cNvPr>
          <p:cNvSpPr/>
          <p:nvPr/>
        </p:nvSpPr>
        <p:spPr>
          <a:xfrm>
            <a:off x="10564931" y="1763838"/>
            <a:ext cx="470516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65B066B-F8E2-4789-BE30-8C609277F7D5}"/>
              </a:ext>
            </a:extLst>
          </p:cNvPr>
          <p:cNvCxnSpPr>
            <a:cxnSpLocks/>
            <a:stCxn id="35" idx="3"/>
            <a:endCxn id="66" idx="1"/>
          </p:cNvCxnSpPr>
          <p:nvPr/>
        </p:nvCxnSpPr>
        <p:spPr>
          <a:xfrm flipV="1">
            <a:off x="9457756" y="1999096"/>
            <a:ext cx="636659" cy="10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FE36D28-E450-4AF5-A729-F59E428F8B33}"/>
              </a:ext>
            </a:extLst>
          </p:cNvPr>
          <p:cNvSpPr/>
          <p:nvPr/>
        </p:nvSpPr>
        <p:spPr>
          <a:xfrm>
            <a:off x="10073357" y="4560737"/>
            <a:ext cx="470516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71373BA-3860-4138-9668-393909F0CDAD}"/>
              </a:ext>
            </a:extLst>
          </p:cNvPr>
          <p:cNvSpPr/>
          <p:nvPr/>
        </p:nvSpPr>
        <p:spPr>
          <a:xfrm>
            <a:off x="10543873" y="4560737"/>
            <a:ext cx="470516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50E813BE-CB4D-4613-A1FE-1DBB501A3F62}"/>
              </a:ext>
            </a:extLst>
          </p:cNvPr>
          <p:cNvCxnSpPr>
            <a:cxnSpLocks/>
            <a:endCxn id="69" idx="1"/>
          </p:cNvCxnSpPr>
          <p:nvPr/>
        </p:nvCxnSpPr>
        <p:spPr>
          <a:xfrm flipV="1">
            <a:off x="9436698" y="4795995"/>
            <a:ext cx="636659" cy="10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E989B18C-6B08-493C-B7C2-ACB9E702676D}"/>
              </a:ext>
            </a:extLst>
          </p:cNvPr>
          <p:cNvSpPr/>
          <p:nvPr/>
        </p:nvSpPr>
        <p:spPr>
          <a:xfrm>
            <a:off x="11662202" y="1757762"/>
            <a:ext cx="470516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9D96D79-1AE0-4B7B-80E5-E68A73C65BA7}"/>
              </a:ext>
            </a:extLst>
          </p:cNvPr>
          <p:cNvSpPr/>
          <p:nvPr/>
        </p:nvSpPr>
        <p:spPr>
          <a:xfrm>
            <a:off x="12132718" y="1757762"/>
            <a:ext cx="470516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487F2EB7-A33A-4337-80A9-63E60C1DB373}"/>
              </a:ext>
            </a:extLst>
          </p:cNvPr>
          <p:cNvCxnSpPr>
            <a:cxnSpLocks/>
            <a:endCxn id="72" idx="1"/>
          </p:cNvCxnSpPr>
          <p:nvPr/>
        </p:nvCxnSpPr>
        <p:spPr>
          <a:xfrm flipV="1">
            <a:off x="11025543" y="1993020"/>
            <a:ext cx="636659" cy="10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4A60DCB2-65B5-4C32-BF87-C82E23ED91A1}"/>
              </a:ext>
            </a:extLst>
          </p:cNvPr>
          <p:cNvSpPr/>
          <p:nvPr/>
        </p:nvSpPr>
        <p:spPr>
          <a:xfrm>
            <a:off x="11662202" y="4560737"/>
            <a:ext cx="470516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466BF71-912B-4717-8FEB-33F4CA08C0E1}"/>
              </a:ext>
            </a:extLst>
          </p:cNvPr>
          <p:cNvSpPr/>
          <p:nvPr/>
        </p:nvSpPr>
        <p:spPr>
          <a:xfrm>
            <a:off x="12132718" y="4560737"/>
            <a:ext cx="470516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09825EF9-BA2C-4F55-9D35-CA2E3F45096E}"/>
              </a:ext>
            </a:extLst>
          </p:cNvPr>
          <p:cNvCxnSpPr>
            <a:cxnSpLocks/>
            <a:endCxn id="75" idx="1"/>
          </p:cNvCxnSpPr>
          <p:nvPr/>
        </p:nvCxnSpPr>
        <p:spPr>
          <a:xfrm flipV="1">
            <a:off x="11025543" y="4795995"/>
            <a:ext cx="636659" cy="10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D1BAC42-45F9-4A30-BA20-2A8405D7C57E}"/>
              </a:ext>
            </a:extLst>
          </p:cNvPr>
          <p:cNvSpPr/>
          <p:nvPr/>
        </p:nvSpPr>
        <p:spPr>
          <a:xfrm>
            <a:off x="287383" y="362368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703410FD-587D-42B4-A04A-7E7ED1DB4047}"/>
              </a:ext>
            </a:extLst>
          </p:cNvPr>
          <p:cNvSpPr/>
          <p:nvPr/>
        </p:nvSpPr>
        <p:spPr>
          <a:xfrm>
            <a:off x="653143" y="362368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7578735-E0AF-4880-B55D-1FA3E687943F}"/>
              </a:ext>
            </a:extLst>
          </p:cNvPr>
          <p:cNvSpPr/>
          <p:nvPr/>
        </p:nvSpPr>
        <p:spPr>
          <a:xfrm>
            <a:off x="1018903" y="362368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6C2DCEFC-A88A-4BEA-B011-FDFEEA2EB551}"/>
              </a:ext>
            </a:extLst>
          </p:cNvPr>
          <p:cNvSpPr/>
          <p:nvPr/>
        </p:nvSpPr>
        <p:spPr>
          <a:xfrm>
            <a:off x="1384663" y="362368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2162E0C2-D82E-4ECC-B1AA-6ADC82201C30}"/>
              </a:ext>
            </a:extLst>
          </p:cNvPr>
          <p:cNvSpPr/>
          <p:nvPr/>
        </p:nvSpPr>
        <p:spPr>
          <a:xfrm>
            <a:off x="1750423" y="362368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30823CCF-2545-46CE-8B6E-62F9ED374B37}"/>
              </a:ext>
            </a:extLst>
          </p:cNvPr>
          <p:cNvSpPr/>
          <p:nvPr/>
        </p:nvSpPr>
        <p:spPr>
          <a:xfrm>
            <a:off x="2116183" y="362368"/>
            <a:ext cx="365760" cy="47051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FCD77777-800B-4345-899D-CA6F75DA52B2}"/>
              </a:ext>
            </a:extLst>
          </p:cNvPr>
          <p:cNvSpPr/>
          <p:nvPr/>
        </p:nvSpPr>
        <p:spPr>
          <a:xfrm>
            <a:off x="2481943" y="362368"/>
            <a:ext cx="365760" cy="47051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AF034864-E367-4495-9861-33FF66FC0398}"/>
              </a:ext>
            </a:extLst>
          </p:cNvPr>
          <p:cNvSpPr/>
          <p:nvPr/>
        </p:nvSpPr>
        <p:spPr>
          <a:xfrm>
            <a:off x="2847703" y="362368"/>
            <a:ext cx="365760" cy="47051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ED2550-8BA2-4677-A330-3E0F5AE450FA}"/>
              </a:ext>
            </a:extLst>
          </p:cNvPr>
          <p:cNvSpPr txBox="1"/>
          <p:nvPr/>
        </p:nvSpPr>
        <p:spPr>
          <a:xfrm>
            <a:off x="128727" y="938276"/>
            <a:ext cx="2550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index%8 =&gt; 2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0FA2387-A854-4D13-8FBF-A4CCBCEB9DE3}"/>
              </a:ext>
            </a:extLst>
          </p:cNvPr>
          <p:cNvSpPr txBox="1"/>
          <p:nvPr/>
        </p:nvSpPr>
        <p:spPr>
          <a:xfrm>
            <a:off x="-1141471" y="1399270"/>
            <a:ext cx="698139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it-IT" altLang="ko-KR" sz="2400">
                <a:latin typeface="Consolas" panose="020B0609020204030204" pitchFamily="49" charset="0"/>
              </a:rPr>
              <a:t>GOLDEN_RATIO_PRIME_32 0x9e370001UL</a:t>
            </a:r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index = index * GOLDEN_RATIO_PRIME_32;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0x2E26 000A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00101110001001100000000000001010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bits=3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index &gt;&gt; (32 - bits);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27574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5D1BAC42-45F9-4A30-BA20-2A8405D7C57E}"/>
              </a:ext>
            </a:extLst>
          </p:cNvPr>
          <p:cNvSpPr/>
          <p:nvPr/>
        </p:nvSpPr>
        <p:spPr>
          <a:xfrm>
            <a:off x="287383" y="362368"/>
            <a:ext cx="365760" cy="47051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703410FD-587D-42B4-A04A-7E7ED1DB4047}"/>
              </a:ext>
            </a:extLst>
          </p:cNvPr>
          <p:cNvSpPr/>
          <p:nvPr/>
        </p:nvSpPr>
        <p:spPr>
          <a:xfrm>
            <a:off x="653143" y="362368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7578735-E0AF-4880-B55D-1FA3E687943F}"/>
              </a:ext>
            </a:extLst>
          </p:cNvPr>
          <p:cNvSpPr/>
          <p:nvPr/>
        </p:nvSpPr>
        <p:spPr>
          <a:xfrm>
            <a:off x="1018903" y="362368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6C2DCEFC-A88A-4BEA-B011-FDFEEA2EB551}"/>
              </a:ext>
            </a:extLst>
          </p:cNvPr>
          <p:cNvSpPr/>
          <p:nvPr/>
        </p:nvSpPr>
        <p:spPr>
          <a:xfrm>
            <a:off x="1384663" y="362368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2162E0C2-D82E-4ECC-B1AA-6ADC82201C30}"/>
              </a:ext>
            </a:extLst>
          </p:cNvPr>
          <p:cNvSpPr/>
          <p:nvPr/>
        </p:nvSpPr>
        <p:spPr>
          <a:xfrm>
            <a:off x="1750423" y="362368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30823CCF-2545-46CE-8B6E-62F9ED374B37}"/>
              </a:ext>
            </a:extLst>
          </p:cNvPr>
          <p:cNvSpPr/>
          <p:nvPr/>
        </p:nvSpPr>
        <p:spPr>
          <a:xfrm>
            <a:off x="2116183" y="362368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FCD77777-800B-4345-899D-CA6F75DA52B2}"/>
              </a:ext>
            </a:extLst>
          </p:cNvPr>
          <p:cNvSpPr/>
          <p:nvPr/>
        </p:nvSpPr>
        <p:spPr>
          <a:xfrm>
            <a:off x="2481943" y="362368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AF034864-E367-4495-9861-33FF66FC0398}"/>
              </a:ext>
            </a:extLst>
          </p:cNvPr>
          <p:cNvSpPr/>
          <p:nvPr/>
        </p:nvSpPr>
        <p:spPr>
          <a:xfrm>
            <a:off x="2847703" y="362368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0066C5E-DA09-4D1B-8981-6C08EDE5AED1}"/>
              </a:ext>
            </a:extLst>
          </p:cNvPr>
          <p:cNvSpPr/>
          <p:nvPr/>
        </p:nvSpPr>
        <p:spPr>
          <a:xfrm>
            <a:off x="287383" y="1250643"/>
            <a:ext cx="365760" cy="47051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0A4F8BE-B678-449E-AF0E-61CF7230FB33}"/>
              </a:ext>
            </a:extLst>
          </p:cNvPr>
          <p:cNvSpPr/>
          <p:nvPr/>
        </p:nvSpPr>
        <p:spPr>
          <a:xfrm>
            <a:off x="653143" y="1250643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916A23D-3CAC-4B12-861F-1CCFE4D90F24}"/>
              </a:ext>
            </a:extLst>
          </p:cNvPr>
          <p:cNvSpPr/>
          <p:nvPr/>
        </p:nvSpPr>
        <p:spPr>
          <a:xfrm>
            <a:off x="1018903" y="1250643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3214B85-BA9B-4802-81C3-3154AE9D9EB1}"/>
              </a:ext>
            </a:extLst>
          </p:cNvPr>
          <p:cNvSpPr/>
          <p:nvPr/>
        </p:nvSpPr>
        <p:spPr>
          <a:xfrm>
            <a:off x="1384663" y="1250643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CA4D042-4AB4-432E-8799-0F3C768C8074}"/>
              </a:ext>
            </a:extLst>
          </p:cNvPr>
          <p:cNvSpPr/>
          <p:nvPr/>
        </p:nvSpPr>
        <p:spPr>
          <a:xfrm>
            <a:off x="1750423" y="1250643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E309318-212B-4B5A-AC06-ECC59C1D2511}"/>
              </a:ext>
            </a:extLst>
          </p:cNvPr>
          <p:cNvSpPr/>
          <p:nvPr/>
        </p:nvSpPr>
        <p:spPr>
          <a:xfrm>
            <a:off x="2116183" y="1250643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3E26830-5288-40C5-AA65-184473746421}"/>
              </a:ext>
            </a:extLst>
          </p:cNvPr>
          <p:cNvSpPr/>
          <p:nvPr/>
        </p:nvSpPr>
        <p:spPr>
          <a:xfrm>
            <a:off x="2481943" y="1250643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A14C742-B3F3-454E-94FA-A247EFE116EC}"/>
              </a:ext>
            </a:extLst>
          </p:cNvPr>
          <p:cNvSpPr/>
          <p:nvPr/>
        </p:nvSpPr>
        <p:spPr>
          <a:xfrm>
            <a:off x="2847703" y="1250643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F6732FC-CB5A-4A03-BBD8-49B907AC5C40}"/>
              </a:ext>
            </a:extLst>
          </p:cNvPr>
          <p:cNvSpPr/>
          <p:nvPr/>
        </p:nvSpPr>
        <p:spPr>
          <a:xfrm>
            <a:off x="3579223" y="1250643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E5AC038E-574E-4C7A-BDEA-275C64420CD3}"/>
              </a:ext>
            </a:extLst>
          </p:cNvPr>
          <p:cNvSpPr/>
          <p:nvPr/>
        </p:nvSpPr>
        <p:spPr>
          <a:xfrm>
            <a:off x="5686697" y="362368"/>
            <a:ext cx="365760" cy="47051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D6FF664-2F9E-4E2F-8F5D-7662CC43AB07}"/>
              </a:ext>
            </a:extLst>
          </p:cNvPr>
          <p:cNvSpPr/>
          <p:nvPr/>
        </p:nvSpPr>
        <p:spPr>
          <a:xfrm>
            <a:off x="6052457" y="362368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F6CDF293-B8D5-4279-9531-F1312AA5C5C8}"/>
              </a:ext>
            </a:extLst>
          </p:cNvPr>
          <p:cNvSpPr/>
          <p:nvPr/>
        </p:nvSpPr>
        <p:spPr>
          <a:xfrm>
            <a:off x="6418217" y="362368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8AB0FB3-FB64-44A7-A414-009F54904B2A}"/>
              </a:ext>
            </a:extLst>
          </p:cNvPr>
          <p:cNvSpPr/>
          <p:nvPr/>
        </p:nvSpPr>
        <p:spPr>
          <a:xfrm>
            <a:off x="6783977" y="362368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510C80D8-08E7-4A39-BA88-EAD1F428B125}"/>
              </a:ext>
            </a:extLst>
          </p:cNvPr>
          <p:cNvSpPr/>
          <p:nvPr/>
        </p:nvSpPr>
        <p:spPr>
          <a:xfrm>
            <a:off x="7149737" y="362368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741514A8-CAEA-428A-A781-93B34798AD91}"/>
              </a:ext>
            </a:extLst>
          </p:cNvPr>
          <p:cNvSpPr/>
          <p:nvPr/>
        </p:nvSpPr>
        <p:spPr>
          <a:xfrm>
            <a:off x="7515497" y="362368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3BF918D5-B93E-4E44-BAC3-A67605E7DF2C}"/>
              </a:ext>
            </a:extLst>
          </p:cNvPr>
          <p:cNvSpPr/>
          <p:nvPr/>
        </p:nvSpPr>
        <p:spPr>
          <a:xfrm>
            <a:off x="7881257" y="362368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C445A0D-EBD8-4368-82C7-4E9DC6594A09}"/>
              </a:ext>
            </a:extLst>
          </p:cNvPr>
          <p:cNvSpPr/>
          <p:nvPr/>
        </p:nvSpPr>
        <p:spPr>
          <a:xfrm>
            <a:off x="8247017" y="362368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BCDD22-2C58-4EF9-8C5D-C27C65587B48}"/>
              </a:ext>
            </a:extLst>
          </p:cNvPr>
          <p:cNvSpPr txBox="1"/>
          <p:nvPr/>
        </p:nvSpPr>
        <p:spPr>
          <a:xfrm>
            <a:off x="8765292" y="309664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-5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2A6C5C9E-0AC3-4679-B0A5-E79B4794DE2A}"/>
              </a:ext>
            </a:extLst>
          </p:cNvPr>
          <p:cNvSpPr/>
          <p:nvPr/>
        </p:nvSpPr>
        <p:spPr>
          <a:xfrm>
            <a:off x="5686697" y="3429000"/>
            <a:ext cx="365760" cy="47051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2593DC0-452E-4BDC-A855-8D633BB3C313}"/>
              </a:ext>
            </a:extLst>
          </p:cNvPr>
          <p:cNvSpPr/>
          <p:nvPr/>
        </p:nvSpPr>
        <p:spPr>
          <a:xfrm>
            <a:off x="6052457" y="3429000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6FA2139A-6B7E-4BC9-A5C2-D506A7B76E41}"/>
              </a:ext>
            </a:extLst>
          </p:cNvPr>
          <p:cNvSpPr/>
          <p:nvPr/>
        </p:nvSpPr>
        <p:spPr>
          <a:xfrm>
            <a:off x="6418217" y="3429000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A84EDB35-6597-44BB-A153-B69BA094A136}"/>
              </a:ext>
            </a:extLst>
          </p:cNvPr>
          <p:cNvSpPr/>
          <p:nvPr/>
        </p:nvSpPr>
        <p:spPr>
          <a:xfrm>
            <a:off x="6783977" y="3429000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8DA4967E-0123-4859-89D3-F0218E6EAD9C}"/>
              </a:ext>
            </a:extLst>
          </p:cNvPr>
          <p:cNvSpPr/>
          <p:nvPr/>
        </p:nvSpPr>
        <p:spPr>
          <a:xfrm>
            <a:off x="7149737" y="3429000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FD11CDBD-51BE-4050-BC2F-BB21185E97BF}"/>
              </a:ext>
            </a:extLst>
          </p:cNvPr>
          <p:cNvSpPr/>
          <p:nvPr/>
        </p:nvSpPr>
        <p:spPr>
          <a:xfrm>
            <a:off x="7515497" y="3429000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273D6C47-EAE3-4B7C-A464-C31D8167C372}"/>
              </a:ext>
            </a:extLst>
          </p:cNvPr>
          <p:cNvSpPr/>
          <p:nvPr/>
        </p:nvSpPr>
        <p:spPr>
          <a:xfrm>
            <a:off x="7881257" y="3429000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D066E2D6-D16C-42D6-B2A5-DC6989E82749}"/>
              </a:ext>
            </a:extLst>
          </p:cNvPr>
          <p:cNvSpPr/>
          <p:nvPr/>
        </p:nvSpPr>
        <p:spPr>
          <a:xfrm>
            <a:off x="8247017" y="3429000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75EA5378-5326-4649-A5F2-BDF4D8659C5D}"/>
              </a:ext>
            </a:extLst>
          </p:cNvPr>
          <p:cNvSpPr/>
          <p:nvPr/>
        </p:nvSpPr>
        <p:spPr>
          <a:xfrm>
            <a:off x="9892937" y="3429000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6D2C079-3E87-4206-AF70-01FA57380222}"/>
              </a:ext>
            </a:extLst>
          </p:cNvPr>
          <p:cNvSpPr txBox="1"/>
          <p:nvPr/>
        </p:nvSpPr>
        <p:spPr>
          <a:xfrm>
            <a:off x="8808835" y="3376296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126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EDA9878-D1C0-4DBB-A93F-299E96EF85E3}"/>
              </a:ext>
            </a:extLst>
          </p:cNvPr>
          <p:cNvSpPr/>
          <p:nvPr/>
        </p:nvSpPr>
        <p:spPr>
          <a:xfrm>
            <a:off x="5686697" y="1250643"/>
            <a:ext cx="365760" cy="47051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86F856FE-8B6D-463A-BE4B-A82B3CCF0E83}"/>
              </a:ext>
            </a:extLst>
          </p:cNvPr>
          <p:cNvSpPr/>
          <p:nvPr/>
        </p:nvSpPr>
        <p:spPr>
          <a:xfrm>
            <a:off x="6052457" y="1250643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023F948E-52CC-4881-853E-3244BBF0BD7D}"/>
              </a:ext>
            </a:extLst>
          </p:cNvPr>
          <p:cNvSpPr/>
          <p:nvPr/>
        </p:nvSpPr>
        <p:spPr>
          <a:xfrm>
            <a:off x="6418217" y="1250643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A17B8E5-8240-4AEF-BB04-09D05C67501C}"/>
              </a:ext>
            </a:extLst>
          </p:cNvPr>
          <p:cNvSpPr/>
          <p:nvPr/>
        </p:nvSpPr>
        <p:spPr>
          <a:xfrm>
            <a:off x="6783977" y="1250643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A4A11F67-1251-4220-89DA-F0A22BFA087E}"/>
              </a:ext>
            </a:extLst>
          </p:cNvPr>
          <p:cNvSpPr/>
          <p:nvPr/>
        </p:nvSpPr>
        <p:spPr>
          <a:xfrm>
            <a:off x="7149737" y="1250643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2CDA09A4-AF71-4B0C-95AB-C0D93FE5B157}"/>
              </a:ext>
            </a:extLst>
          </p:cNvPr>
          <p:cNvSpPr/>
          <p:nvPr/>
        </p:nvSpPr>
        <p:spPr>
          <a:xfrm>
            <a:off x="7515497" y="1250643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19D38022-D578-494D-9873-A529E62B1719}"/>
              </a:ext>
            </a:extLst>
          </p:cNvPr>
          <p:cNvSpPr/>
          <p:nvPr/>
        </p:nvSpPr>
        <p:spPr>
          <a:xfrm>
            <a:off x="7881257" y="1250643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E177DAC-17DE-4F41-AC5F-7DC65C6A815C}"/>
              </a:ext>
            </a:extLst>
          </p:cNvPr>
          <p:cNvSpPr/>
          <p:nvPr/>
        </p:nvSpPr>
        <p:spPr>
          <a:xfrm>
            <a:off x="8247017" y="1250643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83A06A4-8E84-4E21-B2C1-9DFCE120106E}"/>
              </a:ext>
            </a:extLst>
          </p:cNvPr>
          <p:cNvSpPr txBox="1"/>
          <p:nvPr/>
        </p:nvSpPr>
        <p:spPr>
          <a:xfrm>
            <a:off x="8808835" y="1197939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-3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D5F8CD35-5669-453A-91D4-592B9AC420E5}"/>
              </a:ext>
            </a:extLst>
          </p:cNvPr>
          <p:cNvSpPr/>
          <p:nvPr/>
        </p:nvSpPr>
        <p:spPr>
          <a:xfrm>
            <a:off x="5645389" y="1903660"/>
            <a:ext cx="365760" cy="47051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B51A46AF-0799-47C7-A3DA-C8DAF2360739}"/>
              </a:ext>
            </a:extLst>
          </p:cNvPr>
          <p:cNvSpPr/>
          <p:nvPr/>
        </p:nvSpPr>
        <p:spPr>
          <a:xfrm>
            <a:off x="6011149" y="1903660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B29EA0C3-141A-476A-AD52-F04E3A2DF009}"/>
              </a:ext>
            </a:extLst>
          </p:cNvPr>
          <p:cNvSpPr/>
          <p:nvPr/>
        </p:nvSpPr>
        <p:spPr>
          <a:xfrm>
            <a:off x="6376909" y="1903660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3E784487-3851-4B5F-ADFC-82B748226EBF}"/>
              </a:ext>
            </a:extLst>
          </p:cNvPr>
          <p:cNvSpPr/>
          <p:nvPr/>
        </p:nvSpPr>
        <p:spPr>
          <a:xfrm>
            <a:off x="6742669" y="1903660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6E1AEE66-1351-4AF6-9969-4194CEA35077}"/>
              </a:ext>
            </a:extLst>
          </p:cNvPr>
          <p:cNvSpPr/>
          <p:nvPr/>
        </p:nvSpPr>
        <p:spPr>
          <a:xfrm>
            <a:off x="7108429" y="1903660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FA0AB510-42DA-44F6-A30F-7C52711EE3AC}"/>
              </a:ext>
            </a:extLst>
          </p:cNvPr>
          <p:cNvSpPr/>
          <p:nvPr/>
        </p:nvSpPr>
        <p:spPr>
          <a:xfrm>
            <a:off x="7474189" y="1903660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9569C85A-310B-41DD-995B-204E46203019}"/>
              </a:ext>
            </a:extLst>
          </p:cNvPr>
          <p:cNvSpPr/>
          <p:nvPr/>
        </p:nvSpPr>
        <p:spPr>
          <a:xfrm>
            <a:off x="7839949" y="1903660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FF1C171B-4C59-4430-BD7A-6A1A01BCCBED}"/>
              </a:ext>
            </a:extLst>
          </p:cNvPr>
          <p:cNvSpPr/>
          <p:nvPr/>
        </p:nvSpPr>
        <p:spPr>
          <a:xfrm>
            <a:off x="8205709" y="1903660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19754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088FDE-0701-4A16-BF36-B2CC8223BAB6}"/>
              </a:ext>
            </a:extLst>
          </p:cNvPr>
          <p:cNvSpPr txBox="1"/>
          <p:nvPr/>
        </p:nvSpPr>
        <p:spPr>
          <a:xfrm>
            <a:off x="574766" y="304801"/>
            <a:ext cx="9254457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def unsigned32(n):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return n &amp; 0xFFFFFFFF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...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def _find(self, item):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    GOLDEN_RATIO_PRIME_32 = 0x9e370001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    item = item * GOLDEN_RATIO_PRIME_32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    bits = 3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    item = unsigned32(item) &gt;&gt; (32 - bits)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    return item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63673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088FDE-0701-4A16-BF36-B2CC8223BAB6}"/>
              </a:ext>
            </a:extLst>
          </p:cNvPr>
          <p:cNvSpPr txBox="1"/>
          <p:nvPr/>
        </p:nvSpPr>
        <p:spPr>
          <a:xfrm>
            <a:off x="87086" y="104504"/>
            <a:ext cx="7378943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def bubble_sort(seq):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length = len(seq) - 1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for num in range(length, 0, -1):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for i in range(num):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if seq[i] &gt; seq[i+1]: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seq[i], seq[i+1] = seq[i+1], seq[i]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def test_bubble_sort():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seq = [4,5,2,1,6]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bubble_sort(seq)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print(seq)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FCB84B5-0530-4C8E-AA4A-9CB0F33B37DA}"/>
              </a:ext>
            </a:extLst>
          </p:cNvPr>
          <p:cNvSpPr/>
          <p:nvPr/>
        </p:nvSpPr>
        <p:spPr>
          <a:xfrm>
            <a:off x="8926286" y="748937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CEE36F-1BD2-4867-B120-8C6BB6A5EBCB}"/>
              </a:ext>
            </a:extLst>
          </p:cNvPr>
          <p:cNvSpPr/>
          <p:nvPr/>
        </p:nvSpPr>
        <p:spPr>
          <a:xfrm>
            <a:off x="9474926" y="748937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AE2EEA-1782-49E4-9855-7479B973CC66}"/>
              </a:ext>
            </a:extLst>
          </p:cNvPr>
          <p:cNvSpPr/>
          <p:nvPr/>
        </p:nvSpPr>
        <p:spPr>
          <a:xfrm>
            <a:off x="10023566" y="748937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F7D49A0-EE07-4C3A-A069-424949A58992}"/>
              </a:ext>
            </a:extLst>
          </p:cNvPr>
          <p:cNvSpPr/>
          <p:nvPr/>
        </p:nvSpPr>
        <p:spPr>
          <a:xfrm>
            <a:off x="10572206" y="748937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6480FF6-F1C5-46B2-984C-BD175AAF8E4C}"/>
              </a:ext>
            </a:extLst>
          </p:cNvPr>
          <p:cNvSpPr/>
          <p:nvPr/>
        </p:nvSpPr>
        <p:spPr>
          <a:xfrm>
            <a:off x="11120846" y="748937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F8317E-AE0C-4CBA-82C5-554BC7F8696A}"/>
              </a:ext>
            </a:extLst>
          </p:cNvPr>
          <p:cNvSpPr txBox="1"/>
          <p:nvPr/>
        </p:nvSpPr>
        <p:spPr>
          <a:xfrm>
            <a:off x="8161603" y="748937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seq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9430244-D54B-4BFB-9DF9-F0C9FD5F9B99}"/>
              </a:ext>
            </a:extLst>
          </p:cNvPr>
          <p:cNvSpPr/>
          <p:nvPr/>
        </p:nvSpPr>
        <p:spPr>
          <a:xfrm>
            <a:off x="8937778" y="287382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9583A4-3829-494C-8945-DD588D8CFDFE}"/>
              </a:ext>
            </a:extLst>
          </p:cNvPr>
          <p:cNvSpPr/>
          <p:nvPr/>
        </p:nvSpPr>
        <p:spPr>
          <a:xfrm>
            <a:off x="9486418" y="287382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17BDA7-3DD4-49A0-8983-3D892F5F68E1}"/>
              </a:ext>
            </a:extLst>
          </p:cNvPr>
          <p:cNvSpPr/>
          <p:nvPr/>
        </p:nvSpPr>
        <p:spPr>
          <a:xfrm>
            <a:off x="10035058" y="287382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159C9A1-C002-4ED5-B8B8-E92930FCC533}"/>
              </a:ext>
            </a:extLst>
          </p:cNvPr>
          <p:cNvSpPr/>
          <p:nvPr/>
        </p:nvSpPr>
        <p:spPr>
          <a:xfrm>
            <a:off x="10583698" y="287382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093D5D-0D3F-4E89-BAEE-CA1ACF72DE7A}"/>
              </a:ext>
            </a:extLst>
          </p:cNvPr>
          <p:cNvSpPr/>
          <p:nvPr/>
        </p:nvSpPr>
        <p:spPr>
          <a:xfrm>
            <a:off x="11132338" y="287382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F81A87-47B8-4B7F-B132-DC1026B66035}"/>
              </a:ext>
            </a:extLst>
          </p:cNvPr>
          <p:cNvSpPr txBox="1"/>
          <p:nvPr/>
        </p:nvSpPr>
        <p:spPr>
          <a:xfrm>
            <a:off x="6399306" y="47896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length=4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289B57-08F1-4CD6-8D6E-DBD715EF7F23}"/>
              </a:ext>
            </a:extLst>
          </p:cNvPr>
          <p:cNvSpPr txBox="1"/>
          <p:nvPr/>
        </p:nvSpPr>
        <p:spPr>
          <a:xfrm>
            <a:off x="6410798" y="474263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num=4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4871ED-ECB1-49AC-B7DF-37D63613F25C}"/>
              </a:ext>
            </a:extLst>
          </p:cNvPr>
          <p:cNvSpPr txBox="1"/>
          <p:nvPr/>
        </p:nvSpPr>
        <p:spPr>
          <a:xfrm>
            <a:off x="6399306" y="84402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i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F1615DA9-6C36-449A-BBEE-F14DD7CB5388}"/>
              </a:ext>
            </a:extLst>
          </p:cNvPr>
          <p:cNvCxnSpPr>
            <a:stCxn id="2" idx="2"/>
            <a:endCxn id="5" idx="2"/>
          </p:cNvCxnSpPr>
          <p:nvPr/>
        </p:nvCxnSpPr>
        <p:spPr>
          <a:xfrm rot="16200000" flipH="1">
            <a:off x="9474926" y="1023257"/>
            <a:ext cx="12700" cy="54864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0CDA1037-8728-4600-A6BD-B15682A55BA9}"/>
              </a:ext>
            </a:extLst>
          </p:cNvPr>
          <p:cNvCxnSpPr>
            <a:cxnSpLocks/>
            <a:stCxn id="5" idx="2"/>
            <a:endCxn id="6" idx="2"/>
          </p:cNvCxnSpPr>
          <p:nvPr/>
        </p:nvCxnSpPr>
        <p:spPr>
          <a:xfrm rot="16200000" flipH="1">
            <a:off x="10023566" y="1023257"/>
            <a:ext cx="12700" cy="54864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2C17B7A9-8A9D-414A-8F40-0D7D5371F314}"/>
              </a:ext>
            </a:extLst>
          </p:cNvPr>
          <p:cNvCxnSpPr>
            <a:cxnSpLocks/>
            <a:stCxn id="6" idx="2"/>
            <a:endCxn id="7" idx="2"/>
          </p:cNvCxnSpPr>
          <p:nvPr/>
        </p:nvCxnSpPr>
        <p:spPr>
          <a:xfrm rot="16200000" flipH="1">
            <a:off x="10572206" y="1023257"/>
            <a:ext cx="12700" cy="54864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F96DC72B-0C30-4122-AC5D-748E41CC4786}"/>
              </a:ext>
            </a:extLst>
          </p:cNvPr>
          <p:cNvCxnSpPr>
            <a:cxnSpLocks/>
            <a:stCxn id="7" idx="2"/>
            <a:endCxn id="8" idx="2"/>
          </p:cNvCxnSpPr>
          <p:nvPr/>
        </p:nvCxnSpPr>
        <p:spPr>
          <a:xfrm rot="16200000" flipH="1">
            <a:off x="11120846" y="1023257"/>
            <a:ext cx="12700" cy="54864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B6DB836-45FD-4936-B43C-B318CF043017}"/>
              </a:ext>
            </a:extLst>
          </p:cNvPr>
          <p:cNvSpPr/>
          <p:nvPr/>
        </p:nvSpPr>
        <p:spPr>
          <a:xfrm>
            <a:off x="8937778" y="1820092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299C58A-11EB-4D5A-B865-0F24CB844300}"/>
              </a:ext>
            </a:extLst>
          </p:cNvPr>
          <p:cNvSpPr/>
          <p:nvPr/>
        </p:nvSpPr>
        <p:spPr>
          <a:xfrm>
            <a:off x="9486418" y="1820092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8D10B92-53BB-4ADF-84DB-2DC910C34389}"/>
              </a:ext>
            </a:extLst>
          </p:cNvPr>
          <p:cNvSpPr/>
          <p:nvPr/>
        </p:nvSpPr>
        <p:spPr>
          <a:xfrm>
            <a:off x="10035058" y="1820092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92FFA65-D4B9-4F95-9EE3-2FF55176D4AA}"/>
              </a:ext>
            </a:extLst>
          </p:cNvPr>
          <p:cNvSpPr/>
          <p:nvPr/>
        </p:nvSpPr>
        <p:spPr>
          <a:xfrm>
            <a:off x="10583698" y="1820092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A6337A3-4981-4361-9D42-74DC1F800BD6}"/>
              </a:ext>
            </a:extLst>
          </p:cNvPr>
          <p:cNvSpPr/>
          <p:nvPr/>
        </p:nvSpPr>
        <p:spPr>
          <a:xfrm>
            <a:off x="11132338" y="1820092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7266E5B9-0054-4967-A5C9-D278C1EC5D2A}"/>
              </a:ext>
            </a:extLst>
          </p:cNvPr>
          <p:cNvCxnSpPr>
            <a:stCxn id="28" idx="2"/>
            <a:endCxn id="29" idx="2"/>
          </p:cNvCxnSpPr>
          <p:nvPr/>
        </p:nvCxnSpPr>
        <p:spPr>
          <a:xfrm rot="16200000" flipH="1">
            <a:off x="9486418" y="2094412"/>
            <a:ext cx="12700" cy="54864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A28385E8-3131-432C-A515-98EEE4A9AF96}"/>
              </a:ext>
            </a:extLst>
          </p:cNvPr>
          <p:cNvCxnSpPr>
            <a:cxnSpLocks/>
            <a:stCxn id="29" idx="2"/>
            <a:endCxn id="30" idx="2"/>
          </p:cNvCxnSpPr>
          <p:nvPr/>
        </p:nvCxnSpPr>
        <p:spPr>
          <a:xfrm rot="16200000" flipH="1">
            <a:off x="10035058" y="2094412"/>
            <a:ext cx="12700" cy="54864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B31768A3-3996-4021-A7F4-A2C0F058887A}"/>
              </a:ext>
            </a:extLst>
          </p:cNvPr>
          <p:cNvCxnSpPr>
            <a:cxnSpLocks/>
            <a:stCxn id="30" idx="2"/>
            <a:endCxn id="31" idx="2"/>
          </p:cNvCxnSpPr>
          <p:nvPr/>
        </p:nvCxnSpPr>
        <p:spPr>
          <a:xfrm rot="16200000" flipH="1">
            <a:off x="10583698" y="2094412"/>
            <a:ext cx="12700" cy="54864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E0861E0-47CC-48CB-8C20-1E51DF0C2CB6}"/>
              </a:ext>
            </a:extLst>
          </p:cNvPr>
          <p:cNvSpPr/>
          <p:nvPr/>
        </p:nvSpPr>
        <p:spPr>
          <a:xfrm>
            <a:off x="8937778" y="2917372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53E6859-DB9F-4C8F-9EE4-A1CEAE0948F6}"/>
              </a:ext>
            </a:extLst>
          </p:cNvPr>
          <p:cNvSpPr/>
          <p:nvPr/>
        </p:nvSpPr>
        <p:spPr>
          <a:xfrm>
            <a:off x="9486418" y="2917372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7F729D9-24BC-4A18-A284-A39E61B46E14}"/>
              </a:ext>
            </a:extLst>
          </p:cNvPr>
          <p:cNvSpPr/>
          <p:nvPr/>
        </p:nvSpPr>
        <p:spPr>
          <a:xfrm>
            <a:off x="10035058" y="2917372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E9627A9-1941-4845-9604-B255C29608D5}"/>
              </a:ext>
            </a:extLst>
          </p:cNvPr>
          <p:cNvSpPr/>
          <p:nvPr/>
        </p:nvSpPr>
        <p:spPr>
          <a:xfrm>
            <a:off x="10583698" y="2917372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9A506C3-B6FB-4013-9B00-951ABEC2E004}"/>
              </a:ext>
            </a:extLst>
          </p:cNvPr>
          <p:cNvSpPr/>
          <p:nvPr/>
        </p:nvSpPr>
        <p:spPr>
          <a:xfrm>
            <a:off x="11132338" y="2917372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D30C8263-28E3-4291-9A95-97891DD550D8}"/>
              </a:ext>
            </a:extLst>
          </p:cNvPr>
          <p:cNvCxnSpPr>
            <a:stCxn id="37" idx="2"/>
            <a:endCxn id="38" idx="2"/>
          </p:cNvCxnSpPr>
          <p:nvPr/>
        </p:nvCxnSpPr>
        <p:spPr>
          <a:xfrm rot="16200000" flipH="1">
            <a:off x="9486418" y="3191692"/>
            <a:ext cx="12700" cy="54864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B03EA982-9E0A-4C34-9D51-4D8365B01032}"/>
              </a:ext>
            </a:extLst>
          </p:cNvPr>
          <p:cNvCxnSpPr>
            <a:cxnSpLocks/>
            <a:stCxn id="38" idx="2"/>
            <a:endCxn id="39" idx="2"/>
          </p:cNvCxnSpPr>
          <p:nvPr/>
        </p:nvCxnSpPr>
        <p:spPr>
          <a:xfrm rot="16200000" flipH="1">
            <a:off x="10035058" y="3191692"/>
            <a:ext cx="12700" cy="54864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35DD2E4-22D9-43B5-9B40-C060BB056F47}"/>
              </a:ext>
            </a:extLst>
          </p:cNvPr>
          <p:cNvSpPr/>
          <p:nvPr/>
        </p:nvSpPr>
        <p:spPr>
          <a:xfrm>
            <a:off x="8944128" y="4062550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5FEAA8F-C803-4874-B6B4-CE3697DFAA37}"/>
              </a:ext>
            </a:extLst>
          </p:cNvPr>
          <p:cNvSpPr/>
          <p:nvPr/>
        </p:nvSpPr>
        <p:spPr>
          <a:xfrm>
            <a:off x="9492768" y="4062550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111AEE1-2173-4816-86A6-3DAF780B8E91}"/>
              </a:ext>
            </a:extLst>
          </p:cNvPr>
          <p:cNvSpPr/>
          <p:nvPr/>
        </p:nvSpPr>
        <p:spPr>
          <a:xfrm>
            <a:off x="10041408" y="4062550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558ED09-7112-482B-88BD-DD404649124F}"/>
              </a:ext>
            </a:extLst>
          </p:cNvPr>
          <p:cNvSpPr/>
          <p:nvPr/>
        </p:nvSpPr>
        <p:spPr>
          <a:xfrm>
            <a:off x="10590048" y="4062550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443A89B-1B5A-4C2F-96D7-6D2C9C3BB7AE}"/>
              </a:ext>
            </a:extLst>
          </p:cNvPr>
          <p:cNvSpPr/>
          <p:nvPr/>
        </p:nvSpPr>
        <p:spPr>
          <a:xfrm>
            <a:off x="11138688" y="4062550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27079BDD-CE80-40A6-80EA-AAB81F4001FF}"/>
              </a:ext>
            </a:extLst>
          </p:cNvPr>
          <p:cNvCxnSpPr>
            <a:stCxn id="45" idx="2"/>
            <a:endCxn id="46" idx="2"/>
          </p:cNvCxnSpPr>
          <p:nvPr/>
        </p:nvCxnSpPr>
        <p:spPr>
          <a:xfrm rot="16200000" flipH="1">
            <a:off x="9492768" y="4336870"/>
            <a:ext cx="12700" cy="54864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5295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088FDE-0701-4A16-BF36-B2CC8223BAB6}"/>
              </a:ext>
            </a:extLst>
          </p:cNvPr>
          <p:cNvSpPr txBox="1"/>
          <p:nvPr/>
        </p:nvSpPr>
        <p:spPr>
          <a:xfrm>
            <a:off x="87086" y="104504"/>
            <a:ext cx="7378943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def bubble_sort(seq):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length = len(seq) - 1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for num in range(length):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for i in range(length - num):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if seq[i] &gt; seq[i+1]: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seq[i], seq[i+1] = seq[i+1], seq[i]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def test_bubble_sort():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seq = [4,5,2,1,6]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bubble_sort(seq)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print(seq)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FCB84B5-0530-4C8E-AA4A-9CB0F33B37DA}"/>
              </a:ext>
            </a:extLst>
          </p:cNvPr>
          <p:cNvSpPr/>
          <p:nvPr/>
        </p:nvSpPr>
        <p:spPr>
          <a:xfrm>
            <a:off x="8926286" y="748937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CEE36F-1BD2-4867-B120-8C6BB6A5EBCB}"/>
              </a:ext>
            </a:extLst>
          </p:cNvPr>
          <p:cNvSpPr/>
          <p:nvPr/>
        </p:nvSpPr>
        <p:spPr>
          <a:xfrm>
            <a:off x="9474926" y="748937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AE2EEA-1782-49E4-9855-7479B973CC66}"/>
              </a:ext>
            </a:extLst>
          </p:cNvPr>
          <p:cNvSpPr/>
          <p:nvPr/>
        </p:nvSpPr>
        <p:spPr>
          <a:xfrm>
            <a:off x="10023566" y="748937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F7D49A0-EE07-4C3A-A069-424949A58992}"/>
              </a:ext>
            </a:extLst>
          </p:cNvPr>
          <p:cNvSpPr/>
          <p:nvPr/>
        </p:nvSpPr>
        <p:spPr>
          <a:xfrm>
            <a:off x="10572206" y="748937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6480FF6-F1C5-46B2-984C-BD175AAF8E4C}"/>
              </a:ext>
            </a:extLst>
          </p:cNvPr>
          <p:cNvSpPr/>
          <p:nvPr/>
        </p:nvSpPr>
        <p:spPr>
          <a:xfrm>
            <a:off x="11120846" y="748937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F8317E-AE0C-4CBA-82C5-554BC7F8696A}"/>
              </a:ext>
            </a:extLst>
          </p:cNvPr>
          <p:cNvSpPr txBox="1"/>
          <p:nvPr/>
        </p:nvSpPr>
        <p:spPr>
          <a:xfrm>
            <a:off x="8161603" y="748937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seq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9430244-D54B-4BFB-9DF9-F0C9FD5F9B99}"/>
              </a:ext>
            </a:extLst>
          </p:cNvPr>
          <p:cNvSpPr/>
          <p:nvPr/>
        </p:nvSpPr>
        <p:spPr>
          <a:xfrm>
            <a:off x="8937778" y="287382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9583A4-3829-494C-8945-DD588D8CFDFE}"/>
              </a:ext>
            </a:extLst>
          </p:cNvPr>
          <p:cNvSpPr/>
          <p:nvPr/>
        </p:nvSpPr>
        <p:spPr>
          <a:xfrm>
            <a:off x="9486418" y="287382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17BDA7-3DD4-49A0-8983-3D892F5F68E1}"/>
              </a:ext>
            </a:extLst>
          </p:cNvPr>
          <p:cNvSpPr/>
          <p:nvPr/>
        </p:nvSpPr>
        <p:spPr>
          <a:xfrm>
            <a:off x="10035058" y="287382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159C9A1-C002-4ED5-B8B8-E92930FCC533}"/>
              </a:ext>
            </a:extLst>
          </p:cNvPr>
          <p:cNvSpPr/>
          <p:nvPr/>
        </p:nvSpPr>
        <p:spPr>
          <a:xfrm>
            <a:off x="10583698" y="287382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093D5D-0D3F-4E89-BAEE-CA1ACF72DE7A}"/>
              </a:ext>
            </a:extLst>
          </p:cNvPr>
          <p:cNvSpPr/>
          <p:nvPr/>
        </p:nvSpPr>
        <p:spPr>
          <a:xfrm>
            <a:off x="11132338" y="287382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F81A87-47B8-4B7F-B132-DC1026B66035}"/>
              </a:ext>
            </a:extLst>
          </p:cNvPr>
          <p:cNvSpPr txBox="1"/>
          <p:nvPr/>
        </p:nvSpPr>
        <p:spPr>
          <a:xfrm>
            <a:off x="6399306" y="47896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length=4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289B57-08F1-4CD6-8D6E-DBD715EF7F23}"/>
              </a:ext>
            </a:extLst>
          </p:cNvPr>
          <p:cNvSpPr txBox="1"/>
          <p:nvPr/>
        </p:nvSpPr>
        <p:spPr>
          <a:xfrm>
            <a:off x="6410798" y="474263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num=4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4871ED-ECB1-49AC-B7DF-37D63613F25C}"/>
              </a:ext>
            </a:extLst>
          </p:cNvPr>
          <p:cNvSpPr txBox="1"/>
          <p:nvPr/>
        </p:nvSpPr>
        <p:spPr>
          <a:xfrm>
            <a:off x="6399306" y="84402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i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F1615DA9-6C36-449A-BBEE-F14DD7CB5388}"/>
              </a:ext>
            </a:extLst>
          </p:cNvPr>
          <p:cNvCxnSpPr>
            <a:stCxn id="2" idx="2"/>
            <a:endCxn id="5" idx="2"/>
          </p:cNvCxnSpPr>
          <p:nvPr/>
        </p:nvCxnSpPr>
        <p:spPr>
          <a:xfrm rot="16200000" flipH="1">
            <a:off x="9474926" y="1023257"/>
            <a:ext cx="12700" cy="54864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0CDA1037-8728-4600-A6BD-B15682A55BA9}"/>
              </a:ext>
            </a:extLst>
          </p:cNvPr>
          <p:cNvCxnSpPr>
            <a:cxnSpLocks/>
            <a:stCxn id="5" idx="2"/>
            <a:endCxn id="6" idx="2"/>
          </p:cNvCxnSpPr>
          <p:nvPr/>
        </p:nvCxnSpPr>
        <p:spPr>
          <a:xfrm rot="16200000" flipH="1">
            <a:off x="10023566" y="1023257"/>
            <a:ext cx="12700" cy="54864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2C17B7A9-8A9D-414A-8F40-0D7D5371F314}"/>
              </a:ext>
            </a:extLst>
          </p:cNvPr>
          <p:cNvCxnSpPr>
            <a:cxnSpLocks/>
            <a:stCxn id="6" idx="2"/>
            <a:endCxn id="7" idx="2"/>
          </p:cNvCxnSpPr>
          <p:nvPr/>
        </p:nvCxnSpPr>
        <p:spPr>
          <a:xfrm rot="16200000" flipH="1">
            <a:off x="10572206" y="1023257"/>
            <a:ext cx="12700" cy="54864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F96DC72B-0C30-4122-AC5D-748E41CC4786}"/>
              </a:ext>
            </a:extLst>
          </p:cNvPr>
          <p:cNvCxnSpPr>
            <a:cxnSpLocks/>
            <a:stCxn id="7" idx="2"/>
            <a:endCxn id="8" idx="2"/>
          </p:cNvCxnSpPr>
          <p:nvPr/>
        </p:nvCxnSpPr>
        <p:spPr>
          <a:xfrm rot="16200000" flipH="1">
            <a:off x="11120846" y="1023257"/>
            <a:ext cx="12700" cy="54864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B6DB836-45FD-4936-B43C-B318CF043017}"/>
              </a:ext>
            </a:extLst>
          </p:cNvPr>
          <p:cNvSpPr/>
          <p:nvPr/>
        </p:nvSpPr>
        <p:spPr>
          <a:xfrm>
            <a:off x="8937778" y="1820092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299C58A-11EB-4D5A-B865-0F24CB844300}"/>
              </a:ext>
            </a:extLst>
          </p:cNvPr>
          <p:cNvSpPr/>
          <p:nvPr/>
        </p:nvSpPr>
        <p:spPr>
          <a:xfrm>
            <a:off x="9486418" y="1820092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8D10B92-53BB-4ADF-84DB-2DC910C34389}"/>
              </a:ext>
            </a:extLst>
          </p:cNvPr>
          <p:cNvSpPr/>
          <p:nvPr/>
        </p:nvSpPr>
        <p:spPr>
          <a:xfrm>
            <a:off x="10035058" y="1820092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92FFA65-D4B9-4F95-9EE3-2FF55176D4AA}"/>
              </a:ext>
            </a:extLst>
          </p:cNvPr>
          <p:cNvSpPr/>
          <p:nvPr/>
        </p:nvSpPr>
        <p:spPr>
          <a:xfrm>
            <a:off x="10583698" y="1820092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A6337A3-4981-4361-9D42-74DC1F800BD6}"/>
              </a:ext>
            </a:extLst>
          </p:cNvPr>
          <p:cNvSpPr/>
          <p:nvPr/>
        </p:nvSpPr>
        <p:spPr>
          <a:xfrm>
            <a:off x="11132338" y="1820092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7266E5B9-0054-4967-A5C9-D278C1EC5D2A}"/>
              </a:ext>
            </a:extLst>
          </p:cNvPr>
          <p:cNvCxnSpPr>
            <a:stCxn id="28" idx="2"/>
            <a:endCxn id="29" idx="2"/>
          </p:cNvCxnSpPr>
          <p:nvPr/>
        </p:nvCxnSpPr>
        <p:spPr>
          <a:xfrm rot="16200000" flipH="1">
            <a:off x="9486418" y="2094412"/>
            <a:ext cx="12700" cy="54864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A28385E8-3131-432C-A515-98EEE4A9AF96}"/>
              </a:ext>
            </a:extLst>
          </p:cNvPr>
          <p:cNvCxnSpPr>
            <a:cxnSpLocks/>
            <a:stCxn id="29" idx="2"/>
            <a:endCxn id="30" idx="2"/>
          </p:cNvCxnSpPr>
          <p:nvPr/>
        </p:nvCxnSpPr>
        <p:spPr>
          <a:xfrm rot="16200000" flipH="1">
            <a:off x="10035058" y="2094412"/>
            <a:ext cx="12700" cy="54864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B31768A3-3996-4021-A7F4-A2C0F058887A}"/>
              </a:ext>
            </a:extLst>
          </p:cNvPr>
          <p:cNvCxnSpPr>
            <a:cxnSpLocks/>
            <a:stCxn id="30" idx="2"/>
            <a:endCxn id="31" idx="2"/>
          </p:cNvCxnSpPr>
          <p:nvPr/>
        </p:nvCxnSpPr>
        <p:spPr>
          <a:xfrm rot="16200000" flipH="1">
            <a:off x="10583698" y="2094412"/>
            <a:ext cx="12700" cy="54864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E0861E0-47CC-48CB-8C20-1E51DF0C2CB6}"/>
              </a:ext>
            </a:extLst>
          </p:cNvPr>
          <p:cNvSpPr/>
          <p:nvPr/>
        </p:nvSpPr>
        <p:spPr>
          <a:xfrm>
            <a:off x="8937778" y="2917372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53E6859-DB9F-4C8F-9EE4-A1CEAE0948F6}"/>
              </a:ext>
            </a:extLst>
          </p:cNvPr>
          <p:cNvSpPr/>
          <p:nvPr/>
        </p:nvSpPr>
        <p:spPr>
          <a:xfrm>
            <a:off x="9486418" y="2917372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7F729D9-24BC-4A18-A284-A39E61B46E14}"/>
              </a:ext>
            </a:extLst>
          </p:cNvPr>
          <p:cNvSpPr/>
          <p:nvPr/>
        </p:nvSpPr>
        <p:spPr>
          <a:xfrm>
            <a:off x="10035058" y="2917372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E9627A9-1941-4845-9604-B255C29608D5}"/>
              </a:ext>
            </a:extLst>
          </p:cNvPr>
          <p:cNvSpPr/>
          <p:nvPr/>
        </p:nvSpPr>
        <p:spPr>
          <a:xfrm>
            <a:off x="10583698" y="2917372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9A506C3-B6FB-4013-9B00-951ABEC2E004}"/>
              </a:ext>
            </a:extLst>
          </p:cNvPr>
          <p:cNvSpPr/>
          <p:nvPr/>
        </p:nvSpPr>
        <p:spPr>
          <a:xfrm>
            <a:off x="11132338" y="2917372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D30C8263-28E3-4291-9A95-97891DD550D8}"/>
              </a:ext>
            </a:extLst>
          </p:cNvPr>
          <p:cNvCxnSpPr>
            <a:stCxn id="37" idx="2"/>
            <a:endCxn id="38" idx="2"/>
          </p:cNvCxnSpPr>
          <p:nvPr/>
        </p:nvCxnSpPr>
        <p:spPr>
          <a:xfrm rot="16200000" flipH="1">
            <a:off x="9486418" y="3191692"/>
            <a:ext cx="12700" cy="54864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B03EA982-9E0A-4C34-9D51-4D8365B01032}"/>
              </a:ext>
            </a:extLst>
          </p:cNvPr>
          <p:cNvCxnSpPr>
            <a:cxnSpLocks/>
            <a:stCxn id="38" idx="2"/>
            <a:endCxn id="39" idx="2"/>
          </p:cNvCxnSpPr>
          <p:nvPr/>
        </p:nvCxnSpPr>
        <p:spPr>
          <a:xfrm rot="16200000" flipH="1">
            <a:off x="10035058" y="3191692"/>
            <a:ext cx="12700" cy="54864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35DD2E4-22D9-43B5-9B40-C060BB056F47}"/>
              </a:ext>
            </a:extLst>
          </p:cNvPr>
          <p:cNvSpPr/>
          <p:nvPr/>
        </p:nvSpPr>
        <p:spPr>
          <a:xfrm>
            <a:off x="8944128" y="4062550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5FEAA8F-C803-4874-B6B4-CE3697DFAA37}"/>
              </a:ext>
            </a:extLst>
          </p:cNvPr>
          <p:cNvSpPr/>
          <p:nvPr/>
        </p:nvSpPr>
        <p:spPr>
          <a:xfrm>
            <a:off x="9492768" y="4062550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111AEE1-2173-4816-86A6-3DAF780B8E91}"/>
              </a:ext>
            </a:extLst>
          </p:cNvPr>
          <p:cNvSpPr/>
          <p:nvPr/>
        </p:nvSpPr>
        <p:spPr>
          <a:xfrm>
            <a:off x="10041408" y="4062550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558ED09-7112-482B-88BD-DD404649124F}"/>
              </a:ext>
            </a:extLst>
          </p:cNvPr>
          <p:cNvSpPr/>
          <p:nvPr/>
        </p:nvSpPr>
        <p:spPr>
          <a:xfrm>
            <a:off x="10590048" y="4062550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443A89B-1B5A-4C2F-96D7-6D2C9C3BB7AE}"/>
              </a:ext>
            </a:extLst>
          </p:cNvPr>
          <p:cNvSpPr/>
          <p:nvPr/>
        </p:nvSpPr>
        <p:spPr>
          <a:xfrm>
            <a:off x="11138688" y="4062550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27079BDD-CE80-40A6-80EA-AAB81F4001FF}"/>
              </a:ext>
            </a:extLst>
          </p:cNvPr>
          <p:cNvCxnSpPr>
            <a:stCxn id="45" idx="2"/>
            <a:endCxn id="46" idx="2"/>
          </p:cNvCxnSpPr>
          <p:nvPr/>
        </p:nvCxnSpPr>
        <p:spPr>
          <a:xfrm rot="16200000" flipH="1">
            <a:off x="9492768" y="4336870"/>
            <a:ext cx="12700" cy="54864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D7F985D-B47E-4F0B-BF31-BBE7DB65C435}"/>
                  </a:ext>
                </a:extLst>
              </p:cNvPr>
              <p:cNvSpPr txBox="1"/>
              <p:nvPr/>
            </p:nvSpPr>
            <p:spPr>
              <a:xfrm>
                <a:off x="5419711" y="2936442"/>
                <a:ext cx="163365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6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D7F985D-B47E-4F0B-BF31-BBE7DB65C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9711" y="2936442"/>
                <a:ext cx="1633652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929171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FCB84B5-0530-4C8E-AA4A-9CB0F33B37DA}"/>
              </a:ext>
            </a:extLst>
          </p:cNvPr>
          <p:cNvSpPr/>
          <p:nvPr/>
        </p:nvSpPr>
        <p:spPr>
          <a:xfrm>
            <a:off x="8926286" y="748937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CEE36F-1BD2-4867-B120-8C6BB6A5EBCB}"/>
              </a:ext>
            </a:extLst>
          </p:cNvPr>
          <p:cNvSpPr/>
          <p:nvPr/>
        </p:nvSpPr>
        <p:spPr>
          <a:xfrm>
            <a:off x="9474926" y="748937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AE2EEA-1782-49E4-9855-7479B973CC66}"/>
              </a:ext>
            </a:extLst>
          </p:cNvPr>
          <p:cNvSpPr/>
          <p:nvPr/>
        </p:nvSpPr>
        <p:spPr>
          <a:xfrm>
            <a:off x="10023566" y="748937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F7D49A0-EE07-4C3A-A069-424949A58992}"/>
              </a:ext>
            </a:extLst>
          </p:cNvPr>
          <p:cNvSpPr/>
          <p:nvPr/>
        </p:nvSpPr>
        <p:spPr>
          <a:xfrm>
            <a:off x="10572206" y="748937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6480FF6-F1C5-46B2-984C-BD175AAF8E4C}"/>
              </a:ext>
            </a:extLst>
          </p:cNvPr>
          <p:cNvSpPr/>
          <p:nvPr/>
        </p:nvSpPr>
        <p:spPr>
          <a:xfrm>
            <a:off x="11120846" y="748937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F8317E-AE0C-4CBA-82C5-554BC7F8696A}"/>
              </a:ext>
            </a:extLst>
          </p:cNvPr>
          <p:cNvSpPr txBox="1"/>
          <p:nvPr/>
        </p:nvSpPr>
        <p:spPr>
          <a:xfrm>
            <a:off x="8161603" y="748937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seq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9430244-D54B-4BFB-9DF9-F0C9FD5F9B99}"/>
              </a:ext>
            </a:extLst>
          </p:cNvPr>
          <p:cNvSpPr/>
          <p:nvPr/>
        </p:nvSpPr>
        <p:spPr>
          <a:xfrm>
            <a:off x="8937778" y="287382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9583A4-3829-494C-8945-DD588D8CFDFE}"/>
              </a:ext>
            </a:extLst>
          </p:cNvPr>
          <p:cNvSpPr/>
          <p:nvPr/>
        </p:nvSpPr>
        <p:spPr>
          <a:xfrm>
            <a:off x="9486418" y="287382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17BDA7-3DD4-49A0-8983-3D892F5F68E1}"/>
              </a:ext>
            </a:extLst>
          </p:cNvPr>
          <p:cNvSpPr/>
          <p:nvPr/>
        </p:nvSpPr>
        <p:spPr>
          <a:xfrm>
            <a:off x="10035058" y="287382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159C9A1-C002-4ED5-B8B8-E92930FCC533}"/>
              </a:ext>
            </a:extLst>
          </p:cNvPr>
          <p:cNvSpPr/>
          <p:nvPr/>
        </p:nvSpPr>
        <p:spPr>
          <a:xfrm>
            <a:off x="10583698" y="287382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093D5D-0D3F-4E89-BAEE-CA1ACF72DE7A}"/>
              </a:ext>
            </a:extLst>
          </p:cNvPr>
          <p:cNvSpPr/>
          <p:nvPr/>
        </p:nvSpPr>
        <p:spPr>
          <a:xfrm>
            <a:off x="11132338" y="287382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F81A87-47B8-4B7F-B132-DC1026B66035}"/>
              </a:ext>
            </a:extLst>
          </p:cNvPr>
          <p:cNvSpPr txBox="1"/>
          <p:nvPr/>
        </p:nvSpPr>
        <p:spPr>
          <a:xfrm>
            <a:off x="6399306" y="47896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length=6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289B57-08F1-4CD6-8D6E-DBD715EF7F23}"/>
              </a:ext>
            </a:extLst>
          </p:cNvPr>
          <p:cNvSpPr txBox="1"/>
          <p:nvPr/>
        </p:nvSpPr>
        <p:spPr>
          <a:xfrm>
            <a:off x="6410798" y="474263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min_j=i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4871ED-ECB1-49AC-B7DF-37D63613F25C}"/>
              </a:ext>
            </a:extLst>
          </p:cNvPr>
          <p:cNvSpPr txBox="1"/>
          <p:nvPr/>
        </p:nvSpPr>
        <p:spPr>
          <a:xfrm>
            <a:off x="6399306" y="84402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i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D7F985D-B47E-4F0B-BF31-BBE7DB65C435}"/>
                  </a:ext>
                </a:extLst>
              </p:cNvPr>
              <p:cNvSpPr txBox="1"/>
              <p:nvPr/>
            </p:nvSpPr>
            <p:spPr>
              <a:xfrm>
                <a:off x="6224679" y="3827255"/>
                <a:ext cx="163365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6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D7F985D-B47E-4F0B-BF31-BBE7DB65C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679" y="3827255"/>
                <a:ext cx="1633652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직사각형 50">
            <a:extLst>
              <a:ext uri="{FF2B5EF4-FFF2-40B4-BE49-F238E27FC236}">
                <a16:creationId xmlns:a16="http://schemas.microsoft.com/office/drawing/2014/main" id="{4CD732A8-9813-423B-837A-3484D24F9834}"/>
              </a:ext>
            </a:extLst>
          </p:cNvPr>
          <p:cNvSpPr/>
          <p:nvPr/>
        </p:nvSpPr>
        <p:spPr>
          <a:xfrm>
            <a:off x="11657994" y="748936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6E68EB3-77A0-4B9E-BBD7-4F91EC444372}"/>
              </a:ext>
            </a:extLst>
          </p:cNvPr>
          <p:cNvSpPr/>
          <p:nvPr/>
        </p:nvSpPr>
        <p:spPr>
          <a:xfrm>
            <a:off x="11669486" y="278672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890BEA17-15A9-4665-A267-9B4856F49E6B}"/>
              </a:ext>
            </a:extLst>
          </p:cNvPr>
          <p:cNvSpPr/>
          <p:nvPr/>
        </p:nvSpPr>
        <p:spPr>
          <a:xfrm rot="10800000">
            <a:off x="9573504" y="1314992"/>
            <a:ext cx="374468" cy="33092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E21BCCF-6BB0-494F-B742-5BEEDBFA34B5}"/>
              </a:ext>
            </a:extLst>
          </p:cNvPr>
          <p:cNvSpPr txBox="1"/>
          <p:nvPr/>
        </p:nvSpPr>
        <p:spPr>
          <a:xfrm>
            <a:off x="123272" y="309506"/>
            <a:ext cx="6814686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def selection_sort(seq):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length = len(seq)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for i in range(length-1):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min_j = i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for j in range(i+1, length):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if seq[min_j] &gt; seq[j]: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min_j = j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seq[i], seq[min_j] = seq[min_j], seq[i]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return seq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def test_selection_sort():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seq = [11, 3, 28, 43, 9, 4]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selection_sort(seq)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print(seq)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if __name__  == "__main__":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test_selection_sort()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4" name="화살표: 아래쪽 53">
            <a:extLst>
              <a:ext uri="{FF2B5EF4-FFF2-40B4-BE49-F238E27FC236}">
                <a16:creationId xmlns:a16="http://schemas.microsoft.com/office/drawing/2014/main" id="{B40A54C1-8DE4-4707-B8D8-C0C37B5F373C}"/>
              </a:ext>
            </a:extLst>
          </p:cNvPr>
          <p:cNvSpPr/>
          <p:nvPr/>
        </p:nvSpPr>
        <p:spPr>
          <a:xfrm rot="10800000">
            <a:off x="11745080" y="1297576"/>
            <a:ext cx="374468" cy="330926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13037A1-830D-4899-A416-61F9432E2DCF}"/>
              </a:ext>
            </a:extLst>
          </p:cNvPr>
          <p:cNvSpPr/>
          <p:nvPr/>
        </p:nvSpPr>
        <p:spPr>
          <a:xfrm>
            <a:off x="8937778" y="1985554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A94662C-47AC-4735-B6C9-A78DDE921BC6}"/>
              </a:ext>
            </a:extLst>
          </p:cNvPr>
          <p:cNvSpPr/>
          <p:nvPr/>
        </p:nvSpPr>
        <p:spPr>
          <a:xfrm>
            <a:off x="9486418" y="1985554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8894E67-C4F6-42A6-AFF7-C96AD6739763}"/>
              </a:ext>
            </a:extLst>
          </p:cNvPr>
          <p:cNvSpPr/>
          <p:nvPr/>
        </p:nvSpPr>
        <p:spPr>
          <a:xfrm>
            <a:off x="10035058" y="1985554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489F8A7-F9B2-4178-B731-D4323FDC392E}"/>
              </a:ext>
            </a:extLst>
          </p:cNvPr>
          <p:cNvSpPr/>
          <p:nvPr/>
        </p:nvSpPr>
        <p:spPr>
          <a:xfrm>
            <a:off x="10583698" y="1985554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D57C85E-A559-4FCE-A096-80969E9D3116}"/>
              </a:ext>
            </a:extLst>
          </p:cNvPr>
          <p:cNvSpPr/>
          <p:nvPr/>
        </p:nvSpPr>
        <p:spPr>
          <a:xfrm>
            <a:off x="11132338" y="1985554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1B81997-CC91-4D98-9785-691E0586AAF9}"/>
              </a:ext>
            </a:extLst>
          </p:cNvPr>
          <p:cNvSpPr/>
          <p:nvPr/>
        </p:nvSpPr>
        <p:spPr>
          <a:xfrm>
            <a:off x="11669486" y="1985553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1" name="화살표: 아래쪽 60">
            <a:extLst>
              <a:ext uri="{FF2B5EF4-FFF2-40B4-BE49-F238E27FC236}">
                <a16:creationId xmlns:a16="http://schemas.microsoft.com/office/drawing/2014/main" id="{E5E30912-E99B-46FF-A02A-1CE68780BD38}"/>
              </a:ext>
            </a:extLst>
          </p:cNvPr>
          <p:cNvSpPr/>
          <p:nvPr/>
        </p:nvSpPr>
        <p:spPr>
          <a:xfrm rot="10800000">
            <a:off x="11232487" y="3692433"/>
            <a:ext cx="374468" cy="33092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2" name="화살표: 아래쪽 61">
            <a:extLst>
              <a:ext uri="{FF2B5EF4-FFF2-40B4-BE49-F238E27FC236}">
                <a16:creationId xmlns:a16="http://schemas.microsoft.com/office/drawing/2014/main" id="{9FCC53E5-440B-46DD-87C9-F0771A32AD18}"/>
              </a:ext>
            </a:extLst>
          </p:cNvPr>
          <p:cNvSpPr/>
          <p:nvPr/>
        </p:nvSpPr>
        <p:spPr>
          <a:xfrm rot="10800000">
            <a:off x="11807253" y="3692433"/>
            <a:ext cx="374468" cy="330926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F760155-8A4D-45B1-812E-599F586667D5}"/>
              </a:ext>
            </a:extLst>
          </p:cNvPr>
          <p:cNvSpPr/>
          <p:nvPr/>
        </p:nvSpPr>
        <p:spPr>
          <a:xfrm>
            <a:off x="8937778" y="3143794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C711689-686B-4E8E-8E26-0ADFBBFD1B33}"/>
              </a:ext>
            </a:extLst>
          </p:cNvPr>
          <p:cNvSpPr/>
          <p:nvPr/>
        </p:nvSpPr>
        <p:spPr>
          <a:xfrm>
            <a:off x="9486418" y="3143794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A41BE2C-68B4-484F-9FD6-C0684312B835}"/>
              </a:ext>
            </a:extLst>
          </p:cNvPr>
          <p:cNvSpPr/>
          <p:nvPr/>
        </p:nvSpPr>
        <p:spPr>
          <a:xfrm>
            <a:off x="10035058" y="3143794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02DB543-D96F-42FB-8B64-E22E628CCE4C}"/>
              </a:ext>
            </a:extLst>
          </p:cNvPr>
          <p:cNvSpPr/>
          <p:nvPr/>
        </p:nvSpPr>
        <p:spPr>
          <a:xfrm>
            <a:off x="10583698" y="3143794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E569F2E-4A5E-4C48-94D4-7AD4022C2C6C}"/>
              </a:ext>
            </a:extLst>
          </p:cNvPr>
          <p:cNvSpPr/>
          <p:nvPr/>
        </p:nvSpPr>
        <p:spPr>
          <a:xfrm>
            <a:off x="11132338" y="3143794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728D89C-BD62-45DB-8A63-620AA92401C5}"/>
              </a:ext>
            </a:extLst>
          </p:cNvPr>
          <p:cNvSpPr/>
          <p:nvPr/>
        </p:nvSpPr>
        <p:spPr>
          <a:xfrm>
            <a:off x="11669486" y="3143793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9" name="화살표: 아래쪽 68">
            <a:extLst>
              <a:ext uri="{FF2B5EF4-FFF2-40B4-BE49-F238E27FC236}">
                <a16:creationId xmlns:a16="http://schemas.microsoft.com/office/drawing/2014/main" id="{17A42908-60C2-496F-9C98-0C5DBB28C2B0}"/>
              </a:ext>
            </a:extLst>
          </p:cNvPr>
          <p:cNvSpPr/>
          <p:nvPr/>
        </p:nvSpPr>
        <p:spPr>
          <a:xfrm rot="10800000">
            <a:off x="11249299" y="4850672"/>
            <a:ext cx="374468" cy="33092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0" name="화살표: 아래쪽 69">
            <a:extLst>
              <a:ext uri="{FF2B5EF4-FFF2-40B4-BE49-F238E27FC236}">
                <a16:creationId xmlns:a16="http://schemas.microsoft.com/office/drawing/2014/main" id="{E43B4317-370E-4588-B495-628F8BD06134}"/>
              </a:ext>
            </a:extLst>
          </p:cNvPr>
          <p:cNvSpPr/>
          <p:nvPr/>
        </p:nvSpPr>
        <p:spPr>
          <a:xfrm rot="10800000">
            <a:off x="11743509" y="4850672"/>
            <a:ext cx="374468" cy="330926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81D785B-2D5A-4756-98C3-7582A8D1B4D0}"/>
              </a:ext>
            </a:extLst>
          </p:cNvPr>
          <p:cNvSpPr/>
          <p:nvPr/>
        </p:nvSpPr>
        <p:spPr>
          <a:xfrm>
            <a:off x="8926286" y="4302033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6A3396F0-8F8B-433E-BF1F-6B88BBCB1752}"/>
              </a:ext>
            </a:extLst>
          </p:cNvPr>
          <p:cNvSpPr/>
          <p:nvPr/>
        </p:nvSpPr>
        <p:spPr>
          <a:xfrm>
            <a:off x="9474926" y="4302033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F91563E-858E-4D50-85E9-7EBBE72597FE}"/>
              </a:ext>
            </a:extLst>
          </p:cNvPr>
          <p:cNvSpPr/>
          <p:nvPr/>
        </p:nvSpPr>
        <p:spPr>
          <a:xfrm>
            <a:off x="10023566" y="4302033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2345282E-C593-48E8-A2D6-49778A011778}"/>
              </a:ext>
            </a:extLst>
          </p:cNvPr>
          <p:cNvSpPr/>
          <p:nvPr/>
        </p:nvSpPr>
        <p:spPr>
          <a:xfrm>
            <a:off x="10572206" y="4302033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A71DB2C-E9E9-4C66-835C-8E95C6E0BC8C}"/>
              </a:ext>
            </a:extLst>
          </p:cNvPr>
          <p:cNvSpPr/>
          <p:nvPr/>
        </p:nvSpPr>
        <p:spPr>
          <a:xfrm>
            <a:off x="11120846" y="4302033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CB897711-A7AA-4555-A7F5-FAF986395A7D}"/>
              </a:ext>
            </a:extLst>
          </p:cNvPr>
          <p:cNvSpPr/>
          <p:nvPr/>
        </p:nvSpPr>
        <p:spPr>
          <a:xfrm>
            <a:off x="11657994" y="4302032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7" name="화살표: 아래쪽 76">
            <a:extLst>
              <a:ext uri="{FF2B5EF4-FFF2-40B4-BE49-F238E27FC236}">
                <a16:creationId xmlns:a16="http://schemas.microsoft.com/office/drawing/2014/main" id="{BD8A095F-DF11-4979-BA88-BA7E9619FAD0}"/>
              </a:ext>
            </a:extLst>
          </p:cNvPr>
          <p:cNvSpPr/>
          <p:nvPr/>
        </p:nvSpPr>
        <p:spPr>
          <a:xfrm rot="10800000">
            <a:off x="11248530" y="6004555"/>
            <a:ext cx="374468" cy="33092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8" name="화살표: 아래쪽 77">
            <a:extLst>
              <a:ext uri="{FF2B5EF4-FFF2-40B4-BE49-F238E27FC236}">
                <a16:creationId xmlns:a16="http://schemas.microsoft.com/office/drawing/2014/main" id="{B522078D-D893-42FD-8C64-A86C60F9A456}"/>
              </a:ext>
            </a:extLst>
          </p:cNvPr>
          <p:cNvSpPr/>
          <p:nvPr/>
        </p:nvSpPr>
        <p:spPr>
          <a:xfrm rot="10800000">
            <a:off x="11742740" y="6004555"/>
            <a:ext cx="374468" cy="330926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21F16F2-A373-449A-9BF7-F11CF560CEE3}"/>
              </a:ext>
            </a:extLst>
          </p:cNvPr>
          <p:cNvSpPr/>
          <p:nvPr/>
        </p:nvSpPr>
        <p:spPr>
          <a:xfrm>
            <a:off x="8925517" y="5455916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8F6D24F-DE11-4A32-ACA7-274680BCB0BA}"/>
              </a:ext>
            </a:extLst>
          </p:cNvPr>
          <p:cNvSpPr/>
          <p:nvPr/>
        </p:nvSpPr>
        <p:spPr>
          <a:xfrm>
            <a:off x="9474157" y="5455916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0A7F376B-C7F6-496F-9E33-9EABAC7F6741}"/>
              </a:ext>
            </a:extLst>
          </p:cNvPr>
          <p:cNvSpPr/>
          <p:nvPr/>
        </p:nvSpPr>
        <p:spPr>
          <a:xfrm>
            <a:off x="10022797" y="5455916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D70B249-D492-41E3-A5C5-32B5259B3027}"/>
              </a:ext>
            </a:extLst>
          </p:cNvPr>
          <p:cNvSpPr/>
          <p:nvPr/>
        </p:nvSpPr>
        <p:spPr>
          <a:xfrm>
            <a:off x="10571437" y="5455916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E22198A-2EF4-482E-9841-B9FD5AFED2EB}"/>
              </a:ext>
            </a:extLst>
          </p:cNvPr>
          <p:cNvSpPr/>
          <p:nvPr/>
        </p:nvSpPr>
        <p:spPr>
          <a:xfrm>
            <a:off x="11120077" y="5455916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AA2492FF-0BB8-495B-8FA6-AAC773A628F2}"/>
              </a:ext>
            </a:extLst>
          </p:cNvPr>
          <p:cNvSpPr/>
          <p:nvPr/>
        </p:nvSpPr>
        <p:spPr>
          <a:xfrm>
            <a:off x="11657225" y="5455915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21055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FCB84B5-0530-4C8E-AA4A-9CB0F33B37DA}"/>
              </a:ext>
            </a:extLst>
          </p:cNvPr>
          <p:cNvSpPr/>
          <p:nvPr/>
        </p:nvSpPr>
        <p:spPr>
          <a:xfrm>
            <a:off x="8926286" y="748937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CEE36F-1BD2-4867-B120-8C6BB6A5EBCB}"/>
              </a:ext>
            </a:extLst>
          </p:cNvPr>
          <p:cNvSpPr/>
          <p:nvPr/>
        </p:nvSpPr>
        <p:spPr>
          <a:xfrm>
            <a:off x="9474926" y="748937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AE2EEA-1782-49E4-9855-7479B973CC66}"/>
              </a:ext>
            </a:extLst>
          </p:cNvPr>
          <p:cNvSpPr/>
          <p:nvPr/>
        </p:nvSpPr>
        <p:spPr>
          <a:xfrm>
            <a:off x="10023566" y="748937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F7D49A0-EE07-4C3A-A069-424949A58992}"/>
              </a:ext>
            </a:extLst>
          </p:cNvPr>
          <p:cNvSpPr/>
          <p:nvPr/>
        </p:nvSpPr>
        <p:spPr>
          <a:xfrm>
            <a:off x="10572206" y="748937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6480FF6-F1C5-46B2-984C-BD175AAF8E4C}"/>
              </a:ext>
            </a:extLst>
          </p:cNvPr>
          <p:cNvSpPr/>
          <p:nvPr/>
        </p:nvSpPr>
        <p:spPr>
          <a:xfrm>
            <a:off x="11120846" y="748937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F8317E-AE0C-4CBA-82C5-554BC7F8696A}"/>
              </a:ext>
            </a:extLst>
          </p:cNvPr>
          <p:cNvSpPr txBox="1"/>
          <p:nvPr/>
        </p:nvSpPr>
        <p:spPr>
          <a:xfrm>
            <a:off x="8161603" y="748937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seq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9430244-D54B-4BFB-9DF9-F0C9FD5F9B99}"/>
              </a:ext>
            </a:extLst>
          </p:cNvPr>
          <p:cNvSpPr/>
          <p:nvPr/>
        </p:nvSpPr>
        <p:spPr>
          <a:xfrm>
            <a:off x="8937778" y="287382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9583A4-3829-494C-8945-DD588D8CFDFE}"/>
              </a:ext>
            </a:extLst>
          </p:cNvPr>
          <p:cNvSpPr/>
          <p:nvPr/>
        </p:nvSpPr>
        <p:spPr>
          <a:xfrm>
            <a:off x="9486418" y="287382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17BDA7-3DD4-49A0-8983-3D892F5F68E1}"/>
              </a:ext>
            </a:extLst>
          </p:cNvPr>
          <p:cNvSpPr/>
          <p:nvPr/>
        </p:nvSpPr>
        <p:spPr>
          <a:xfrm>
            <a:off x="10035058" y="287382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159C9A1-C002-4ED5-B8B8-E92930FCC533}"/>
              </a:ext>
            </a:extLst>
          </p:cNvPr>
          <p:cNvSpPr/>
          <p:nvPr/>
        </p:nvSpPr>
        <p:spPr>
          <a:xfrm>
            <a:off x="10583698" y="287382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093D5D-0D3F-4E89-BAEE-CA1ACF72DE7A}"/>
              </a:ext>
            </a:extLst>
          </p:cNvPr>
          <p:cNvSpPr/>
          <p:nvPr/>
        </p:nvSpPr>
        <p:spPr>
          <a:xfrm>
            <a:off x="11132338" y="287382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F81A87-47B8-4B7F-B132-DC1026B66035}"/>
              </a:ext>
            </a:extLst>
          </p:cNvPr>
          <p:cNvSpPr txBox="1"/>
          <p:nvPr/>
        </p:nvSpPr>
        <p:spPr>
          <a:xfrm>
            <a:off x="6399306" y="47896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length=6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289B57-08F1-4CD6-8D6E-DBD715EF7F23}"/>
              </a:ext>
            </a:extLst>
          </p:cNvPr>
          <p:cNvSpPr txBox="1"/>
          <p:nvPr/>
        </p:nvSpPr>
        <p:spPr>
          <a:xfrm>
            <a:off x="6410798" y="474263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min_j=i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4871ED-ECB1-49AC-B7DF-37D63613F25C}"/>
              </a:ext>
            </a:extLst>
          </p:cNvPr>
          <p:cNvSpPr txBox="1"/>
          <p:nvPr/>
        </p:nvSpPr>
        <p:spPr>
          <a:xfrm>
            <a:off x="6399306" y="84402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i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D7F985D-B47E-4F0B-BF31-BBE7DB65C435}"/>
                  </a:ext>
                </a:extLst>
              </p:cNvPr>
              <p:cNvSpPr txBox="1"/>
              <p:nvPr/>
            </p:nvSpPr>
            <p:spPr>
              <a:xfrm>
                <a:off x="6669772" y="3501671"/>
                <a:ext cx="163365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6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D7F985D-B47E-4F0B-BF31-BBE7DB65C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9772" y="3501671"/>
                <a:ext cx="1633652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직사각형 50">
            <a:extLst>
              <a:ext uri="{FF2B5EF4-FFF2-40B4-BE49-F238E27FC236}">
                <a16:creationId xmlns:a16="http://schemas.microsoft.com/office/drawing/2014/main" id="{4CD732A8-9813-423B-837A-3484D24F9834}"/>
              </a:ext>
            </a:extLst>
          </p:cNvPr>
          <p:cNvSpPr/>
          <p:nvPr/>
        </p:nvSpPr>
        <p:spPr>
          <a:xfrm>
            <a:off x="11657994" y="748936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6E68EB3-77A0-4B9E-BBD7-4F91EC444372}"/>
              </a:ext>
            </a:extLst>
          </p:cNvPr>
          <p:cNvSpPr/>
          <p:nvPr/>
        </p:nvSpPr>
        <p:spPr>
          <a:xfrm>
            <a:off x="11669486" y="278672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E21BCCF-6BB0-494F-B742-5BEEDBFA34B5}"/>
              </a:ext>
            </a:extLst>
          </p:cNvPr>
          <p:cNvSpPr txBox="1"/>
          <p:nvPr/>
        </p:nvSpPr>
        <p:spPr>
          <a:xfrm>
            <a:off x="123272" y="309506"/>
            <a:ext cx="6814686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def insertion_sort(seq):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for i in range(1, len(seq)):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j = i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while j &gt; 0 and seq[j-1] &gt; seq[j]: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seq[j-1], seq[j] = seq[j], seq[j-1]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j -= 1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return seq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def test_insertion_sort():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seq = [11, 3, 28, 43, 9, 4]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insertion_sort(seq)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print(seq)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if __name__  == "__main__":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test_insertion_sort()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92091977-CF09-4C0C-AFCE-6CC8F3561394}"/>
              </a:ext>
            </a:extLst>
          </p:cNvPr>
          <p:cNvSpPr/>
          <p:nvPr/>
        </p:nvSpPr>
        <p:spPr>
          <a:xfrm>
            <a:off x="8997260" y="1824446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7354BC10-74A8-43D8-9E19-54C37636F15B}"/>
              </a:ext>
            </a:extLst>
          </p:cNvPr>
          <p:cNvSpPr/>
          <p:nvPr/>
        </p:nvSpPr>
        <p:spPr>
          <a:xfrm>
            <a:off x="9545900" y="1824446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198F3A73-C575-44F1-9897-ED7C52B714C0}"/>
              </a:ext>
            </a:extLst>
          </p:cNvPr>
          <p:cNvSpPr/>
          <p:nvPr/>
        </p:nvSpPr>
        <p:spPr>
          <a:xfrm>
            <a:off x="10094540" y="1824446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71833F0-9AEC-4CA5-876D-E70FB82AFE03}"/>
              </a:ext>
            </a:extLst>
          </p:cNvPr>
          <p:cNvSpPr/>
          <p:nvPr/>
        </p:nvSpPr>
        <p:spPr>
          <a:xfrm>
            <a:off x="10643180" y="1824446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E93F3A81-3D29-4D93-9E74-36F881B18A44}"/>
              </a:ext>
            </a:extLst>
          </p:cNvPr>
          <p:cNvSpPr/>
          <p:nvPr/>
        </p:nvSpPr>
        <p:spPr>
          <a:xfrm>
            <a:off x="11191820" y="1824446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E35536CF-9C59-4DEB-BC71-64C5ABC20BD9}"/>
              </a:ext>
            </a:extLst>
          </p:cNvPr>
          <p:cNvSpPr/>
          <p:nvPr/>
        </p:nvSpPr>
        <p:spPr>
          <a:xfrm>
            <a:off x="11730448" y="1832326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869A6DB8-59EF-4133-9A11-CFA65C55278A}"/>
              </a:ext>
            </a:extLst>
          </p:cNvPr>
          <p:cNvSpPr/>
          <p:nvPr/>
        </p:nvSpPr>
        <p:spPr>
          <a:xfrm>
            <a:off x="9007449" y="2471055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B24F155B-EC27-41DE-AB73-45292E014343}"/>
              </a:ext>
            </a:extLst>
          </p:cNvPr>
          <p:cNvSpPr/>
          <p:nvPr/>
        </p:nvSpPr>
        <p:spPr>
          <a:xfrm>
            <a:off x="9556089" y="2471055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D15DBF4B-4358-48CE-AC94-BBE9D234C3C7}"/>
              </a:ext>
            </a:extLst>
          </p:cNvPr>
          <p:cNvSpPr/>
          <p:nvPr/>
        </p:nvSpPr>
        <p:spPr>
          <a:xfrm>
            <a:off x="10104729" y="2471055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937152E-1326-437E-A147-4903766A50A7}"/>
              </a:ext>
            </a:extLst>
          </p:cNvPr>
          <p:cNvSpPr/>
          <p:nvPr/>
        </p:nvSpPr>
        <p:spPr>
          <a:xfrm>
            <a:off x="10653369" y="2471055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B84CB5F3-D0F7-4ABD-8FFA-095EC5CC206C}"/>
              </a:ext>
            </a:extLst>
          </p:cNvPr>
          <p:cNvSpPr/>
          <p:nvPr/>
        </p:nvSpPr>
        <p:spPr>
          <a:xfrm>
            <a:off x="11202009" y="2471055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B538A608-7D5F-417C-BB1C-F350F79767EC}"/>
              </a:ext>
            </a:extLst>
          </p:cNvPr>
          <p:cNvSpPr/>
          <p:nvPr/>
        </p:nvSpPr>
        <p:spPr>
          <a:xfrm>
            <a:off x="11750649" y="2471055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DDFE74AD-6EA4-4307-A495-961E420AFB83}"/>
              </a:ext>
            </a:extLst>
          </p:cNvPr>
          <p:cNvSpPr/>
          <p:nvPr/>
        </p:nvSpPr>
        <p:spPr>
          <a:xfrm>
            <a:off x="9028183" y="3168923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86BC5D73-C68A-4799-81E4-A353AC0D19C8}"/>
              </a:ext>
            </a:extLst>
          </p:cNvPr>
          <p:cNvSpPr/>
          <p:nvPr/>
        </p:nvSpPr>
        <p:spPr>
          <a:xfrm>
            <a:off x="9576823" y="3168923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5EF96C37-B5C6-44FC-8ABE-76DD2343E674}"/>
              </a:ext>
            </a:extLst>
          </p:cNvPr>
          <p:cNvSpPr/>
          <p:nvPr/>
        </p:nvSpPr>
        <p:spPr>
          <a:xfrm>
            <a:off x="10125463" y="3168923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132101CF-870C-49E0-B5FC-2DDB28C21B37}"/>
              </a:ext>
            </a:extLst>
          </p:cNvPr>
          <p:cNvSpPr/>
          <p:nvPr/>
        </p:nvSpPr>
        <p:spPr>
          <a:xfrm>
            <a:off x="10674103" y="3168923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3E99B439-CEED-4FB7-9D8C-A135466C48C6}"/>
              </a:ext>
            </a:extLst>
          </p:cNvPr>
          <p:cNvSpPr/>
          <p:nvPr/>
        </p:nvSpPr>
        <p:spPr>
          <a:xfrm>
            <a:off x="11222743" y="3168923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95DE4D0-5013-43D1-A86D-A2374693C599}"/>
              </a:ext>
            </a:extLst>
          </p:cNvPr>
          <p:cNvSpPr/>
          <p:nvPr/>
        </p:nvSpPr>
        <p:spPr>
          <a:xfrm>
            <a:off x="11771383" y="3168923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80CCC527-124E-4C88-8FBD-1EE5B9A80335}"/>
              </a:ext>
            </a:extLst>
          </p:cNvPr>
          <p:cNvGrpSpPr/>
          <p:nvPr/>
        </p:nvGrpSpPr>
        <p:grpSpPr>
          <a:xfrm>
            <a:off x="11872832" y="5183168"/>
            <a:ext cx="406256" cy="819786"/>
            <a:chOff x="9013372" y="2663996"/>
            <a:chExt cx="406256" cy="819786"/>
          </a:xfrm>
        </p:grpSpPr>
        <p:sp>
          <p:nvSpPr>
            <p:cNvPr id="117" name="화살표: 아래쪽 116">
              <a:extLst>
                <a:ext uri="{FF2B5EF4-FFF2-40B4-BE49-F238E27FC236}">
                  <a16:creationId xmlns:a16="http://schemas.microsoft.com/office/drawing/2014/main" id="{5B0895E9-D3E8-43B1-81A4-5973CC4FAA3D}"/>
                </a:ext>
              </a:extLst>
            </p:cNvPr>
            <p:cNvSpPr/>
            <p:nvPr/>
          </p:nvSpPr>
          <p:spPr>
            <a:xfrm rot="10800000">
              <a:off x="9013372" y="2663996"/>
              <a:ext cx="374468" cy="330926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30DEAB1-C327-421D-975A-AB27DF460912}"/>
                </a:ext>
              </a:extLst>
            </p:cNvPr>
            <p:cNvSpPr txBox="1"/>
            <p:nvPr/>
          </p:nvSpPr>
          <p:spPr>
            <a:xfrm>
              <a:off x="9037792" y="2960562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800">
                  <a:latin typeface="Consolas" panose="020B0609020204030204" pitchFamily="49" charset="0"/>
                </a:rPr>
                <a:t>i</a:t>
              </a:r>
              <a:endParaRPr lang="ko-KR" altLang="en-US" sz="28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428E0CF4-60C9-49B5-B1ED-CECF4F5E7726}"/>
              </a:ext>
            </a:extLst>
          </p:cNvPr>
          <p:cNvGrpSpPr/>
          <p:nvPr/>
        </p:nvGrpSpPr>
        <p:grpSpPr>
          <a:xfrm>
            <a:off x="10248269" y="5128245"/>
            <a:ext cx="413624" cy="819786"/>
            <a:chOff x="9632984" y="2663996"/>
            <a:chExt cx="413624" cy="819786"/>
          </a:xfrm>
        </p:grpSpPr>
        <p:sp>
          <p:nvSpPr>
            <p:cNvPr id="120" name="화살표: 아래쪽 119">
              <a:extLst>
                <a:ext uri="{FF2B5EF4-FFF2-40B4-BE49-F238E27FC236}">
                  <a16:creationId xmlns:a16="http://schemas.microsoft.com/office/drawing/2014/main" id="{66864B76-2DAD-404C-95C4-FD5169AEAC3F}"/>
                </a:ext>
              </a:extLst>
            </p:cNvPr>
            <p:cNvSpPr/>
            <p:nvPr/>
          </p:nvSpPr>
          <p:spPr>
            <a:xfrm rot="10800000">
              <a:off x="9632984" y="2663996"/>
              <a:ext cx="374468" cy="330926"/>
            </a:xfrm>
            <a:prstGeom prst="down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45F9C6B0-A8D2-460A-B392-17A1F49B79F5}"/>
                </a:ext>
              </a:extLst>
            </p:cNvPr>
            <p:cNvSpPr txBox="1"/>
            <p:nvPr/>
          </p:nvSpPr>
          <p:spPr>
            <a:xfrm>
              <a:off x="9664772" y="2960562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800">
                  <a:latin typeface="Consolas" panose="020B0609020204030204" pitchFamily="49" charset="0"/>
                </a:rPr>
                <a:t>j</a:t>
              </a:r>
              <a:endParaRPr lang="ko-KR" altLang="en-US" sz="28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10EFB6D4-2FB3-42A1-BD1D-EFE123811B13}"/>
              </a:ext>
            </a:extLst>
          </p:cNvPr>
          <p:cNvSpPr/>
          <p:nvPr/>
        </p:nvSpPr>
        <p:spPr>
          <a:xfrm>
            <a:off x="9028183" y="3873682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B790D05D-2654-4B15-94C5-50C3FE7FBDE0}"/>
              </a:ext>
            </a:extLst>
          </p:cNvPr>
          <p:cNvSpPr/>
          <p:nvPr/>
        </p:nvSpPr>
        <p:spPr>
          <a:xfrm>
            <a:off x="9576823" y="3873682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318297C3-8CD1-4F1C-BB7D-B25AB5043504}"/>
              </a:ext>
            </a:extLst>
          </p:cNvPr>
          <p:cNvSpPr/>
          <p:nvPr/>
        </p:nvSpPr>
        <p:spPr>
          <a:xfrm>
            <a:off x="10125463" y="3873682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CC5E3705-39E0-4134-8A55-FEA54C1B2189}"/>
              </a:ext>
            </a:extLst>
          </p:cNvPr>
          <p:cNvSpPr/>
          <p:nvPr/>
        </p:nvSpPr>
        <p:spPr>
          <a:xfrm>
            <a:off x="10674103" y="3873682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891C08E1-BF3C-4DE9-810B-2242618ECC87}"/>
              </a:ext>
            </a:extLst>
          </p:cNvPr>
          <p:cNvSpPr/>
          <p:nvPr/>
        </p:nvSpPr>
        <p:spPr>
          <a:xfrm>
            <a:off x="11222743" y="3873682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69D53293-81DD-4636-90ED-0925913098F3}"/>
              </a:ext>
            </a:extLst>
          </p:cNvPr>
          <p:cNvSpPr/>
          <p:nvPr/>
        </p:nvSpPr>
        <p:spPr>
          <a:xfrm>
            <a:off x="11771383" y="3873682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5E55E510-1440-4F4A-91D5-AB16CAFA25CF}"/>
              </a:ext>
            </a:extLst>
          </p:cNvPr>
          <p:cNvSpPr/>
          <p:nvPr/>
        </p:nvSpPr>
        <p:spPr>
          <a:xfrm>
            <a:off x="9028183" y="4578037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C61465C5-A115-48F8-97EA-31D3496868AD}"/>
              </a:ext>
            </a:extLst>
          </p:cNvPr>
          <p:cNvSpPr/>
          <p:nvPr/>
        </p:nvSpPr>
        <p:spPr>
          <a:xfrm>
            <a:off x="9576823" y="4578037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A1C2CEE4-8C7A-4DBC-B8FB-339C1CC88437}"/>
              </a:ext>
            </a:extLst>
          </p:cNvPr>
          <p:cNvSpPr/>
          <p:nvPr/>
        </p:nvSpPr>
        <p:spPr>
          <a:xfrm>
            <a:off x="10125463" y="4578037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E996A6B0-CF3A-4165-88D4-DFE799194007}"/>
              </a:ext>
            </a:extLst>
          </p:cNvPr>
          <p:cNvSpPr/>
          <p:nvPr/>
        </p:nvSpPr>
        <p:spPr>
          <a:xfrm>
            <a:off x="10674103" y="4578037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94F01A64-E707-4896-94EA-A25048D41982}"/>
              </a:ext>
            </a:extLst>
          </p:cNvPr>
          <p:cNvSpPr/>
          <p:nvPr/>
        </p:nvSpPr>
        <p:spPr>
          <a:xfrm>
            <a:off x="11222743" y="4578037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35E5DEDA-6B30-4F09-9C91-0B18016E36CD}"/>
              </a:ext>
            </a:extLst>
          </p:cNvPr>
          <p:cNvSpPr/>
          <p:nvPr/>
        </p:nvSpPr>
        <p:spPr>
          <a:xfrm>
            <a:off x="11771383" y="4578037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77176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FCB84B5-0530-4C8E-AA4A-9CB0F33B37DA}"/>
              </a:ext>
            </a:extLst>
          </p:cNvPr>
          <p:cNvSpPr/>
          <p:nvPr/>
        </p:nvSpPr>
        <p:spPr>
          <a:xfrm>
            <a:off x="8926286" y="748937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CEE36F-1BD2-4867-B120-8C6BB6A5EBCB}"/>
              </a:ext>
            </a:extLst>
          </p:cNvPr>
          <p:cNvSpPr/>
          <p:nvPr/>
        </p:nvSpPr>
        <p:spPr>
          <a:xfrm>
            <a:off x="9474926" y="748937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AE2EEA-1782-49E4-9855-7479B973CC66}"/>
              </a:ext>
            </a:extLst>
          </p:cNvPr>
          <p:cNvSpPr/>
          <p:nvPr/>
        </p:nvSpPr>
        <p:spPr>
          <a:xfrm>
            <a:off x="10023566" y="748937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F7D49A0-EE07-4C3A-A069-424949A58992}"/>
              </a:ext>
            </a:extLst>
          </p:cNvPr>
          <p:cNvSpPr/>
          <p:nvPr/>
        </p:nvSpPr>
        <p:spPr>
          <a:xfrm>
            <a:off x="10572206" y="748937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6480FF6-F1C5-46B2-984C-BD175AAF8E4C}"/>
              </a:ext>
            </a:extLst>
          </p:cNvPr>
          <p:cNvSpPr/>
          <p:nvPr/>
        </p:nvSpPr>
        <p:spPr>
          <a:xfrm>
            <a:off x="11120846" y="748937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F8317E-AE0C-4CBA-82C5-554BC7F8696A}"/>
              </a:ext>
            </a:extLst>
          </p:cNvPr>
          <p:cNvSpPr txBox="1"/>
          <p:nvPr/>
        </p:nvSpPr>
        <p:spPr>
          <a:xfrm>
            <a:off x="8161603" y="748937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seq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9430244-D54B-4BFB-9DF9-F0C9FD5F9B99}"/>
              </a:ext>
            </a:extLst>
          </p:cNvPr>
          <p:cNvSpPr/>
          <p:nvPr/>
        </p:nvSpPr>
        <p:spPr>
          <a:xfrm>
            <a:off x="8937778" y="287382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9583A4-3829-494C-8945-DD588D8CFDFE}"/>
              </a:ext>
            </a:extLst>
          </p:cNvPr>
          <p:cNvSpPr/>
          <p:nvPr/>
        </p:nvSpPr>
        <p:spPr>
          <a:xfrm>
            <a:off x="9486418" y="287382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17BDA7-3DD4-49A0-8983-3D892F5F68E1}"/>
              </a:ext>
            </a:extLst>
          </p:cNvPr>
          <p:cNvSpPr/>
          <p:nvPr/>
        </p:nvSpPr>
        <p:spPr>
          <a:xfrm>
            <a:off x="10035058" y="287382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159C9A1-C002-4ED5-B8B8-E92930FCC533}"/>
              </a:ext>
            </a:extLst>
          </p:cNvPr>
          <p:cNvSpPr/>
          <p:nvPr/>
        </p:nvSpPr>
        <p:spPr>
          <a:xfrm>
            <a:off x="10583698" y="287382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093D5D-0D3F-4E89-BAEE-CA1ACF72DE7A}"/>
              </a:ext>
            </a:extLst>
          </p:cNvPr>
          <p:cNvSpPr/>
          <p:nvPr/>
        </p:nvSpPr>
        <p:spPr>
          <a:xfrm>
            <a:off x="11132338" y="287382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4871ED-ECB1-49AC-B7DF-37D63613F25C}"/>
              </a:ext>
            </a:extLst>
          </p:cNvPr>
          <p:cNvSpPr txBox="1"/>
          <p:nvPr/>
        </p:nvSpPr>
        <p:spPr>
          <a:xfrm>
            <a:off x="6761788" y="705393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i=5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D7F985D-B47E-4F0B-BF31-BBE7DB65C435}"/>
                  </a:ext>
                </a:extLst>
              </p:cNvPr>
              <p:cNvSpPr txBox="1"/>
              <p:nvPr/>
            </p:nvSpPr>
            <p:spPr>
              <a:xfrm>
                <a:off x="4382890" y="6047192"/>
                <a:ext cx="163365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6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D7F985D-B47E-4F0B-BF31-BBE7DB65C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2890" y="6047192"/>
                <a:ext cx="1633652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직사각형 50">
            <a:extLst>
              <a:ext uri="{FF2B5EF4-FFF2-40B4-BE49-F238E27FC236}">
                <a16:creationId xmlns:a16="http://schemas.microsoft.com/office/drawing/2014/main" id="{4CD732A8-9813-423B-837A-3484D24F9834}"/>
              </a:ext>
            </a:extLst>
          </p:cNvPr>
          <p:cNvSpPr/>
          <p:nvPr/>
        </p:nvSpPr>
        <p:spPr>
          <a:xfrm>
            <a:off x="11657994" y="748936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6E68EB3-77A0-4B9E-BBD7-4F91EC444372}"/>
              </a:ext>
            </a:extLst>
          </p:cNvPr>
          <p:cNvSpPr/>
          <p:nvPr/>
        </p:nvSpPr>
        <p:spPr>
          <a:xfrm>
            <a:off x="11669486" y="278672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E21BCCF-6BB0-494F-B742-5BEEDBFA34B5}"/>
              </a:ext>
            </a:extLst>
          </p:cNvPr>
          <p:cNvSpPr txBox="1"/>
          <p:nvPr/>
        </p:nvSpPr>
        <p:spPr>
          <a:xfrm>
            <a:off x="123272" y="309506"/>
            <a:ext cx="6250429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def insertion_sort_rec(seq, i=None):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if i is None: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i = len(seq) - 1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if i == 0 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return i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insertion_sort_rec(seq, i-1)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j=i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while j &gt; 0 and seq[j-1] &gt; seq[j]: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seq[j-1], seq[j] = seq[j], seq[j-1]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j -= 1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return seq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def test_insertion_sort_rec():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seq = [11, 3, 28, 43, 9, 4]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insertion_sort_rec(seq)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print(seq)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if __name__  == "__main__":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test_insertion_sort()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57E0ECC-CB77-40C1-B18C-763D075815BD}"/>
              </a:ext>
            </a:extLst>
          </p:cNvPr>
          <p:cNvSpPr txBox="1"/>
          <p:nvPr/>
        </p:nvSpPr>
        <p:spPr>
          <a:xfrm>
            <a:off x="6372553" y="2946579"/>
            <a:ext cx="6099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seq=insertion_sort_rec(seq, 5)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92779D3-B321-44B9-A225-4CCCB988E129}"/>
              </a:ext>
            </a:extLst>
          </p:cNvPr>
          <p:cNvSpPr txBox="1"/>
          <p:nvPr/>
        </p:nvSpPr>
        <p:spPr>
          <a:xfrm>
            <a:off x="6865449" y="3435633"/>
            <a:ext cx="6099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seq=insertion_sort_rec(seq, 4)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31089E8-AE87-43D5-9EC9-6DA3F174F07C}"/>
              </a:ext>
            </a:extLst>
          </p:cNvPr>
          <p:cNvSpPr txBox="1"/>
          <p:nvPr/>
        </p:nvSpPr>
        <p:spPr>
          <a:xfrm>
            <a:off x="7358345" y="3930056"/>
            <a:ext cx="6099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seq=insertion_sort_rec(seq, 3)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0492D9B-C54E-4FB2-95B4-E31F2890CB20}"/>
              </a:ext>
            </a:extLst>
          </p:cNvPr>
          <p:cNvSpPr txBox="1"/>
          <p:nvPr/>
        </p:nvSpPr>
        <p:spPr>
          <a:xfrm>
            <a:off x="7845889" y="4498295"/>
            <a:ext cx="6099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seq=insertion_sort_rec(seq, 2)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E73254-7413-41F8-858C-E81BB75E1635}"/>
              </a:ext>
            </a:extLst>
          </p:cNvPr>
          <p:cNvSpPr txBox="1"/>
          <p:nvPr/>
        </p:nvSpPr>
        <p:spPr>
          <a:xfrm>
            <a:off x="8263900" y="5004335"/>
            <a:ext cx="6494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seq</a:t>
            </a:r>
            <a:r>
              <a:rPr lang="ko-KR" altLang="en-US" sz="2800">
                <a:latin typeface="Consolas" panose="020B0609020204030204" pitchFamily="49" charset="0"/>
              </a:rPr>
              <a:t> </a:t>
            </a:r>
            <a:r>
              <a:rPr lang="en-US" altLang="ko-KR" sz="2800">
                <a:latin typeface="Consolas" panose="020B0609020204030204" pitchFamily="49" charset="0"/>
              </a:rPr>
              <a:t>=</a:t>
            </a:r>
            <a:r>
              <a:rPr lang="ko-KR" altLang="en-US" sz="2800">
                <a:latin typeface="Consolas" panose="020B0609020204030204" pitchFamily="49" charset="0"/>
              </a:rPr>
              <a:t> </a:t>
            </a:r>
            <a:r>
              <a:rPr lang="en-US" altLang="ko-KR" sz="2800">
                <a:latin typeface="Consolas" panose="020B0609020204030204" pitchFamily="49" charset="0"/>
              </a:rPr>
              <a:t>insertion_sort_rec(seq, 1)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4F2D3C5-297B-4BE4-B9E5-1B190967FE72}"/>
              </a:ext>
            </a:extLst>
          </p:cNvPr>
          <p:cNvSpPr txBox="1"/>
          <p:nvPr/>
        </p:nvSpPr>
        <p:spPr>
          <a:xfrm>
            <a:off x="8893932" y="5420064"/>
            <a:ext cx="60997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0 = insertion_sort_rec(seq, 0)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...</a:t>
            </a: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36967223-9555-4F4C-960C-38E231FE9748}"/>
              </a:ext>
            </a:extLst>
          </p:cNvPr>
          <p:cNvGrpSpPr/>
          <p:nvPr/>
        </p:nvGrpSpPr>
        <p:grpSpPr>
          <a:xfrm>
            <a:off x="11740677" y="1325508"/>
            <a:ext cx="406256" cy="819786"/>
            <a:chOff x="9013372" y="2663996"/>
            <a:chExt cx="406256" cy="819786"/>
          </a:xfrm>
        </p:grpSpPr>
        <p:sp>
          <p:nvSpPr>
            <p:cNvPr id="63" name="화살표: 아래쪽 62">
              <a:extLst>
                <a:ext uri="{FF2B5EF4-FFF2-40B4-BE49-F238E27FC236}">
                  <a16:creationId xmlns:a16="http://schemas.microsoft.com/office/drawing/2014/main" id="{92E85C22-661C-445D-98B9-F615A88F2A36}"/>
                </a:ext>
              </a:extLst>
            </p:cNvPr>
            <p:cNvSpPr/>
            <p:nvPr/>
          </p:nvSpPr>
          <p:spPr>
            <a:xfrm rot="10800000">
              <a:off x="9013372" y="2663996"/>
              <a:ext cx="374468" cy="330926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7487501-9461-4559-8C5F-7C1B5C0DE8E1}"/>
                </a:ext>
              </a:extLst>
            </p:cNvPr>
            <p:cNvSpPr txBox="1"/>
            <p:nvPr/>
          </p:nvSpPr>
          <p:spPr>
            <a:xfrm>
              <a:off x="9037792" y="2960562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800">
                  <a:latin typeface="Consolas" panose="020B0609020204030204" pitchFamily="49" charset="0"/>
                </a:rPr>
                <a:t>i</a:t>
              </a:r>
              <a:endParaRPr lang="ko-KR" altLang="en-US" sz="28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32B0611A-BB23-4015-BCFE-834B3D03D31A}"/>
              </a:ext>
            </a:extLst>
          </p:cNvPr>
          <p:cNvGrpSpPr/>
          <p:nvPr/>
        </p:nvGrpSpPr>
        <p:grpSpPr>
          <a:xfrm>
            <a:off x="9542434" y="1347941"/>
            <a:ext cx="413624" cy="819786"/>
            <a:chOff x="9632984" y="2663996"/>
            <a:chExt cx="413624" cy="819786"/>
          </a:xfrm>
        </p:grpSpPr>
        <p:sp>
          <p:nvSpPr>
            <p:cNvPr id="66" name="화살표: 아래쪽 65">
              <a:extLst>
                <a:ext uri="{FF2B5EF4-FFF2-40B4-BE49-F238E27FC236}">
                  <a16:creationId xmlns:a16="http://schemas.microsoft.com/office/drawing/2014/main" id="{5218D438-A1AD-4A70-9480-E44ABD6905B1}"/>
                </a:ext>
              </a:extLst>
            </p:cNvPr>
            <p:cNvSpPr/>
            <p:nvPr/>
          </p:nvSpPr>
          <p:spPr>
            <a:xfrm rot="10800000">
              <a:off x="9632984" y="2663996"/>
              <a:ext cx="374468" cy="330926"/>
            </a:xfrm>
            <a:prstGeom prst="down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6514AEC-2699-48F2-8871-186BB60EA676}"/>
                </a:ext>
              </a:extLst>
            </p:cNvPr>
            <p:cNvSpPr txBox="1"/>
            <p:nvPr/>
          </p:nvSpPr>
          <p:spPr>
            <a:xfrm>
              <a:off x="9664772" y="2960562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800">
                  <a:latin typeface="Consolas" panose="020B0609020204030204" pitchFamily="49" charset="0"/>
                </a:rPr>
                <a:t>j</a:t>
              </a:r>
              <a:endParaRPr lang="ko-KR" altLang="en-US" sz="28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2394DD99-A093-4B09-B4A9-A43AD5D794F9}"/>
              </a:ext>
            </a:extLst>
          </p:cNvPr>
          <p:cNvSpPr txBox="1"/>
          <p:nvPr/>
        </p:nvSpPr>
        <p:spPr>
          <a:xfrm>
            <a:off x="7971098" y="6087792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3E0A66D-2351-420F-BACD-84A4DBE46CE9}"/>
              </a:ext>
            </a:extLst>
          </p:cNvPr>
          <p:cNvSpPr txBox="1"/>
          <p:nvPr/>
        </p:nvSpPr>
        <p:spPr>
          <a:xfrm>
            <a:off x="7358345" y="6434514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BA7A167-3D6D-4C5E-BA87-2FB42797DF96}"/>
              </a:ext>
            </a:extLst>
          </p:cNvPr>
          <p:cNvSpPr txBox="1"/>
          <p:nvPr/>
        </p:nvSpPr>
        <p:spPr>
          <a:xfrm>
            <a:off x="6970257" y="6776797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D34C3CE-D52A-4A89-9958-41F64DCD2040}"/>
              </a:ext>
            </a:extLst>
          </p:cNvPr>
          <p:cNvSpPr txBox="1"/>
          <p:nvPr/>
        </p:nvSpPr>
        <p:spPr>
          <a:xfrm>
            <a:off x="6477361" y="7018785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158167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39589A7-0870-4B23-A4CE-73335BB40F87}"/>
              </a:ext>
            </a:extLst>
          </p:cNvPr>
          <p:cNvSpPr txBox="1"/>
          <p:nvPr/>
        </p:nvSpPr>
        <p:spPr>
          <a:xfrm>
            <a:off x="4900457" y="191932"/>
            <a:ext cx="46810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n = 10 </a:t>
            </a:r>
            <a:r>
              <a:rPr lang="ko-KR" altLang="en-US" sz="3200">
                <a:latin typeface="Consolas" panose="020B0609020204030204" pitchFamily="49" charset="0"/>
              </a:rPr>
              <a:t>이 소수입니까</a:t>
            </a:r>
            <a:r>
              <a:rPr lang="en-US" altLang="ko-KR" sz="3200">
                <a:latin typeface="Consolas" panose="020B0609020204030204" pitchFamily="49" charset="0"/>
              </a:rPr>
              <a:t>?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5AE9B7-434A-4398-BD9F-B8B2F8A34B49}"/>
                  </a:ext>
                </a:extLst>
              </p:cNvPr>
              <p:cNvSpPr txBox="1"/>
              <p:nvPr/>
            </p:nvSpPr>
            <p:spPr>
              <a:xfrm>
                <a:off x="629478" y="1093304"/>
                <a:ext cx="3384068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44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US" altLang="ko-KR" sz="4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4400" b="0" i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4400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r>
                            <a:rPr lang="en-US" altLang="ko-KR" sz="4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44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4400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p>
                          <m:r>
                            <a:rPr lang="en-US" altLang="ko-KR" sz="4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4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5AE9B7-434A-4398-BD9F-B8B2F8A34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478" y="1093304"/>
                <a:ext cx="3384068" cy="6771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C96A66-D086-4738-877D-6F53A22C64ED}"/>
                  </a:ext>
                </a:extLst>
              </p:cNvPr>
              <p:cNvSpPr txBox="1"/>
              <p:nvPr/>
            </p:nvSpPr>
            <p:spPr>
              <a:xfrm>
                <a:off x="629478" y="2418521"/>
                <a:ext cx="3384068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44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US" altLang="ko-KR" sz="44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ko-KR" sz="4400" b="0" i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4400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r>
                            <a:rPr lang="en-US" altLang="ko-KR" sz="44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ko-KR" sz="44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4400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p>
                          <m:r>
                            <a:rPr lang="en-US" altLang="ko-KR" sz="44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ko-KR" altLang="en-US" sz="4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C96A66-D086-4738-877D-6F53A22C6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478" y="2418521"/>
                <a:ext cx="3384068" cy="6771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545891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FCB84B5-0530-4C8E-AA4A-9CB0F33B37DA}"/>
              </a:ext>
            </a:extLst>
          </p:cNvPr>
          <p:cNvSpPr/>
          <p:nvPr/>
        </p:nvSpPr>
        <p:spPr>
          <a:xfrm>
            <a:off x="8926286" y="748937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CEE36F-1BD2-4867-B120-8C6BB6A5EBCB}"/>
              </a:ext>
            </a:extLst>
          </p:cNvPr>
          <p:cNvSpPr/>
          <p:nvPr/>
        </p:nvSpPr>
        <p:spPr>
          <a:xfrm>
            <a:off x="9474926" y="748937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AE2EEA-1782-49E4-9855-7479B973CC66}"/>
              </a:ext>
            </a:extLst>
          </p:cNvPr>
          <p:cNvSpPr/>
          <p:nvPr/>
        </p:nvSpPr>
        <p:spPr>
          <a:xfrm>
            <a:off x="10023566" y="748937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F7D49A0-EE07-4C3A-A069-424949A58992}"/>
              </a:ext>
            </a:extLst>
          </p:cNvPr>
          <p:cNvSpPr/>
          <p:nvPr/>
        </p:nvSpPr>
        <p:spPr>
          <a:xfrm>
            <a:off x="10572206" y="748937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F8317E-AE0C-4CBA-82C5-554BC7F8696A}"/>
              </a:ext>
            </a:extLst>
          </p:cNvPr>
          <p:cNvSpPr txBox="1"/>
          <p:nvPr/>
        </p:nvSpPr>
        <p:spPr>
          <a:xfrm>
            <a:off x="8161603" y="748937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seq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9430244-D54B-4BFB-9DF9-F0C9FD5F9B99}"/>
              </a:ext>
            </a:extLst>
          </p:cNvPr>
          <p:cNvSpPr/>
          <p:nvPr/>
        </p:nvSpPr>
        <p:spPr>
          <a:xfrm>
            <a:off x="8937778" y="287382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9583A4-3829-494C-8945-DD588D8CFDFE}"/>
              </a:ext>
            </a:extLst>
          </p:cNvPr>
          <p:cNvSpPr/>
          <p:nvPr/>
        </p:nvSpPr>
        <p:spPr>
          <a:xfrm>
            <a:off x="9486418" y="287382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17BDA7-3DD4-49A0-8983-3D892F5F68E1}"/>
              </a:ext>
            </a:extLst>
          </p:cNvPr>
          <p:cNvSpPr/>
          <p:nvPr/>
        </p:nvSpPr>
        <p:spPr>
          <a:xfrm>
            <a:off x="10035058" y="287382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159C9A1-C002-4ED5-B8B8-E92930FCC533}"/>
              </a:ext>
            </a:extLst>
          </p:cNvPr>
          <p:cNvSpPr/>
          <p:nvPr/>
        </p:nvSpPr>
        <p:spPr>
          <a:xfrm>
            <a:off x="10583698" y="287382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4871ED-ECB1-49AC-B7DF-37D63613F25C}"/>
              </a:ext>
            </a:extLst>
          </p:cNvPr>
          <p:cNvSpPr txBox="1"/>
          <p:nvPr/>
        </p:nvSpPr>
        <p:spPr>
          <a:xfrm>
            <a:off x="6761788" y="705393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i=5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D7F985D-B47E-4F0B-BF31-BBE7DB65C435}"/>
                  </a:ext>
                </a:extLst>
              </p:cNvPr>
              <p:cNvSpPr txBox="1"/>
              <p:nvPr/>
            </p:nvSpPr>
            <p:spPr>
              <a:xfrm>
                <a:off x="5904311" y="3332263"/>
                <a:ext cx="163365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6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D7F985D-B47E-4F0B-BF31-BBE7DB65C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311" y="3332263"/>
                <a:ext cx="1633652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6E21BCCF-6BB0-494F-B742-5BEEDBFA34B5}"/>
              </a:ext>
            </a:extLst>
          </p:cNvPr>
          <p:cNvSpPr txBox="1"/>
          <p:nvPr/>
        </p:nvSpPr>
        <p:spPr>
          <a:xfrm>
            <a:off x="123272" y="309506"/>
            <a:ext cx="6814686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def gnome_sort(seq):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i=0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while i &lt; len(seq):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if i == 0 or seq[i-1] &lt;= seq[i]: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i += 1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else: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seq[i], seq[i-1] = seq[i-1], seq[i]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i -= 1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return seq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def test_gnome_sort():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seq = [5, 3, 2, 4]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gnome_sort(seq)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print(seq)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91ED6A9-9FCA-4E80-A25A-9325B4D2342F}"/>
              </a:ext>
            </a:extLst>
          </p:cNvPr>
          <p:cNvGrpSpPr/>
          <p:nvPr/>
        </p:nvGrpSpPr>
        <p:grpSpPr>
          <a:xfrm>
            <a:off x="10846526" y="3323907"/>
            <a:ext cx="413624" cy="819786"/>
            <a:chOff x="9542434" y="1347941"/>
            <a:chExt cx="413624" cy="819786"/>
          </a:xfrm>
        </p:grpSpPr>
        <p:sp>
          <p:nvSpPr>
            <p:cNvPr id="66" name="화살표: 아래쪽 65">
              <a:extLst>
                <a:ext uri="{FF2B5EF4-FFF2-40B4-BE49-F238E27FC236}">
                  <a16:creationId xmlns:a16="http://schemas.microsoft.com/office/drawing/2014/main" id="{5218D438-A1AD-4A70-9480-E44ABD6905B1}"/>
                </a:ext>
              </a:extLst>
            </p:cNvPr>
            <p:cNvSpPr/>
            <p:nvPr/>
          </p:nvSpPr>
          <p:spPr>
            <a:xfrm rot="10800000">
              <a:off x="9542434" y="1347941"/>
              <a:ext cx="374468" cy="330926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6514AEC-2699-48F2-8871-186BB60EA676}"/>
                </a:ext>
              </a:extLst>
            </p:cNvPr>
            <p:cNvSpPr txBox="1"/>
            <p:nvPr/>
          </p:nvSpPr>
          <p:spPr>
            <a:xfrm>
              <a:off x="9574222" y="1644507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800">
                  <a:latin typeface="Consolas" panose="020B0609020204030204" pitchFamily="49" charset="0"/>
                </a:rPr>
                <a:t>i</a:t>
              </a:r>
              <a:endParaRPr lang="ko-KR" altLang="en-US" sz="28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1838B4A-CB92-480E-98CB-7838DB290C3D}"/>
              </a:ext>
            </a:extLst>
          </p:cNvPr>
          <p:cNvSpPr/>
          <p:nvPr/>
        </p:nvSpPr>
        <p:spPr>
          <a:xfrm>
            <a:off x="8937778" y="1688403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9EF2797-78B4-4D3F-A643-7BD0DD278C72}"/>
              </a:ext>
            </a:extLst>
          </p:cNvPr>
          <p:cNvSpPr/>
          <p:nvPr/>
        </p:nvSpPr>
        <p:spPr>
          <a:xfrm>
            <a:off x="9486418" y="1688403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A064021-5217-497D-9245-480E4B489F59}"/>
              </a:ext>
            </a:extLst>
          </p:cNvPr>
          <p:cNvSpPr/>
          <p:nvPr/>
        </p:nvSpPr>
        <p:spPr>
          <a:xfrm>
            <a:off x="10035058" y="1688403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7699F1A-6CEE-4B82-BD9B-39A0A61D25C7}"/>
              </a:ext>
            </a:extLst>
          </p:cNvPr>
          <p:cNvSpPr/>
          <p:nvPr/>
        </p:nvSpPr>
        <p:spPr>
          <a:xfrm>
            <a:off x="10583698" y="1688403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B4FFBEC-808D-43FF-AC0F-425DBF4E2C21}"/>
              </a:ext>
            </a:extLst>
          </p:cNvPr>
          <p:cNvSpPr/>
          <p:nvPr/>
        </p:nvSpPr>
        <p:spPr>
          <a:xfrm>
            <a:off x="8943703" y="2428631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9BB65C4-9009-4FAB-A775-41A9DCA819BC}"/>
              </a:ext>
            </a:extLst>
          </p:cNvPr>
          <p:cNvSpPr/>
          <p:nvPr/>
        </p:nvSpPr>
        <p:spPr>
          <a:xfrm>
            <a:off x="9492343" y="2428631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E9E7A00-770F-464A-B576-3D78DC828CE0}"/>
              </a:ext>
            </a:extLst>
          </p:cNvPr>
          <p:cNvSpPr/>
          <p:nvPr/>
        </p:nvSpPr>
        <p:spPr>
          <a:xfrm>
            <a:off x="10040983" y="2428631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12294E7-441B-4A5B-B92F-C013BD473D96}"/>
              </a:ext>
            </a:extLst>
          </p:cNvPr>
          <p:cNvSpPr/>
          <p:nvPr/>
        </p:nvSpPr>
        <p:spPr>
          <a:xfrm>
            <a:off x="10589623" y="2428631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30323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FCB84B5-0530-4C8E-AA4A-9CB0F33B37DA}"/>
              </a:ext>
            </a:extLst>
          </p:cNvPr>
          <p:cNvSpPr/>
          <p:nvPr/>
        </p:nvSpPr>
        <p:spPr>
          <a:xfrm>
            <a:off x="6576106" y="916183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CEE36F-1BD2-4867-B120-8C6BB6A5EBCB}"/>
              </a:ext>
            </a:extLst>
          </p:cNvPr>
          <p:cNvSpPr/>
          <p:nvPr/>
        </p:nvSpPr>
        <p:spPr>
          <a:xfrm>
            <a:off x="7124746" y="916183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AE2EEA-1782-49E4-9855-7479B973CC66}"/>
              </a:ext>
            </a:extLst>
          </p:cNvPr>
          <p:cNvSpPr/>
          <p:nvPr/>
        </p:nvSpPr>
        <p:spPr>
          <a:xfrm>
            <a:off x="7673386" y="916183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F7D49A0-EE07-4C3A-A069-424949A58992}"/>
              </a:ext>
            </a:extLst>
          </p:cNvPr>
          <p:cNvSpPr/>
          <p:nvPr/>
        </p:nvSpPr>
        <p:spPr>
          <a:xfrm>
            <a:off x="8222026" y="916183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F8317E-AE0C-4CBA-82C5-554BC7F8696A}"/>
              </a:ext>
            </a:extLst>
          </p:cNvPr>
          <p:cNvSpPr txBox="1"/>
          <p:nvPr/>
        </p:nvSpPr>
        <p:spPr>
          <a:xfrm>
            <a:off x="5811423" y="916183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seq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9430244-D54B-4BFB-9DF9-F0C9FD5F9B99}"/>
              </a:ext>
            </a:extLst>
          </p:cNvPr>
          <p:cNvSpPr/>
          <p:nvPr/>
        </p:nvSpPr>
        <p:spPr>
          <a:xfrm>
            <a:off x="6587598" y="454628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9583A4-3829-494C-8945-DD588D8CFDFE}"/>
              </a:ext>
            </a:extLst>
          </p:cNvPr>
          <p:cNvSpPr/>
          <p:nvPr/>
        </p:nvSpPr>
        <p:spPr>
          <a:xfrm>
            <a:off x="7136238" y="454628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17BDA7-3DD4-49A0-8983-3D892F5F68E1}"/>
              </a:ext>
            </a:extLst>
          </p:cNvPr>
          <p:cNvSpPr/>
          <p:nvPr/>
        </p:nvSpPr>
        <p:spPr>
          <a:xfrm>
            <a:off x="7684878" y="454628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159C9A1-C002-4ED5-B8B8-E92930FCC533}"/>
              </a:ext>
            </a:extLst>
          </p:cNvPr>
          <p:cNvSpPr/>
          <p:nvPr/>
        </p:nvSpPr>
        <p:spPr>
          <a:xfrm>
            <a:off x="8233518" y="454628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D7F985D-B47E-4F0B-BF31-BBE7DB65C435}"/>
                  </a:ext>
                </a:extLst>
              </p:cNvPr>
              <p:cNvSpPr txBox="1"/>
              <p:nvPr/>
            </p:nvSpPr>
            <p:spPr>
              <a:xfrm>
                <a:off x="4817174" y="5518115"/>
                <a:ext cx="163365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6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D7F985D-B47E-4F0B-BF31-BBE7DB65C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174" y="5518115"/>
                <a:ext cx="1633652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6E21BCCF-6BB0-494F-B742-5BEEDBFA34B5}"/>
              </a:ext>
            </a:extLst>
          </p:cNvPr>
          <p:cNvSpPr txBox="1"/>
          <p:nvPr/>
        </p:nvSpPr>
        <p:spPr>
          <a:xfrm>
            <a:off x="123272" y="309506"/>
            <a:ext cx="5545108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from collections import defaultdict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def count_sort_dict(a):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b, c = [], defaultdict(list)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for x in a: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c[x].append(x)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for k in range( min(c), max(c)+1):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b.extend(c[k])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return b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def test_count_sort():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seq = [3,5,2,6,6,1,0,3,5,6]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seq = count_sort_dict(seq)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print(seq)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if __name__  == "__main__":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test_count_sort() 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501C7BA-9DAC-4D34-80AF-0242D3C2708A}"/>
              </a:ext>
            </a:extLst>
          </p:cNvPr>
          <p:cNvSpPr/>
          <p:nvPr/>
        </p:nvSpPr>
        <p:spPr>
          <a:xfrm>
            <a:off x="8759174" y="916183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F6F35EB-6D95-452E-820D-C769D212F6A8}"/>
              </a:ext>
            </a:extLst>
          </p:cNvPr>
          <p:cNvSpPr/>
          <p:nvPr/>
        </p:nvSpPr>
        <p:spPr>
          <a:xfrm>
            <a:off x="8770666" y="454628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EAE3BAF-58EA-4CD0-BAC7-ABC74D8CCB05}"/>
              </a:ext>
            </a:extLst>
          </p:cNvPr>
          <p:cNvSpPr/>
          <p:nvPr/>
        </p:nvSpPr>
        <p:spPr>
          <a:xfrm>
            <a:off x="9307814" y="916183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22A88C6-5608-4BE3-A7C2-01972F012855}"/>
              </a:ext>
            </a:extLst>
          </p:cNvPr>
          <p:cNvSpPr/>
          <p:nvPr/>
        </p:nvSpPr>
        <p:spPr>
          <a:xfrm>
            <a:off x="9856454" y="916183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5B5508C-3036-4A8C-A7F7-82FF50B3068B}"/>
              </a:ext>
            </a:extLst>
          </p:cNvPr>
          <p:cNvSpPr/>
          <p:nvPr/>
        </p:nvSpPr>
        <p:spPr>
          <a:xfrm>
            <a:off x="10405094" y="916183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C1E5D99-E9C3-484A-BD15-F05480F8EEA0}"/>
              </a:ext>
            </a:extLst>
          </p:cNvPr>
          <p:cNvSpPr/>
          <p:nvPr/>
        </p:nvSpPr>
        <p:spPr>
          <a:xfrm>
            <a:off x="10953734" y="916183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C9DCC55-CE23-4095-899D-0368CF37DEC2}"/>
              </a:ext>
            </a:extLst>
          </p:cNvPr>
          <p:cNvSpPr/>
          <p:nvPr/>
        </p:nvSpPr>
        <p:spPr>
          <a:xfrm>
            <a:off x="11490882" y="916183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8FDDEF2-B0DF-4A76-99F3-9A57A06CCE48}"/>
              </a:ext>
            </a:extLst>
          </p:cNvPr>
          <p:cNvSpPr/>
          <p:nvPr/>
        </p:nvSpPr>
        <p:spPr>
          <a:xfrm>
            <a:off x="9339910" y="450275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2EFB9F3-8C12-48D7-B928-7B5BF5BD167D}"/>
              </a:ext>
            </a:extLst>
          </p:cNvPr>
          <p:cNvSpPr/>
          <p:nvPr/>
        </p:nvSpPr>
        <p:spPr>
          <a:xfrm>
            <a:off x="9888550" y="450275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6196341-F031-4D65-ABEA-B33541EDD96F}"/>
              </a:ext>
            </a:extLst>
          </p:cNvPr>
          <p:cNvSpPr/>
          <p:nvPr/>
        </p:nvSpPr>
        <p:spPr>
          <a:xfrm>
            <a:off x="10437190" y="450275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E5DD76A-8935-4240-82AA-8E4C9D66B2F9}"/>
              </a:ext>
            </a:extLst>
          </p:cNvPr>
          <p:cNvSpPr/>
          <p:nvPr/>
        </p:nvSpPr>
        <p:spPr>
          <a:xfrm>
            <a:off x="10985830" y="450275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974DB79-0DA4-43DD-9F5E-E0B60B7B4F9F}"/>
              </a:ext>
            </a:extLst>
          </p:cNvPr>
          <p:cNvSpPr/>
          <p:nvPr/>
        </p:nvSpPr>
        <p:spPr>
          <a:xfrm>
            <a:off x="11522978" y="450275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5997E96-9AD9-4729-A61F-3789B1B1D020}"/>
              </a:ext>
            </a:extLst>
          </p:cNvPr>
          <p:cNvSpPr txBox="1"/>
          <p:nvPr/>
        </p:nvSpPr>
        <p:spPr>
          <a:xfrm>
            <a:off x="5894707" y="1937575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b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446F356-559C-4CC2-8413-CFFCF959778A}"/>
              </a:ext>
            </a:extLst>
          </p:cNvPr>
          <p:cNvSpPr txBox="1"/>
          <p:nvPr/>
        </p:nvSpPr>
        <p:spPr>
          <a:xfrm>
            <a:off x="5931325" y="260244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c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1DA93DA-4313-4535-94B1-F1EEA271D555}"/>
              </a:ext>
            </a:extLst>
          </p:cNvPr>
          <p:cNvSpPr/>
          <p:nvPr/>
        </p:nvSpPr>
        <p:spPr>
          <a:xfrm>
            <a:off x="6745434" y="4521458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3D0C20D-7E89-444C-A4E7-2E9DDF29D417}"/>
              </a:ext>
            </a:extLst>
          </p:cNvPr>
          <p:cNvSpPr/>
          <p:nvPr/>
        </p:nvSpPr>
        <p:spPr>
          <a:xfrm>
            <a:off x="6745434" y="5086799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67C8889-A317-40F2-B0EF-A8350F0E0A92}"/>
              </a:ext>
            </a:extLst>
          </p:cNvPr>
          <p:cNvSpPr/>
          <p:nvPr/>
        </p:nvSpPr>
        <p:spPr>
          <a:xfrm>
            <a:off x="7579886" y="4523674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2D5805A-3489-4F30-9A47-C01B11263A27}"/>
              </a:ext>
            </a:extLst>
          </p:cNvPr>
          <p:cNvCxnSpPr>
            <a:stCxn id="54" idx="3"/>
            <a:endCxn id="56" idx="1"/>
          </p:cNvCxnSpPr>
          <p:nvPr/>
        </p:nvCxnSpPr>
        <p:spPr>
          <a:xfrm>
            <a:off x="7294074" y="4795778"/>
            <a:ext cx="285812" cy="2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A2ADE75-781F-4ABE-83FB-40A832B421AA}"/>
              </a:ext>
            </a:extLst>
          </p:cNvPr>
          <p:cNvSpPr/>
          <p:nvPr/>
        </p:nvSpPr>
        <p:spPr>
          <a:xfrm>
            <a:off x="7579886" y="5086799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48836071-1181-466B-8909-AEFA7B8DB218}"/>
              </a:ext>
            </a:extLst>
          </p:cNvPr>
          <p:cNvCxnSpPr>
            <a:cxnSpLocks/>
            <a:stCxn id="55" idx="3"/>
            <a:endCxn id="57" idx="1"/>
          </p:cNvCxnSpPr>
          <p:nvPr/>
        </p:nvCxnSpPr>
        <p:spPr>
          <a:xfrm>
            <a:off x="7294074" y="5361119"/>
            <a:ext cx="2858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8903565-2394-43A5-A5E0-4DAB48AEEAD0}"/>
              </a:ext>
            </a:extLst>
          </p:cNvPr>
          <p:cNvSpPr/>
          <p:nvPr/>
        </p:nvSpPr>
        <p:spPr>
          <a:xfrm>
            <a:off x="6741751" y="3970691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84747C0-80E4-48C7-AE10-DD96691B6DAB}"/>
              </a:ext>
            </a:extLst>
          </p:cNvPr>
          <p:cNvSpPr/>
          <p:nvPr/>
        </p:nvSpPr>
        <p:spPr>
          <a:xfrm>
            <a:off x="7579886" y="3965576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EE362BE9-A049-40D4-B109-99F0CE1BADF4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 flipV="1">
            <a:off x="7290391" y="4239896"/>
            <a:ext cx="289495" cy="5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BDE4883-78B9-4D24-BB7F-8693DEBADDD0}"/>
              </a:ext>
            </a:extLst>
          </p:cNvPr>
          <p:cNvSpPr/>
          <p:nvPr/>
        </p:nvSpPr>
        <p:spPr>
          <a:xfrm>
            <a:off x="6741751" y="5649924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58DFD88-1A53-4709-A278-251E9E483BC5}"/>
              </a:ext>
            </a:extLst>
          </p:cNvPr>
          <p:cNvSpPr/>
          <p:nvPr/>
        </p:nvSpPr>
        <p:spPr>
          <a:xfrm>
            <a:off x="7576203" y="5649924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D37EAC18-45C3-4516-91A7-D43D9F3CD1DD}"/>
              </a:ext>
            </a:extLst>
          </p:cNvPr>
          <p:cNvCxnSpPr>
            <a:cxnSpLocks/>
            <a:stCxn id="62" idx="3"/>
            <a:endCxn id="63" idx="1"/>
          </p:cNvCxnSpPr>
          <p:nvPr/>
        </p:nvCxnSpPr>
        <p:spPr>
          <a:xfrm>
            <a:off x="7290391" y="5924244"/>
            <a:ext cx="2858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F59D9B2-77D5-4862-A201-E1FA343664F8}"/>
              </a:ext>
            </a:extLst>
          </p:cNvPr>
          <p:cNvSpPr/>
          <p:nvPr/>
        </p:nvSpPr>
        <p:spPr>
          <a:xfrm>
            <a:off x="8414338" y="5649924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CE3C647-2426-4E38-BC92-8641C0A1260D}"/>
              </a:ext>
            </a:extLst>
          </p:cNvPr>
          <p:cNvCxnSpPr>
            <a:cxnSpLocks/>
            <a:stCxn id="63" idx="3"/>
            <a:endCxn id="65" idx="1"/>
          </p:cNvCxnSpPr>
          <p:nvPr/>
        </p:nvCxnSpPr>
        <p:spPr>
          <a:xfrm>
            <a:off x="8124843" y="5924244"/>
            <a:ext cx="2894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0213E92-A31B-4A5F-941F-DE83DF3E230A}"/>
              </a:ext>
            </a:extLst>
          </p:cNvPr>
          <p:cNvSpPr/>
          <p:nvPr/>
        </p:nvSpPr>
        <p:spPr>
          <a:xfrm>
            <a:off x="6741751" y="3426223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1E63678-AFCA-4711-9D65-9D78F5537A85}"/>
              </a:ext>
            </a:extLst>
          </p:cNvPr>
          <p:cNvSpPr/>
          <p:nvPr/>
        </p:nvSpPr>
        <p:spPr>
          <a:xfrm>
            <a:off x="7579886" y="3421108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18CB5A5D-2E90-4B85-B5C7-07697498DE6F}"/>
              </a:ext>
            </a:extLst>
          </p:cNvPr>
          <p:cNvCxnSpPr>
            <a:cxnSpLocks/>
            <a:stCxn id="69" idx="3"/>
            <a:endCxn id="70" idx="1"/>
          </p:cNvCxnSpPr>
          <p:nvPr/>
        </p:nvCxnSpPr>
        <p:spPr>
          <a:xfrm flipV="1">
            <a:off x="7290391" y="3695428"/>
            <a:ext cx="289495" cy="5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1416E93-03E5-4D73-BA80-1F7528FBD7B0}"/>
              </a:ext>
            </a:extLst>
          </p:cNvPr>
          <p:cNvSpPr/>
          <p:nvPr/>
        </p:nvSpPr>
        <p:spPr>
          <a:xfrm>
            <a:off x="6745669" y="2876640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42717BF-24BD-44B9-AA35-DCD9D38E1C30}"/>
              </a:ext>
            </a:extLst>
          </p:cNvPr>
          <p:cNvSpPr/>
          <p:nvPr/>
        </p:nvSpPr>
        <p:spPr>
          <a:xfrm>
            <a:off x="7583804" y="2871525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1852CCC7-01F9-4270-BBFF-73AD74CB4CE9}"/>
              </a:ext>
            </a:extLst>
          </p:cNvPr>
          <p:cNvCxnSpPr>
            <a:cxnSpLocks/>
            <a:stCxn id="72" idx="3"/>
            <a:endCxn id="73" idx="1"/>
          </p:cNvCxnSpPr>
          <p:nvPr/>
        </p:nvCxnSpPr>
        <p:spPr>
          <a:xfrm flipV="1">
            <a:off x="7294309" y="3145845"/>
            <a:ext cx="289495" cy="5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6D3C855-A3A2-4D1A-8C53-346014B89DA2}"/>
              </a:ext>
            </a:extLst>
          </p:cNvPr>
          <p:cNvSpPr/>
          <p:nvPr/>
        </p:nvSpPr>
        <p:spPr>
          <a:xfrm>
            <a:off x="8414338" y="4538159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89EE68A5-9B76-4F6E-9F92-30C99D757D68}"/>
              </a:ext>
            </a:extLst>
          </p:cNvPr>
          <p:cNvCxnSpPr>
            <a:cxnSpLocks/>
            <a:stCxn id="56" idx="3"/>
            <a:endCxn id="76" idx="1"/>
          </p:cNvCxnSpPr>
          <p:nvPr/>
        </p:nvCxnSpPr>
        <p:spPr>
          <a:xfrm>
            <a:off x="8128526" y="4797994"/>
            <a:ext cx="285812" cy="14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EC3887B-5F95-4830-9617-47807791B146}"/>
              </a:ext>
            </a:extLst>
          </p:cNvPr>
          <p:cNvSpPr/>
          <p:nvPr/>
        </p:nvSpPr>
        <p:spPr>
          <a:xfrm>
            <a:off x="8405193" y="5101284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09D8E23E-CD75-4018-8FAA-40ABD16BFB02}"/>
              </a:ext>
            </a:extLst>
          </p:cNvPr>
          <p:cNvCxnSpPr>
            <a:cxnSpLocks/>
            <a:stCxn id="57" idx="3"/>
            <a:endCxn id="81" idx="1"/>
          </p:cNvCxnSpPr>
          <p:nvPr/>
        </p:nvCxnSpPr>
        <p:spPr>
          <a:xfrm>
            <a:off x="8128526" y="5361119"/>
            <a:ext cx="276667" cy="14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4FDB85D5-319D-4929-A2D2-8DA87540B072}"/>
              </a:ext>
            </a:extLst>
          </p:cNvPr>
          <p:cNvSpPr/>
          <p:nvPr/>
        </p:nvSpPr>
        <p:spPr>
          <a:xfrm>
            <a:off x="9252473" y="5635439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7F52D2A9-CBC2-422C-9580-55E9BD366AC7}"/>
              </a:ext>
            </a:extLst>
          </p:cNvPr>
          <p:cNvCxnSpPr>
            <a:cxnSpLocks/>
            <a:stCxn id="65" idx="3"/>
            <a:endCxn id="87" idx="1"/>
          </p:cNvCxnSpPr>
          <p:nvPr/>
        </p:nvCxnSpPr>
        <p:spPr>
          <a:xfrm flipV="1">
            <a:off x="8962978" y="5909759"/>
            <a:ext cx="289495" cy="14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AD04D5F7-880E-4994-A1FD-E7726FB054EC}"/>
              </a:ext>
            </a:extLst>
          </p:cNvPr>
          <p:cNvSpPr/>
          <p:nvPr/>
        </p:nvSpPr>
        <p:spPr>
          <a:xfrm>
            <a:off x="6596052" y="2044649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4A34C691-680F-48B4-890B-BC7F9390A86D}"/>
              </a:ext>
            </a:extLst>
          </p:cNvPr>
          <p:cNvSpPr/>
          <p:nvPr/>
        </p:nvSpPr>
        <p:spPr>
          <a:xfrm>
            <a:off x="7370190" y="2057852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BFEFDA81-E5D5-499A-A587-2E57BDFBE528}"/>
              </a:ext>
            </a:extLst>
          </p:cNvPr>
          <p:cNvSpPr/>
          <p:nvPr/>
        </p:nvSpPr>
        <p:spPr>
          <a:xfrm>
            <a:off x="8122199" y="2057852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F0A6CCA3-62A3-46F9-B6A4-BBE4D0D82989}"/>
              </a:ext>
            </a:extLst>
          </p:cNvPr>
          <p:cNvSpPr/>
          <p:nvPr/>
        </p:nvSpPr>
        <p:spPr>
          <a:xfrm>
            <a:off x="8796677" y="2057852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2D0EF0FA-A5E3-4C70-8634-9000473B3F9C}"/>
              </a:ext>
            </a:extLst>
          </p:cNvPr>
          <p:cNvSpPr/>
          <p:nvPr/>
        </p:nvSpPr>
        <p:spPr>
          <a:xfrm>
            <a:off x="9631129" y="2072337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0024593B-A57B-4F55-9582-087A199715CB}"/>
              </a:ext>
            </a:extLst>
          </p:cNvPr>
          <p:cNvCxnSpPr>
            <a:cxnSpLocks/>
            <a:stCxn id="98" idx="3"/>
            <a:endCxn id="99" idx="1"/>
          </p:cNvCxnSpPr>
          <p:nvPr/>
        </p:nvCxnSpPr>
        <p:spPr>
          <a:xfrm>
            <a:off x="9345317" y="2332172"/>
            <a:ext cx="285812" cy="14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8EBC12DC-A68C-4D5E-B995-26B257A8D156}"/>
              </a:ext>
            </a:extLst>
          </p:cNvPr>
          <p:cNvSpPr/>
          <p:nvPr/>
        </p:nvSpPr>
        <p:spPr>
          <a:xfrm>
            <a:off x="10383138" y="2073945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067220F6-517E-4A8A-85AC-7D4284419107}"/>
              </a:ext>
            </a:extLst>
          </p:cNvPr>
          <p:cNvSpPr/>
          <p:nvPr/>
        </p:nvSpPr>
        <p:spPr>
          <a:xfrm>
            <a:off x="11208445" y="2088430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3D112A68-EF54-41EB-A3F8-6D3C228F85F9}"/>
              </a:ext>
            </a:extLst>
          </p:cNvPr>
          <p:cNvCxnSpPr>
            <a:cxnSpLocks/>
            <a:stCxn id="102" idx="3"/>
            <a:endCxn id="103" idx="1"/>
          </p:cNvCxnSpPr>
          <p:nvPr/>
        </p:nvCxnSpPr>
        <p:spPr>
          <a:xfrm>
            <a:off x="10931778" y="2348265"/>
            <a:ext cx="276667" cy="14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6CB803C3-C9AD-4288-90BD-3192E0D7E9B5}"/>
              </a:ext>
            </a:extLst>
          </p:cNvPr>
          <p:cNvSpPr/>
          <p:nvPr/>
        </p:nvSpPr>
        <p:spPr>
          <a:xfrm>
            <a:off x="11892068" y="2044649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369E619F-0C00-4FB4-9D7D-6E615ED08E65}"/>
              </a:ext>
            </a:extLst>
          </p:cNvPr>
          <p:cNvSpPr/>
          <p:nvPr/>
        </p:nvSpPr>
        <p:spPr>
          <a:xfrm>
            <a:off x="12730203" y="2044649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5F642D7F-B834-4497-A0AF-7BD7396FEB05}"/>
              </a:ext>
            </a:extLst>
          </p:cNvPr>
          <p:cNvCxnSpPr>
            <a:cxnSpLocks/>
            <a:stCxn id="106" idx="3"/>
            <a:endCxn id="107" idx="1"/>
          </p:cNvCxnSpPr>
          <p:nvPr/>
        </p:nvCxnSpPr>
        <p:spPr>
          <a:xfrm>
            <a:off x="12440708" y="2318969"/>
            <a:ext cx="2894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46201744-8979-4D05-9489-D2D7E2E4A99C}"/>
              </a:ext>
            </a:extLst>
          </p:cNvPr>
          <p:cNvSpPr/>
          <p:nvPr/>
        </p:nvSpPr>
        <p:spPr>
          <a:xfrm>
            <a:off x="13568338" y="2030164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EE59D965-0DEF-44AF-84D7-38CD1395E6CF}"/>
              </a:ext>
            </a:extLst>
          </p:cNvPr>
          <p:cNvCxnSpPr>
            <a:cxnSpLocks/>
            <a:stCxn id="107" idx="3"/>
            <a:endCxn id="109" idx="1"/>
          </p:cNvCxnSpPr>
          <p:nvPr/>
        </p:nvCxnSpPr>
        <p:spPr>
          <a:xfrm flipV="1">
            <a:off x="13278843" y="2304484"/>
            <a:ext cx="289495" cy="14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32062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6A62A9-5EA7-46E4-8697-66C99BA42345}"/>
              </a:ext>
            </a:extLst>
          </p:cNvPr>
          <p:cNvSpPr txBox="1"/>
          <p:nvPr/>
        </p:nvSpPr>
        <p:spPr>
          <a:xfrm>
            <a:off x="-60961" y="139337"/>
            <a:ext cx="5545108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def merge_sort(seq):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if len(seq) &lt; 2: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return seq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mid = len(seq)//2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left, right = seq[:mid], seq[mid:]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if len(left)&gt;1: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left = merge_sort(left)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if len(right)&gt;1: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right = merge_sort(right)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res = []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while left and right: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if left[-1] &gt;= right[-1]: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res.append(left.pop())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else: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res.append(right.pop())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res.reverse()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return (left or right) + res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7F0A4A-3232-443F-9D41-38C85F4E6503}"/>
              </a:ext>
            </a:extLst>
          </p:cNvPr>
          <p:cNvSpPr txBox="1"/>
          <p:nvPr/>
        </p:nvSpPr>
        <p:spPr>
          <a:xfrm>
            <a:off x="5582194" y="139337"/>
            <a:ext cx="787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altLang="ko-KR" sz="2800">
                <a:latin typeface="Consolas" panose="020B0609020204030204" pitchFamily="49" charset="0"/>
              </a:rPr>
              <a:t>seq = [3, 5, 2, 6, 8, 1, 0, 3, 5, 6, 2]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22C6CA-FE51-42ED-A3A9-56132A7DF3B4}"/>
              </a:ext>
            </a:extLst>
          </p:cNvPr>
          <p:cNvSpPr/>
          <p:nvPr/>
        </p:nvSpPr>
        <p:spPr>
          <a:xfrm>
            <a:off x="6542843" y="1056442"/>
            <a:ext cx="52322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EA8D249-8929-4F25-80CD-FEE976985720}"/>
              </a:ext>
            </a:extLst>
          </p:cNvPr>
          <p:cNvSpPr/>
          <p:nvPr/>
        </p:nvSpPr>
        <p:spPr>
          <a:xfrm>
            <a:off x="7066063" y="1056442"/>
            <a:ext cx="52322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BFA0254-DEE0-442D-9716-ED6B64AF19B3}"/>
              </a:ext>
            </a:extLst>
          </p:cNvPr>
          <p:cNvSpPr/>
          <p:nvPr/>
        </p:nvSpPr>
        <p:spPr>
          <a:xfrm>
            <a:off x="7603236" y="1056442"/>
            <a:ext cx="52322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66054CF-C62E-4EB6-927D-F2F639B0CB31}"/>
              </a:ext>
            </a:extLst>
          </p:cNvPr>
          <p:cNvSpPr/>
          <p:nvPr/>
        </p:nvSpPr>
        <p:spPr>
          <a:xfrm>
            <a:off x="8140409" y="1056442"/>
            <a:ext cx="52322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40830E8-0E5B-4132-AD97-EA44FCAFABA8}"/>
              </a:ext>
            </a:extLst>
          </p:cNvPr>
          <p:cNvSpPr/>
          <p:nvPr/>
        </p:nvSpPr>
        <p:spPr>
          <a:xfrm>
            <a:off x="8677582" y="1056442"/>
            <a:ext cx="52322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DCBB6EA-C2BA-4499-81A8-E9A4CCEF72EA}"/>
              </a:ext>
            </a:extLst>
          </p:cNvPr>
          <p:cNvSpPr/>
          <p:nvPr/>
        </p:nvSpPr>
        <p:spPr>
          <a:xfrm>
            <a:off x="9750683" y="1056442"/>
            <a:ext cx="523220" cy="5232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E65CB3C-DDAC-45D9-9D8F-D4C29A88F587}"/>
              </a:ext>
            </a:extLst>
          </p:cNvPr>
          <p:cNvSpPr/>
          <p:nvPr/>
        </p:nvSpPr>
        <p:spPr>
          <a:xfrm>
            <a:off x="10287856" y="1056442"/>
            <a:ext cx="523220" cy="5232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501FCBB-F2BB-4AB9-9192-60570F2CE5ED}"/>
              </a:ext>
            </a:extLst>
          </p:cNvPr>
          <p:cNvSpPr/>
          <p:nvPr/>
        </p:nvSpPr>
        <p:spPr>
          <a:xfrm>
            <a:off x="10825029" y="1056442"/>
            <a:ext cx="523220" cy="5232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546FC2B-F332-4DAB-AF40-676206747DAA}"/>
              </a:ext>
            </a:extLst>
          </p:cNvPr>
          <p:cNvSpPr/>
          <p:nvPr/>
        </p:nvSpPr>
        <p:spPr>
          <a:xfrm>
            <a:off x="11362202" y="1056442"/>
            <a:ext cx="523220" cy="5232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BCECE24-39B4-4F0C-AB06-E92539A8B22D}"/>
              </a:ext>
            </a:extLst>
          </p:cNvPr>
          <p:cNvSpPr/>
          <p:nvPr/>
        </p:nvSpPr>
        <p:spPr>
          <a:xfrm>
            <a:off x="11899375" y="1056442"/>
            <a:ext cx="523220" cy="5232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90EFDF1-B7DF-479D-9167-86D43F82F1AB}"/>
              </a:ext>
            </a:extLst>
          </p:cNvPr>
          <p:cNvSpPr/>
          <p:nvPr/>
        </p:nvSpPr>
        <p:spPr>
          <a:xfrm>
            <a:off x="12436548" y="1056442"/>
            <a:ext cx="523220" cy="5232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4F69CB-CF9E-48E8-87D2-871B81042732}"/>
              </a:ext>
            </a:extLst>
          </p:cNvPr>
          <p:cNvSpPr txBox="1"/>
          <p:nvPr/>
        </p:nvSpPr>
        <p:spPr>
          <a:xfrm>
            <a:off x="5785988" y="1056442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seq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467E40-C44F-45A8-A510-F1CBCDF09B83}"/>
              </a:ext>
            </a:extLst>
          </p:cNvPr>
          <p:cNvSpPr txBox="1"/>
          <p:nvPr/>
        </p:nvSpPr>
        <p:spPr>
          <a:xfrm>
            <a:off x="6089444" y="662557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left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D63FC6-7B68-4D54-B2FA-DCAC05B3CC78}"/>
              </a:ext>
            </a:extLst>
          </p:cNvPr>
          <p:cNvSpPr txBox="1"/>
          <p:nvPr/>
        </p:nvSpPr>
        <p:spPr>
          <a:xfrm>
            <a:off x="9297338" y="662557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right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D24E755-A2C6-4FB7-857D-67C73AC42FEF}"/>
              </a:ext>
            </a:extLst>
          </p:cNvPr>
          <p:cNvSpPr/>
          <p:nvPr/>
        </p:nvSpPr>
        <p:spPr>
          <a:xfrm>
            <a:off x="5409008" y="2503502"/>
            <a:ext cx="52322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515C908-889E-4521-BE72-2A2C0B653442}"/>
              </a:ext>
            </a:extLst>
          </p:cNvPr>
          <p:cNvSpPr/>
          <p:nvPr/>
        </p:nvSpPr>
        <p:spPr>
          <a:xfrm>
            <a:off x="5932228" y="2503502"/>
            <a:ext cx="52322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4550C39-732A-4873-80EC-1130CBFE6BC4}"/>
              </a:ext>
            </a:extLst>
          </p:cNvPr>
          <p:cNvSpPr/>
          <p:nvPr/>
        </p:nvSpPr>
        <p:spPr>
          <a:xfrm>
            <a:off x="6469401" y="2503502"/>
            <a:ext cx="523220" cy="5232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424204F-05AC-4AB4-A987-5D8295A1C764}"/>
              </a:ext>
            </a:extLst>
          </p:cNvPr>
          <p:cNvSpPr/>
          <p:nvPr/>
        </p:nvSpPr>
        <p:spPr>
          <a:xfrm>
            <a:off x="7006574" y="2503502"/>
            <a:ext cx="523220" cy="5232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0CDE485-4603-4A3F-B6E9-13E17CD4B75E}"/>
              </a:ext>
            </a:extLst>
          </p:cNvPr>
          <p:cNvSpPr/>
          <p:nvPr/>
        </p:nvSpPr>
        <p:spPr>
          <a:xfrm>
            <a:off x="7543747" y="2503502"/>
            <a:ext cx="523220" cy="5232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B616F0-B7FC-48EC-B0EC-415B43E5E934}"/>
              </a:ext>
            </a:extLst>
          </p:cNvPr>
          <p:cNvSpPr txBox="1"/>
          <p:nvPr/>
        </p:nvSpPr>
        <p:spPr>
          <a:xfrm>
            <a:off x="4652153" y="2503502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seq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A72546C-2EA0-4A9D-B6A3-BF792D45C44B}"/>
              </a:ext>
            </a:extLst>
          </p:cNvPr>
          <p:cNvSpPr txBox="1"/>
          <p:nvPr/>
        </p:nvSpPr>
        <p:spPr>
          <a:xfrm>
            <a:off x="4510837" y="3138780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left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10EC180-8B0E-432B-BEDB-FF1785DBF683}"/>
              </a:ext>
            </a:extLst>
          </p:cNvPr>
          <p:cNvSpPr txBox="1"/>
          <p:nvPr/>
        </p:nvSpPr>
        <p:spPr>
          <a:xfrm>
            <a:off x="5576370" y="3113529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right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5B1D6E4-A57D-4E92-9F53-D9D4382301A5}"/>
              </a:ext>
            </a:extLst>
          </p:cNvPr>
          <p:cNvSpPr/>
          <p:nvPr/>
        </p:nvSpPr>
        <p:spPr>
          <a:xfrm>
            <a:off x="5022515" y="3488387"/>
            <a:ext cx="52322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10C5759-552D-462F-AE76-8280F534B6F6}"/>
              </a:ext>
            </a:extLst>
          </p:cNvPr>
          <p:cNvSpPr/>
          <p:nvPr/>
        </p:nvSpPr>
        <p:spPr>
          <a:xfrm>
            <a:off x="5820944" y="3488387"/>
            <a:ext cx="523220" cy="5232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9960A0-EA20-4210-BD8D-6E58FD6BF992}"/>
              </a:ext>
            </a:extLst>
          </p:cNvPr>
          <p:cNvSpPr txBox="1"/>
          <p:nvPr/>
        </p:nvSpPr>
        <p:spPr>
          <a:xfrm>
            <a:off x="4265660" y="3488387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seq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4804214-2D27-4CC1-B263-BCE7FF741C1C}"/>
              </a:ext>
            </a:extLst>
          </p:cNvPr>
          <p:cNvSpPr/>
          <p:nvPr/>
        </p:nvSpPr>
        <p:spPr>
          <a:xfrm>
            <a:off x="6970709" y="3488387"/>
            <a:ext cx="52322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8A9D22A-A8B6-466E-883A-A9F3153AAE31}"/>
              </a:ext>
            </a:extLst>
          </p:cNvPr>
          <p:cNvSpPr/>
          <p:nvPr/>
        </p:nvSpPr>
        <p:spPr>
          <a:xfrm>
            <a:off x="7954709" y="3488387"/>
            <a:ext cx="523220" cy="5232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2671F8B-129F-4155-B5C7-10771EEB8D0D}"/>
              </a:ext>
            </a:extLst>
          </p:cNvPr>
          <p:cNvSpPr/>
          <p:nvPr/>
        </p:nvSpPr>
        <p:spPr>
          <a:xfrm>
            <a:off x="8491882" y="3488387"/>
            <a:ext cx="523220" cy="5232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29D175A-20CA-49BE-8CD7-D2BB52ACBF67}"/>
              </a:ext>
            </a:extLst>
          </p:cNvPr>
          <p:cNvSpPr txBox="1"/>
          <p:nvPr/>
        </p:nvSpPr>
        <p:spPr>
          <a:xfrm>
            <a:off x="7749649" y="3102144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right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E0824BA-9A6A-4673-B0B3-1449E6F8A987}"/>
              </a:ext>
            </a:extLst>
          </p:cNvPr>
          <p:cNvSpPr/>
          <p:nvPr/>
        </p:nvSpPr>
        <p:spPr>
          <a:xfrm>
            <a:off x="7540558" y="4521203"/>
            <a:ext cx="52322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6A8886E-7116-4942-B5A5-7B8C387F8223}"/>
              </a:ext>
            </a:extLst>
          </p:cNvPr>
          <p:cNvSpPr/>
          <p:nvPr/>
        </p:nvSpPr>
        <p:spPr>
          <a:xfrm>
            <a:off x="8397327" y="4521203"/>
            <a:ext cx="523220" cy="5232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A4EC979-AE68-47BB-85B5-B094FA219CC7}"/>
              </a:ext>
            </a:extLst>
          </p:cNvPr>
          <p:cNvSpPr txBox="1"/>
          <p:nvPr/>
        </p:nvSpPr>
        <p:spPr>
          <a:xfrm>
            <a:off x="6703416" y="3138780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left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04F889A-AA0F-42FF-8598-CF59D6FEF8B4}"/>
              </a:ext>
            </a:extLst>
          </p:cNvPr>
          <p:cNvSpPr/>
          <p:nvPr/>
        </p:nvSpPr>
        <p:spPr>
          <a:xfrm>
            <a:off x="9532812" y="2503502"/>
            <a:ext cx="52322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0748435-F3BC-4D87-805E-B53283571A46}"/>
              </a:ext>
            </a:extLst>
          </p:cNvPr>
          <p:cNvSpPr/>
          <p:nvPr/>
        </p:nvSpPr>
        <p:spPr>
          <a:xfrm>
            <a:off x="10069985" y="2503502"/>
            <a:ext cx="52322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50749FE-C13B-4436-B063-2C6DAE60D49F}"/>
              </a:ext>
            </a:extLst>
          </p:cNvPr>
          <p:cNvSpPr/>
          <p:nvPr/>
        </p:nvSpPr>
        <p:spPr>
          <a:xfrm>
            <a:off x="10607158" y="2503502"/>
            <a:ext cx="52322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3D3A475-ECC2-45E7-90B0-69E0642BBC1F}"/>
              </a:ext>
            </a:extLst>
          </p:cNvPr>
          <p:cNvSpPr/>
          <p:nvPr/>
        </p:nvSpPr>
        <p:spPr>
          <a:xfrm>
            <a:off x="11623812" y="2503502"/>
            <a:ext cx="523220" cy="5232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3393822-F3A7-475E-8078-F974E53388A0}"/>
              </a:ext>
            </a:extLst>
          </p:cNvPr>
          <p:cNvSpPr/>
          <p:nvPr/>
        </p:nvSpPr>
        <p:spPr>
          <a:xfrm>
            <a:off x="12160985" y="2503502"/>
            <a:ext cx="523220" cy="5232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EE07EEC-0CF1-4BE2-8EE4-D13BBC2A0A67}"/>
              </a:ext>
            </a:extLst>
          </p:cNvPr>
          <p:cNvSpPr/>
          <p:nvPr/>
        </p:nvSpPr>
        <p:spPr>
          <a:xfrm>
            <a:off x="12698158" y="2503502"/>
            <a:ext cx="523220" cy="5232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380E7AF-8C82-42DB-8A29-487620277618}"/>
              </a:ext>
            </a:extLst>
          </p:cNvPr>
          <p:cNvSpPr/>
          <p:nvPr/>
        </p:nvSpPr>
        <p:spPr>
          <a:xfrm>
            <a:off x="9613633" y="3488387"/>
            <a:ext cx="52322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07B4C55-1292-4DCA-9CE6-3317620967E9}"/>
              </a:ext>
            </a:extLst>
          </p:cNvPr>
          <p:cNvSpPr/>
          <p:nvPr/>
        </p:nvSpPr>
        <p:spPr>
          <a:xfrm>
            <a:off x="10290001" y="3488387"/>
            <a:ext cx="523220" cy="5232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B275D35-763B-4CE6-B455-25F25C5D23A4}"/>
              </a:ext>
            </a:extLst>
          </p:cNvPr>
          <p:cNvSpPr/>
          <p:nvPr/>
        </p:nvSpPr>
        <p:spPr>
          <a:xfrm>
            <a:off x="10827174" y="3488387"/>
            <a:ext cx="523220" cy="5232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6E8CF43-3653-44D8-9DBD-1C39E965683B}"/>
              </a:ext>
            </a:extLst>
          </p:cNvPr>
          <p:cNvSpPr/>
          <p:nvPr/>
        </p:nvSpPr>
        <p:spPr>
          <a:xfrm>
            <a:off x="10287856" y="4521203"/>
            <a:ext cx="52322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9F7BFE5-2C47-4E77-B703-F97E9C4E348B}"/>
              </a:ext>
            </a:extLst>
          </p:cNvPr>
          <p:cNvSpPr/>
          <p:nvPr/>
        </p:nvSpPr>
        <p:spPr>
          <a:xfrm>
            <a:off x="11066664" y="4508782"/>
            <a:ext cx="523220" cy="5232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5BBF7FA-253D-462A-9117-4AE313D5FF17}"/>
              </a:ext>
            </a:extLst>
          </p:cNvPr>
          <p:cNvSpPr/>
          <p:nvPr/>
        </p:nvSpPr>
        <p:spPr>
          <a:xfrm>
            <a:off x="11756977" y="3488387"/>
            <a:ext cx="52322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6C22E64-548D-4A97-8B56-62E71FF78FCF}"/>
              </a:ext>
            </a:extLst>
          </p:cNvPr>
          <p:cNvSpPr/>
          <p:nvPr/>
        </p:nvSpPr>
        <p:spPr>
          <a:xfrm>
            <a:off x="12400685" y="3488387"/>
            <a:ext cx="523220" cy="5232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8A625E6-E038-4776-9DEC-6260B1650DE1}"/>
              </a:ext>
            </a:extLst>
          </p:cNvPr>
          <p:cNvSpPr/>
          <p:nvPr/>
        </p:nvSpPr>
        <p:spPr>
          <a:xfrm>
            <a:off x="12937858" y="3488387"/>
            <a:ext cx="523220" cy="5232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D0100B9-89A6-413F-8709-0A8E123B393A}"/>
              </a:ext>
            </a:extLst>
          </p:cNvPr>
          <p:cNvSpPr/>
          <p:nvPr/>
        </p:nvSpPr>
        <p:spPr>
          <a:xfrm>
            <a:off x="12436548" y="4521203"/>
            <a:ext cx="52322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E663A42-B607-4CFC-BF8E-8A3AD28DE762}"/>
              </a:ext>
            </a:extLst>
          </p:cNvPr>
          <p:cNvSpPr/>
          <p:nvPr/>
        </p:nvSpPr>
        <p:spPr>
          <a:xfrm>
            <a:off x="13123075" y="4521203"/>
            <a:ext cx="523220" cy="5232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62228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6A62A9-5EA7-46E4-8697-66C99BA42345}"/>
              </a:ext>
            </a:extLst>
          </p:cNvPr>
          <p:cNvSpPr txBox="1"/>
          <p:nvPr/>
        </p:nvSpPr>
        <p:spPr>
          <a:xfrm>
            <a:off x="-60961" y="139337"/>
            <a:ext cx="5545108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def merge_sort(seq):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if len(seq) &lt; 2: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return seq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mid = len(seq)//2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left, right = seq[:mid], seq[mid:]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if len(left)&gt;1: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left = merge_sort(left)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if len(right)&gt;1: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right = merge_sort(right)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res = []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while left and right: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if left[-1] &gt;= right[-1]: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res.append(left.pop())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else: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res.append(right.pop())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res.reverse()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return (left or right) + res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7F0A4A-3232-443F-9D41-38C85F4E6503}"/>
              </a:ext>
            </a:extLst>
          </p:cNvPr>
          <p:cNvSpPr txBox="1"/>
          <p:nvPr/>
        </p:nvSpPr>
        <p:spPr>
          <a:xfrm>
            <a:off x="6554206" y="139337"/>
            <a:ext cx="5686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altLang="ko-KR" sz="2000">
                <a:latin typeface="Consolas" panose="020B0609020204030204" pitchFamily="49" charset="0"/>
              </a:rPr>
              <a:t>seq = [3, 5, 2, 6, 8, 1, 0, 3, 5, 6, 2]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22C6CA-FE51-42ED-A3A9-56132A7DF3B4}"/>
              </a:ext>
            </a:extLst>
          </p:cNvPr>
          <p:cNvSpPr/>
          <p:nvPr/>
        </p:nvSpPr>
        <p:spPr>
          <a:xfrm>
            <a:off x="7288018" y="839887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EA8D249-8929-4F25-80CD-FEE976985720}"/>
              </a:ext>
            </a:extLst>
          </p:cNvPr>
          <p:cNvSpPr/>
          <p:nvPr/>
        </p:nvSpPr>
        <p:spPr>
          <a:xfrm>
            <a:off x="7687691" y="839887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BFA0254-DEE0-442D-9716-ED6B64AF19B3}"/>
              </a:ext>
            </a:extLst>
          </p:cNvPr>
          <p:cNvSpPr/>
          <p:nvPr/>
        </p:nvSpPr>
        <p:spPr>
          <a:xfrm>
            <a:off x="8098022" y="839887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66054CF-C62E-4EB6-927D-F2F639B0CB31}"/>
              </a:ext>
            </a:extLst>
          </p:cNvPr>
          <p:cNvSpPr/>
          <p:nvPr/>
        </p:nvSpPr>
        <p:spPr>
          <a:xfrm>
            <a:off x="8508353" y="839887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40830E8-0E5B-4132-AD97-EA44FCAFABA8}"/>
              </a:ext>
            </a:extLst>
          </p:cNvPr>
          <p:cNvSpPr/>
          <p:nvPr/>
        </p:nvSpPr>
        <p:spPr>
          <a:xfrm>
            <a:off x="8918684" y="839887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8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DCBB6EA-C2BA-4499-81A8-E9A4CCEF72EA}"/>
              </a:ext>
            </a:extLst>
          </p:cNvPr>
          <p:cNvSpPr/>
          <p:nvPr/>
        </p:nvSpPr>
        <p:spPr>
          <a:xfrm>
            <a:off x="9738395" y="839887"/>
            <a:ext cx="399673" cy="3996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E65CB3C-DDAC-45D9-9D8F-D4C29A88F587}"/>
              </a:ext>
            </a:extLst>
          </p:cNvPr>
          <p:cNvSpPr/>
          <p:nvPr/>
        </p:nvSpPr>
        <p:spPr>
          <a:xfrm>
            <a:off x="10148725" y="839887"/>
            <a:ext cx="399673" cy="3996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501FCBB-F2BB-4AB9-9192-60570F2CE5ED}"/>
              </a:ext>
            </a:extLst>
          </p:cNvPr>
          <p:cNvSpPr/>
          <p:nvPr/>
        </p:nvSpPr>
        <p:spPr>
          <a:xfrm>
            <a:off x="10559056" y="839887"/>
            <a:ext cx="399673" cy="3996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546FC2B-F332-4DAB-AF40-676206747DAA}"/>
              </a:ext>
            </a:extLst>
          </p:cNvPr>
          <p:cNvSpPr/>
          <p:nvPr/>
        </p:nvSpPr>
        <p:spPr>
          <a:xfrm>
            <a:off x="10969387" y="839887"/>
            <a:ext cx="399673" cy="3996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BCECE24-39B4-4F0C-AB06-E92539A8B22D}"/>
              </a:ext>
            </a:extLst>
          </p:cNvPr>
          <p:cNvSpPr/>
          <p:nvPr/>
        </p:nvSpPr>
        <p:spPr>
          <a:xfrm>
            <a:off x="11379718" y="839887"/>
            <a:ext cx="399673" cy="3996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90EFDF1-B7DF-479D-9167-86D43F82F1AB}"/>
              </a:ext>
            </a:extLst>
          </p:cNvPr>
          <p:cNvSpPr/>
          <p:nvPr/>
        </p:nvSpPr>
        <p:spPr>
          <a:xfrm>
            <a:off x="11790049" y="839887"/>
            <a:ext cx="399673" cy="3996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4F69CB-CF9E-48E8-87D2-871B81042732}"/>
              </a:ext>
            </a:extLst>
          </p:cNvPr>
          <p:cNvSpPr txBox="1"/>
          <p:nvPr/>
        </p:nvSpPr>
        <p:spPr>
          <a:xfrm>
            <a:off x="6709879" y="839887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seq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467E40-C44F-45A8-A510-F1CBCDF09B83}"/>
              </a:ext>
            </a:extLst>
          </p:cNvPr>
          <p:cNvSpPr txBox="1"/>
          <p:nvPr/>
        </p:nvSpPr>
        <p:spPr>
          <a:xfrm>
            <a:off x="6941680" y="53901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left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D63FC6-7B68-4D54-B2FA-DCAC05B3CC78}"/>
              </a:ext>
            </a:extLst>
          </p:cNvPr>
          <p:cNvSpPr txBox="1"/>
          <p:nvPr/>
        </p:nvSpPr>
        <p:spPr>
          <a:xfrm>
            <a:off x="9392097" y="53901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right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D24E755-A2C6-4FB7-857D-67C73AC42FEF}"/>
              </a:ext>
            </a:extLst>
          </p:cNvPr>
          <p:cNvSpPr/>
          <p:nvPr/>
        </p:nvSpPr>
        <p:spPr>
          <a:xfrm>
            <a:off x="6421914" y="1623035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515C908-889E-4521-BE72-2A2C0B653442}"/>
              </a:ext>
            </a:extLst>
          </p:cNvPr>
          <p:cNvSpPr/>
          <p:nvPr/>
        </p:nvSpPr>
        <p:spPr>
          <a:xfrm>
            <a:off x="6821587" y="1623035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4550C39-732A-4873-80EC-1130CBFE6BC4}"/>
              </a:ext>
            </a:extLst>
          </p:cNvPr>
          <p:cNvSpPr/>
          <p:nvPr/>
        </p:nvSpPr>
        <p:spPr>
          <a:xfrm>
            <a:off x="7231918" y="1623035"/>
            <a:ext cx="399673" cy="3996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424204F-05AC-4AB4-A987-5D8295A1C764}"/>
              </a:ext>
            </a:extLst>
          </p:cNvPr>
          <p:cNvSpPr/>
          <p:nvPr/>
        </p:nvSpPr>
        <p:spPr>
          <a:xfrm>
            <a:off x="7642249" y="1623035"/>
            <a:ext cx="399673" cy="3996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0CDE485-4603-4A3F-B6E9-13E17CD4B75E}"/>
              </a:ext>
            </a:extLst>
          </p:cNvPr>
          <p:cNvSpPr/>
          <p:nvPr/>
        </p:nvSpPr>
        <p:spPr>
          <a:xfrm>
            <a:off x="8052580" y="1623035"/>
            <a:ext cx="399673" cy="3996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8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B616F0-B7FC-48EC-B0EC-415B43E5E934}"/>
              </a:ext>
            </a:extLst>
          </p:cNvPr>
          <p:cNvSpPr txBox="1"/>
          <p:nvPr/>
        </p:nvSpPr>
        <p:spPr>
          <a:xfrm>
            <a:off x="5843775" y="1623035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seq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A72546C-2EA0-4A9D-B6A3-BF792D45C44B}"/>
              </a:ext>
            </a:extLst>
          </p:cNvPr>
          <p:cNvSpPr txBox="1"/>
          <p:nvPr/>
        </p:nvSpPr>
        <p:spPr>
          <a:xfrm>
            <a:off x="5735828" y="210830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left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10EC180-8B0E-432B-BEDB-FF1785DBF683}"/>
              </a:ext>
            </a:extLst>
          </p:cNvPr>
          <p:cNvSpPr txBox="1"/>
          <p:nvPr/>
        </p:nvSpPr>
        <p:spPr>
          <a:xfrm>
            <a:off x="6549757" y="2089017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right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5B1D6E4-A57D-4E92-9F53-D9D4382301A5}"/>
              </a:ext>
            </a:extLst>
          </p:cNvPr>
          <p:cNvSpPr/>
          <p:nvPr/>
        </p:nvSpPr>
        <p:spPr>
          <a:xfrm>
            <a:off x="6126684" y="2375360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10C5759-552D-462F-AE76-8280F534B6F6}"/>
              </a:ext>
            </a:extLst>
          </p:cNvPr>
          <p:cNvSpPr/>
          <p:nvPr/>
        </p:nvSpPr>
        <p:spPr>
          <a:xfrm>
            <a:off x="6736581" y="2375360"/>
            <a:ext cx="399673" cy="3996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9960A0-EA20-4210-BD8D-6E58FD6BF992}"/>
              </a:ext>
            </a:extLst>
          </p:cNvPr>
          <p:cNvSpPr txBox="1"/>
          <p:nvPr/>
        </p:nvSpPr>
        <p:spPr>
          <a:xfrm>
            <a:off x="5548544" y="2375360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seq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4804214-2D27-4CC1-B263-BCE7FF741C1C}"/>
              </a:ext>
            </a:extLst>
          </p:cNvPr>
          <p:cNvSpPr/>
          <p:nvPr/>
        </p:nvSpPr>
        <p:spPr>
          <a:xfrm>
            <a:off x="7614853" y="2375360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8A9D22A-A8B6-466E-883A-A9F3153AAE31}"/>
              </a:ext>
            </a:extLst>
          </p:cNvPr>
          <p:cNvSpPr/>
          <p:nvPr/>
        </p:nvSpPr>
        <p:spPr>
          <a:xfrm>
            <a:off x="8366502" y="2375360"/>
            <a:ext cx="399673" cy="3996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2671F8B-129F-4155-B5C7-10771EEB8D0D}"/>
              </a:ext>
            </a:extLst>
          </p:cNvPr>
          <p:cNvSpPr/>
          <p:nvPr/>
        </p:nvSpPr>
        <p:spPr>
          <a:xfrm>
            <a:off x="8776833" y="2375360"/>
            <a:ext cx="399673" cy="3996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8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29D175A-20CA-49BE-8CD7-D2BB52ACBF67}"/>
              </a:ext>
            </a:extLst>
          </p:cNvPr>
          <p:cNvSpPr txBox="1"/>
          <p:nvPr/>
        </p:nvSpPr>
        <p:spPr>
          <a:xfrm>
            <a:off x="8209862" y="208032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right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E0824BA-9A6A-4673-B0B3-1449E6F8A987}"/>
              </a:ext>
            </a:extLst>
          </p:cNvPr>
          <p:cNvSpPr/>
          <p:nvPr/>
        </p:nvSpPr>
        <p:spPr>
          <a:xfrm>
            <a:off x="8484153" y="316429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6A8886E-7116-4942-B5A5-7B8C387F8223}"/>
              </a:ext>
            </a:extLst>
          </p:cNvPr>
          <p:cNvSpPr/>
          <p:nvPr/>
        </p:nvSpPr>
        <p:spPr>
          <a:xfrm>
            <a:off x="9138614" y="3164299"/>
            <a:ext cx="399673" cy="3996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8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A4EC979-AE68-47BB-85B5-B094FA219CC7}"/>
              </a:ext>
            </a:extLst>
          </p:cNvPr>
          <p:cNvSpPr txBox="1"/>
          <p:nvPr/>
        </p:nvSpPr>
        <p:spPr>
          <a:xfrm>
            <a:off x="7410675" y="210830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left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04F889A-AA0F-42FF-8598-CF59D6FEF8B4}"/>
              </a:ext>
            </a:extLst>
          </p:cNvPr>
          <p:cNvSpPr/>
          <p:nvPr/>
        </p:nvSpPr>
        <p:spPr>
          <a:xfrm>
            <a:off x="9571969" y="1623035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0748435-F3BC-4D87-805E-B53283571A46}"/>
              </a:ext>
            </a:extLst>
          </p:cNvPr>
          <p:cNvSpPr/>
          <p:nvPr/>
        </p:nvSpPr>
        <p:spPr>
          <a:xfrm>
            <a:off x="9982300" y="1623035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50749FE-C13B-4436-B063-2C6DAE60D49F}"/>
              </a:ext>
            </a:extLst>
          </p:cNvPr>
          <p:cNvSpPr/>
          <p:nvPr/>
        </p:nvSpPr>
        <p:spPr>
          <a:xfrm>
            <a:off x="10392631" y="1623035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3D3A475-ECC2-45E7-90B0-69E0642BBC1F}"/>
              </a:ext>
            </a:extLst>
          </p:cNvPr>
          <p:cNvSpPr/>
          <p:nvPr/>
        </p:nvSpPr>
        <p:spPr>
          <a:xfrm>
            <a:off x="11169224" y="1623035"/>
            <a:ext cx="399673" cy="3996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3393822-F3A7-475E-8078-F974E53388A0}"/>
              </a:ext>
            </a:extLst>
          </p:cNvPr>
          <p:cNvSpPr/>
          <p:nvPr/>
        </p:nvSpPr>
        <p:spPr>
          <a:xfrm>
            <a:off x="11579555" y="1623035"/>
            <a:ext cx="399673" cy="3996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EE07EEC-0CF1-4BE2-8EE4-D13BBC2A0A67}"/>
              </a:ext>
            </a:extLst>
          </p:cNvPr>
          <p:cNvSpPr/>
          <p:nvPr/>
        </p:nvSpPr>
        <p:spPr>
          <a:xfrm>
            <a:off x="11989886" y="1623035"/>
            <a:ext cx="399673" cy="3996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380E7AF-8C82-42DB-8A29-487620277618}"/>
              </a:ext>
            </a:extLst>
          </p:cNvPr>
          <p:cNvSpPr/>
          <p:nvPr/>
        </p:nvSpPr>
        <p:spPr>
          <a:xfrm>
            <a:off x="9633706" y="2375360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07B4C55-1292-4DCA-9CE6-3317620967E9}"/>
              </a:ext>
            </a:extLst>
          </p:cNvPr>
          <p:cNvSpPr/>
          <p:nvPr/>
        </p:nvSpPr>
        <p:spPr>
          <a:xfrm>
            <a:off x="10150364" y="2375360"/>
            <a:ext cx="399673" cy="3996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B275D35-763B-4CE6-B455-25F25C5D23A4}"/>
              </a:ext>
            </a:extLst>
          </p:cNvPr>
          <p:cNvSpPr/>
          <p:nvPr/>
        </p:nvSpPr>
        <p:spPr>
          <a:xfrm>
            <a:off x="10560695" y="2375360"/>
            <a:ext cx="399673" cy="3996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6E8CF43-3653-44D8-9DBD-1C39E965683B}"/>
              </a:ext>
            </a:extLst>
          </p:cNvPr>
          <p:cNvSpPr/>
          <p:nvPr/>
        </p:nvSpPr>
        <p:spPr>
          <a:xfrm>
            <a:off x="10148725" y="316429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9F7BFE5-2C47-4E77-B703-F97E9C4E348B}"/>
              </a:ext>
            </a:extLst>
          </p:cNvPr>
          <p:cNvSpPr/>
          <p:nvPr/>
        </p:nvSpPr>
        <p:spPr>
          <a:xfrm>
            <a:off x="10743634" y="3154811"/>
            <a:ext cx="399673" cy="3996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5BBF7FA-253D-462A-9117-4AE313D5FF17}"/>
              </a:ext>
            </a:extLst>
          </p:cNvPr>
          <p:cNvSpPr/>
          <p:nvPr/>
        </p:nvSpPr>
        <p:spPr>
          <a:xfrm>
            <a:off x="11270945" y="2375360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6C22E64-548D-4A97-8B56-62E71FF78FCF}"/>
              </a:ext>
            </a:extLst>
          </p:cNvPr>
          <p:cNvSpPr/>
          <p:nvPr/>
        </p:nvSpPr>
        <p:spPr>
          <a:xfrm>
            <a:off x="11762655" y="2375360"/>
            <a:ext cx="399673" cy="3996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8A625E6-E038-4776-9DEC-6260B1650DE1}"/>
              </a:ext>
            </a:extLst>
          </p:cNvPr>
          <p:cNvSpPr/>
          <p:nvPr/>
        </p:nvSpPr>
        <p:spPr>
          <a:xfrm>
            <a:off x="12172985" y="2375360"/>
            <a:ext cx="399673" cy="3996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D0100B9-89A6-413F-8709-0A8E123B393A}"/>
              </a:ext>
            </a:extLst>
          </p:cNvPr>
          <p:cNvSpPr/>
          <p:nvPr/>
        </p:nvSpPr>
        <p:spPr>
          <a:xfrm>
            <a:off x="11790049" y="316429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E663A42-B607-4CFC-BF8E-8A3AD28DE762}"/>
              </a:ext>
            </a:extLst>
          </p:cNvPr>
          <p:cNvSpPr/>
          <p:nvPr/>
        </p:nvSpPr>
        <p:spPr>
          <a:xfrm>
            <a:off x="12314467" y="3164299"/>
            <a:ext cx="399673" cy="3996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D1A29D6-9EAA-43D9-9656-84B6FB6DC027}"/>
              </a:ext>
            </a:extLst>
          </p:cNvPr>
          <p:cNvSpPr/>
          <p:nvPr/>
        </p:nvSpPr>
        <p:spPr>
          <a:xfrm>
            <a:off x="6649297" y="4554627"/>
            <a:ext cx="399673" cy="3996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D784F66-C584-42AA-A38C-2FC09FECA324}"/>
              </a:ext>
            </a:extLst>
          </p:cNvPr>
          <p:cNvSpPr/>
          <p:nvPr/>
        </p:nvSpPr>
        <p:spPr>
          <a:xfrm>
            <a:off x="6247903" y="4554627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64083C6-34AC-4A78-B058-052205687628}"/>
              </a:ext>
            </a:extLst>
          </p:cNvPr>
          <p:cNvCxnSpPr>
            <a:cxnSpLocks/>
            <a:stCxn id="30" idx="2"/>
            <a:endCxn id="58" idx="0"/>
          </p:cNvCxnSpPr>
          <p:nvPr/>
        </p:nvCxnSpPr>
        <p:spPr>
          <a:xfrm>
            <a:off x="6326521" y="2775033"/>
            <a:ext cx="121219" cy="1779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6BB794F5-4B60-4B1E-B048-6D0712B25641}"/>
              </a:ext>
            </a:extLst>
          </p:cNvPr>
          <p:cNvCxnSpPr>
            <a:cxnSpLocks/>
            <a:stCxn id="31" idx="2"/>
            <a:endCxn id="57" idx="0"/>
          </p:cNvCxnSpPr>
          <p:nvPr/>
        </p:nvCxnSpPr>
        <p:spPr>
          <a:xfrm flipH="1">
            <a:off x="6849134" y="2775033"/>
            <a:ext cx="87284" cy="1779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E127227-F53F-4512-A672-C7B5CDDC2E50}"/>
              </a:ext>
            </a:extLst>
          </p:cNvPr>
          <p:cNvSpPr txBox="1"/>
          <p:nvPr/>
        </p:nvSpPr>
        <p:spPr>
          <a:xfrm>
            <a:off x="5611614" y="425723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left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7EDC44B-B3E8-425D-97CF-C03977D18AFE}"/>
              </a:ext>
            </a:extLst>
          </p:cNvPr>
          <p:cNvSpPr/>
          <p:nvPr/>
        </p:nvSpPr>
        <p:spPr>
          <a:xfrm>
            <a:off x="8995699" y="3892444"/>
            <a:ext cx="399673" cy="3996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8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C7569A7-4B17-472A-8DE0-7A88182CBBE9}"/>
              </a:ext>
            </a:extLst>
          </p:cNvPr>
          <p:cNvSpPr/>
          <p:nvPr/>
        </p:nvSpPr>
        <p:spPr>
          <a:xfrm>
            <a:off x="8594306" y="3892444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90FD9FB-B980-4BB6-A418-6433631C5466}"/>
              </a:ext>
            </a:extLst>
          </p:cNvPr>
          <p:cNvSpPr txBox="1"/>
          <p:nvPr/>
        </p:nvSpPr>
        <p:spPr>
          <a:xfrm>
            <a:off x="7973300" y="357876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right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FCCCFE8-A832-4641-9566-501B346C617F}"/>
              </a:ext>
            </a:extLst>
          </p:cNvPr>
          <p:cNvCxnSpPr>
            <a:cxnSpLocks/>
            <a:stCxn id="38" idx="2"/>
            <a:endCxn id="61" idx="0"/>
          </p:cNvCxnSpPr>
          <p:nvPr/>
        </p:nvCxnSpPr>
        <p:spPr>
          <a:xfrm flipH="1">
            <a:off x="9195536" y="3563972"/>
            <a:ext cx="142915" cy="328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1F229EA2-349D-4BF4-9AC1-85322DAB6293}"/>
              </a:ext>
            </a:extLst>
          </p:cNvPr>
          <p:cNvCxnSpPr>
            <a:cxnSpLocks/>
            <a:stCxn id="37" idx="2"/>
            <a:endCxn id="62" idx="0"/>
          </p:cNvCxnSpPr>
          <p:nvPr/>
        </p:nvCxnSpPr>
        <p:spPr>
          <a:xfrm>
            <a:off x="8683990" y="3563972"/>
            <a:ext cx="110153" cy="328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053B366-2C6C-4F8D-BEFB-2B590C984BBC}"/>
              </a:ext>
            </a:extLst>
          </p:cNvPr>
          <p:cNvSpPr/>
          <p:nvPr/>
        </p:nvSpPr>
        <p:spPr>
          <a:xfrm>
            <a:off x="8243661" y="4554627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8795E5B-B94E-4728-96A7-9BE4D2A118D1}"/>
              </a:ext>
            </a:extLst>
          </p:cNvPr>
          <p:cNvSpPr/>
          <p:nvPr/>
        </p:nvSpPr>
        <p:spPr>
          <a:xfrm>
            <a:off x="8652295" y="4554627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8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0599AB8-338A-4541-AF2F-B227969A52B9}"/>
              </a:ext>
            </a:extLst>
          </p:cNvPr>
          <p:cNvSpPr/>
          <p:nvPr/>
        </p:nvSpPr>
        <p:spPr>
          <a:xfrm>
            <a:off x="7852744" y="4554627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21EE271-8865-4C2F-ACAF-DBD3C6D740E2}"/>
              </a:ext>
            </a:extLst>
          </p:cNvPr>
          <p:cNvSpPr txBox="1"/>
          <p:nvPr/>
        </p:nvSpPr>
        <p:spPr>
          <a:xfrm>
            <a:off x="7576463" y="421572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right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8D290919-41EA-4EE2-9278-8618E36F70B4}"/>
              </a:ext>
            </a:extLst>
          </p:cNvPr>
          <p:cNvCxnSpPr>
            <a:cxnSpLocks/>
            <a:stCxn id="62" idx="2"/>
            <a:endCxn id="70" idx="0"/>
          </p:cNvCxnSpPr>
          <p:nvPr/>
        </p:nvCxnSpPr>
        <p:spPr>
          <a:xfrm flipH="1">
            <a:off x="8443498" y="4292117"/>
            <a:ext cx="350645" cy="262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82B7867-6462-410D-A767-6C091D99D565}"/>
              </a:ext>
            </a:extLst>
          </p:cNvPr>
          <p:cNvCxnSpPr>
            <a:cxnSpLocks/>
            <a:stCxn id="33" idx="2"/>
            <a:endCxn id="72" idx="0"/>
          </p:cNvCxnSpPr>
          <p:nvPr/>
        </p:nvCxnSpPr>
        <p:spPr>
          <a:xfrm>
            <a:off x="7814690" y="2775033"/>
            <a:ext cx="237891" cy="1779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5EF27E35-5E52-4E38-9F67-70E519BB134A}"/>
              </a:ext>
            </a:extLst>
          </p:cNvPr>
          <p:cNvSpPr/>
          <p:nvPr/>
        </p:nvSpPr>
        <p:spPr>
          <a:xfrm>
            <a:off x="7093369" y="532178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A767775A-ED91-4228-BDE3-E73B5CADCA15}"/>
              </a:ext>
            </a:extLst>
          </p:cNvPr>
          <p:cNvSpPr/>
          <p:nvPr/>
        </p:nvSpPr>
        <p:spPr>
          <a:xfrm>
            <a:off x="7493042" y="532178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22D1235A-E300-484B-86B9-FBFF29285D12}"/>
              </a:ext>
            </a:extLst>
          </p:cNvPr>
          <p:cNvSpPr/>
          <p:nvPr/>
        </p:nvSpPr>
        <p:spPr>
          <a:xfrm>
            <a:off x="7892715" y="532178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6BE770C-F251-47D2-8403-779DE1DA16A5}"/>
              </a:ext>
            </a:extLst>
          </p:cNvPr>
          <p:cNvSpPr/>
          <p:nvPr/>
        </p:nvSpPr>
        <p:spPr>
          <a:xfrm>
            <a:off x="8278249" y="5321787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8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8D35A38F-0689-46FA-B81B-3CAA56087BF8}"/>
              </a:ext>
            </a:extLst>
          </p:cNvPr>
          <p:cNvSpPr/>
          <p:nvPr/>
        </p:nvSpPr>
        <p:spPr>
          <a:xfrm>
            <a:off x="6693696" y="5322411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38B3DCB0-FEB6-4E81-9945-B24BB1327699}"/>
              </a:ext>
            </a:extLst>
          </p:cNvPr>
          <p:cNvCxnSpPr>
            <a:cxnSpLocks/>
            <a:stCxn id="72" idx="2"/>
            <a:endCxn id="89" idx="0"/>
          </p:cNvCxnSpPr>
          <p:nvPr/>
        </p:nvCxnSpPr>
        <p:spPr>
          <a:xfrm flipH="1">
            <a:off x="7692879" y="4954300"/>
            <a:ext cx="359702" cy="367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CA77B711-CCC6-4CB4-A4C3-DB02178ECC44}"/>
              </a:ext>
            </a:extLst>
          </p:cNvPr>
          <p:cNvCxnSpPr>
            <a:cxnSpLocks/>
            <a:stCxn id="58" idx="2"/>
            <a:endCxn id="95" idx="0"/>
          </p:cNvCxnSpPr>
          <p:nvPr/>
        </p:nvCxnSpPr>
        <p:spPr>
          <a:xfrm>
            <a:off x="6447740" y="4954300"/>
            <a:ext cx="445793" cy="368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0ADF52FC-816B-4C7F-B29B-37FEA600969F}"/>
              </a:ext>
            </a:extLst>
          </p:cNvPr>
          <p:cNvSpPr/>
          <p:nvPr/>
        </p:nvSpPr>
        <p:spPr>
          <a:xfrm>
            <a:off x="10321141" y="3892444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8AE4585A-C652-4765-8078-5611784221A1}"/>
              </a:ext>
            </a:extLst>
          </p:cNvPr>
          <p:cNvSpPr/>
          <p:nvPr/>
        </p:nvSpPr>
        <p:spPr>
          <a:xfrm>
            <a:off x="10720814" y="3893051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EA68E34F-0AB0-49C2-9A88-55E3E45A632F}"/>
              </a:ext>
            </a:extLst>
          </p:cNvPr>
          <p:cNvSpPr/>
          <p:nvPr/>
        </p:nvSpPr>
        <p:spPr>
          <a:xfrm>
            <a:off x="9912946" y="4554626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63FC5861-D65E-47E5-A39C-9DEA37358952}"/>
              </a:ext>
            </a:extLst>
          </p:cNvPr>
          <p:cNvSpPr/>
          <p:nvPr/>
        </p:nvSpPr>
        <p:spPr>
          <a:xfrm>
            <a:off x="10312619" y="455771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E3A3579D-3097-4512-B331-7226FEFE5738}"/>
              </a:ext>
            </a:extLst>
          </p:cNvPr>
          <p:cNvSpPr/>
          <p:nvPr/>
        </p:nvSpPr>
        <p:spPr>
          <a:xfrm>
            <a:off x="10703535" y="4554626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94661BEA-674F-4382-824A-232899944398}"/>
              </a:ext>
            </a:extLst>
          </p:cNvPr>
          <p:cNvCxnSpPr>
            <a:cxnSpLocks/>
            <a:stCxn id="49" idx="2"/>
            <a:endCxn id="102" idx="0"/>
          </p:cNvCxnSpPr>
          <p:nvPr/>
        </p:nvCxnSpPr>
        <p:spPr>
          <a:xfrm>
            <a:off x="10348562" y="3563972"/>
            <a:ext cx="172416" cy="328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6BF295FE-A06A-4F1B-9B74-6E546545A480}"/>
              </a:ext>
            </a:extLst>
          </p:cNvPr>
          <p:cNvCxnSpPr>
            <a:cxnSpLocks/>
            <a:stCxn id="50" idx="2"/>
            <a:endCxn id="103" idx="0"/>
          </p:cNvCxnSpPr>
          <p:nvPr/>
        </p:nvCxnSpPr>
        <p:spPr>
          <a:xfrm flipH="1">
            <a:off x="10920651" y="3554484"/>
            <a:ext cx="22820" cy="338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F96E5260-1813-4A73-A9A3-E688C1CB5C05}"/>
              </a:ext>
            </a:extLst>
          </p:cNvPr>
          <p:cNvCxnSpPr>
            <a:cxnSpLocks/>
            <a:stCxn id="46" idx="2"/>
            <a:endCxn id="104" idx="0"/>
          </p:cNvCxnSpPr>
          <p:nvPr/>
        </p:nvCxnSpPr>
        <p:spPr>
          <a:xfrm>
            <a:off x="9833543" y="2775033"/>
            <a:ext cx="279240" cy="1779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640E145A-A1F0-4BDC-B1E0-5C7F9262D937}"/>
              </a:ext>
            </a:extLst>
          </p:cNvPr>
          <p:cNvCxnSpPr>
            <a:cxnSpLocks/>
            <a:stCxn id="102" idx="2"/>
            <a:endCxn id="105" idx="0"/>
          </p:cNvCxnSpPr>
          <p:nvPr/>
        </p:nvCxnSpPr>
        <p:spPr>
          <a:xfrm flipH="1">
            <a:off x="10512456" y="4292117"/>
            <a:ext cx="8522" cy="26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A6D085CC-FF41-4894-9BB5-7930F1B08727}"/>
              </a:ext>
            </a:extLst>
          </p:cNvPr>
          <p:cNvSpPr/>
          <p:nvPr/>
        </p:nvSpPr>
        <p:spPr>
          <a:xfrm>
            <a:off x="11932415" y="3882524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032B49CA-7250-45B4-AA96-535E952170F4}"/>
              </a:ext>
            </a:extLst>
          </p:cNvPr>
          <p:cNvSpPr/>
          <p:nvPr/>
        </p:nvSpPr>
        <p:spPr>
          <a:xfrm>
            <a:off x="12332088" y="3883131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0B79A688-B7C1-4F67-93E0-43BA6DB36006}"/>
              </a:ext>
            </a:extLst>
          </p:cNvPr>
          <p:cNvSpPr/>
          <p:nvPr/>
        </p:nvSpPr>
        <p:spPr>
          <a:xfrm>
            <a:off x="11524220" y="4544706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BC75BD32-470B-4999-848E-7C3D16111BFF}"/>
              </a:ext>
            </a:extLst>
          </p:cNvPr>
          <p:cNvSpPr/>
          <p:nvPr/>
        </p:nvSpPr>
        <p:spPr>
          <a:xfrm>
            <a:off x="11923893" y="454779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FCBF282C-9F7F-4C22-8ADC-EC0F4CEFEE9D}"/>
              </a:ext>
            </a:extLst>
          </p:cNvPr>
          <p:cNvSpPr/>
          <p:nvPr/>
        </p:nvSpPr>
        <p:spPr>
          <a:xfrm>
            <a:off x="12314809" y="4544706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58623B49-9A5E-42FE-90E0-C3290DF65F90}"/>
              </a:ext>
            </a:extLst>
          </p:cNvPr>
          <p:cNvCxnSpPr>
            <a:cxnSpLocks/>
            <a:endCxn id="119" idx="0"/>
          </p:cNvCxnSpPr>
          <p:nvPr/>
        </p:nvCxnSpPr>
        <p:spPr>
          <a:xfrm>
            <a:off x="11959836" y="3554052"/>
            <a:ext cx="172416" cy="328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E43728FD-1E68-47FF-B912-B83B6D778169}"/>
              </a:ext>
            </a:extLst>
          </p:cNvPr>
          <p:cNvCxnSpPr>
            <a:cxnSpLocks/>
            <a:endCxn id="120" idx="0"/>
          </p:cNvCxnSpPr>
          <p:nvPr/>
        </p:nvCxnSpPr>
        <p:spPr>
          <a:xfrm flipH="1">
            <a:off x="12531925" y="3544564"/>
            <a:ext cx="22820" cy="338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52B3EB8A-4910-4DA2-A4B1-E964612A56C7}"/>
              </a:ext>
            </a:extLst>
          </p:cNvPr>
          <p:cNvCxnSpPr>
            <a:cxnSpLocks/>
            <a:endCxn id="121" idx="0"/>
          </p:cNvCxnSpPr>
          <p:nvPr/>
        </p:nvCxnSpPr>
        <p:spPr>
          <a:xfrm>
            <a:off x="11444817" y="2765113"/>
            <a:ext cx="279240" cy="1779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E06A9B22-4045-4AD3-902F-DF12F12049C3}"/>
              </a:ext>
            </a:extLst>
          </p:cNvPr>
          <p:cNvCxnSpPr>
            <a:cxnSpLocks/>
            <a:stCxn id="119" idx="2"/>
            <a:endCxn id="122" idx="0"/>
          </p:cNvCxnSpPr>
          <p:nvPr/>
        </p:nvCxnSpPr>
        <p:spPr>
          <a:xfrm flipH="1">
            <a:off x="12123730" y="4282197"/>
            <a:ext cx="8522" cy="26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585BDF39-C08D-48E3-B300-9652A9728617}"/>
              </a:ext>
            </a:extLst>
          </p:cNvPr>
          <p:cNvSpPr/>
          <p:nvPr/>
        </p:nvSpPr>
        <p:spPr>
          <a:xfrm>
            <a:off x="10148725" y="5300907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F022B838-BA63-441E-A573-DAC1CA9B0F11}"/>
              </a:ext>
            </a:extLst>
          </p:cNvPr>
          <p:cNvSpPr/>
          <p:nvPr/>
        </p:nvSpPr>
        <p:spPr>
          <a:xfrm>
            <a:off x="10548398" y="5300907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03F8E33F-2CD4-4B17-A9F7-F5B5EB6A852E}"/>
              </a:ext>
            </a:extLst>
          </p:cNvPr>
          <p:cNvSpPr/>
          <p:nvPr/>
        </p:nvSpPr>
        <p:spPr>
          <a:xfrm>
            <a:off x="10939314" y="5300907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C7554C33-163A-4D37-BA68-B37D5B39FD5E}"/>
              </a:ext>
            </a:extLst>
          </p:cNvPr>
          <p:cNvSpPr/>
          <p:nvPr/>
        </p:nvSpPr>
        <p:spPr>
          <a:xfrm>
            <a:off x="11348218" y="5300907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B41D6012-E916-4F7E-B8ED-702EC0AFDB2A}"/>
              </a:ext>
            </a:extLst>
          </p:cNvPr>
          <p:cNvSpPr/>
          <p:nvPr/>
        </p:nvSpPr>
        <p:spPr>
          <a:xfrm>
            <a:off x="11747891" y="5300907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5ADC51BA-92BA-408D-B4FE-1296D5631CBD}"/>
              </a:ext>
            </a:extLst>
          </p:cNvPr>
          <p:cNvCxnSpPr>
            <a:cxnSpLocks/>
            <a:stCxn id="104" idx="2"/>
            <a:endCxn id="130" idx="0"/>
          </p:cNvCxnSpPr>
          <p:nvPr/>
        </p:nvCxnSpPr>
        <p:spPr>
          <a:xfrm>
            <a:off x="10112783" y="4954299"/>
            <a:ext cx="235779" cy="346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66AB8860-9CBD-415C-90C8-8877DB2055A8}"/>
              </a:ext>
            </a:extLst>
          </p:cNvPr>
          <p:cNvCxnSpPr>
            <a:cxnSpLocks/>
            <a:stCxn id="121" idx="2"/>
            <a:endCxn id="134" idx="0"/>
          </p:cNvCxnSpPr>
          <p:nvPr/>
        </p:nvCxnSpPr>
        <p:spPr>
          <a:xfrm flipH="1">
            <a:off x="11548055" y="4944379"/>
            <a:ext cx="176002" cy="356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83DCF870-1ACC-4FD6-B706-9EB0AB8D0748}"/>
              </a:ext>
            </a:extLst>
          </p:cNvPr>
          <p:cNvSpPr/>
          <p:nvPr/>
        </p:nvSpPr>
        <p:spPr>
          <a:xfrm>
            <a:off x="9224685" y="6382672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214FF9DD-5771-47B5-AD5F-B249F90B75B2}"/>
              </a:ext>
            </a:extLst>
          </p:cNvPr>
          <p:cNvSpPr/>
          <p:nvPr/>
        </p:nvSpPr>
        <p:spPr>
          <a:xfrm>
            <a:off x="8422468" y="6382672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D6948B99-DC9C-43F3-A3D1-3997EB3E6A7B}"/>
              </a:ext>
            </a:extLst>
          </p:cNvPr>
          <p:cNvSpPr/>
          <p:nvPr/>
        </p:nvSpPr>
        <p:spPr>
          <a:xfrm>
            <a:off x="8812483" y="6382672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ECF28A93-E146-42E9-80F2-650EE4CEA351}"/>
              </a:ext>
            </a:extLst>
          </p:cNvPr>
          <p:cNvSpPr/>
          <p:nvPr/>
        </p:nvSpPr>
        <p:spPr>
          <a:xfrm>
            <a:off x="9627229" y="6382672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52A08810-A896-4C07-A562-E9F888F15F30}"/>
              </a:ext>
            </a:extLst>
          </p:cNvPr>
          <p:cNvSpPr/>
          <p:nvPr/>
        </p:nvSpPr>
        <p:spPr>
          <a:xfrm>
            <a:off x="10042302" y="6382672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09BDC712-77D3-4F28-A30E-A9537B8996ED}"/>
              </a:ext>
            </a:extLst>
          </p:cNvPr>
          <p:cNvSpPr/>
          <p:nvPr/>
        </p:nvSpPr>
        <p:spPr>
          <a:xfrm>
            <a:off x="10429446" y="6382672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F95D88A9-DACD-4681-B6CE-66A9FF771563}"/>
              </a:ext>
            </a:extLst>
          </p:cNvPr>
          <p:cNvSpPr/>
          <p:nvPr/>
        </p:nvSpPr>
        <p:spPr>
          <a:xfrm>
            <a:off x="10828506" y="6382672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D3974EC0-976D-473A-AA21-64F7BF8C5F37}"/>
              </a:ext>
            </a:extLst>
          </p:cNvPr>
          <p:cNvSpPr/>
          <p:nvPr/>
        </p:nvSpPr>
        <p:spPr>
          <a:xfrm>
            <a:off x="11228655" y="6382672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8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3A4B35FF-BBFC-4ADC-A7DD-1D7E41BF9DF7}"/>
              </a:ext>
            </a:extLst>
          </p:cNvPr>
          <p:cNvSpPr/>
          <p:nvPr/>
        </p:nvSpPr>
        <p:spPr>
          <a:xfrm>
            <a:off x="8032259" y="6382671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E4505940-D9A3-47E4-9F8A-901923381C14}"/>
              </a:ext>
            </a:extLst>
          </p:cNvPr>
          <p:cNvSpPr/>
          <p:nvPr/>
        </p:nvSpPr>
        <p:spPr>
          <a:xfrm>
            <a:off x="7255456" y="6380227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E86CFE41-CD1A-4204-882D-9D6F19DBD152}"/>
              </a:ext>
            </a:extLst>
          </p:cNvPr>
          <p:cNvCxnSpPr>
            <a:cxnSpLocks/>
            <a:stCxn id="130" idx="2"/>
            <a:endCxn id="153" idx="0"/>
          </p:cNvCxnSpPr>
          <p:nvPr/>
        </p:nvCxnSpPr>
        <p:spPr>
          <a:xfrm flipH="1">
            <a:off x="9424522" y="5700580"/>
            <a:ext cx="924040" cy="682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713CC3FA-B4B4-4261-9B2C-E4D7EA6C0DAB}"/>
              </a:ext>
            </a:extLst>
          </p:cNvPr>
          <p:cNvCxnSpPr>
            <a:cxnSpLocks/>
            <a:stCxn id="95" idx="2"/>
            <a:endCxn id="163" idx="0"/>
          </p:cNvCxnSpPr>
          <p:nvPr/>
        </p:nvCxnSpPr>
        <p:spPr>
          <a:xfrm>
            <a:off x="6893533" y="5722084"/>
            <a:ext cx="561760" cy="658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CA4209DB-CE21-47D2-88CA-C77C4DCAD793}"/>
              </a:ext>
            </a:extLst>
          </p:cNvPr>
          <p:cNvSpPr/>
          <p:nvPr/>
        </p:nvSpPr>
        <p:spPr>
          <a:xfrm>
            <a:off x="7640605" y="6380227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F32E384-5DE4-4107-99BA-7AE2FD962154}"/>
              </a:ext>
            </a:extLst>
          </p:cNvPr>
          <p:cNvSpPr txBox="1"/>
          <p:nvPr/>
        </p:nvSpPr>
        <p:spPr>
          <a:xfrm>
            <a:off x="6073495" y="509748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left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E0F7CD88-C3F2-40E1-A968-53370B34DC65}"/>
              </a:ext>
            </a:extLst>
          </p:cNvPr>
          <p:cNvSpPr txBox="1"/>
          <p:nvPr/>
        </p:nvSpPr>
        <p:spPr>
          <a:xfrm>
            <a:off x="9589186" y="5009855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right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50238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6A62A9-5EA7-46E4-8697-66C99BA42345}"/>
              </a:ext>
            </a:extLst>
          </p:cNvPr>
          <p:cNvSpPr txBox="1"/>
          <p:nvPr/>
        </p:nvSpPr>
        <p:spPr>
          <a:xfrm>
            <a:off x="-823398" y="-288485"/>
            <a:ext cx="8225329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def partition(seq, start, end):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pivot = seq[start]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left = start+1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right = end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done = False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while not done: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while left &lt;= right and seq[left] &lt;= pivot: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left += 1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while left &lt;= right and pivot &lt; seq[right]: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right -= 1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if right &lt; left: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done = True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else: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seq[left], seq[right] = seq[right], seq[left]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seq[start], seq[right] = seq[right], seq[start]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return right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partition( seq, 0, len(seq)-1)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7F0A4A-3232-443F-9D41-38C85F4E6503}"/>
              </a:ext>
            </a:extLst>
          </p:cNvPr>
          <p:cNvSpPr txBox="1"/>
          <p:nvPr/>
        </p:nvSpPr>
        <p:spPr>
          <a:xfrm>
            <a:off x="6554206" y="139337"/>
            <a:ext cx="5686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altLang="ko-KR" sz="2000">
                <a:latin typeface="Consolas" panose="020B0609020204030204" pitchFamily="49" charset="0"/>
              </a:rPr>
              <a:t>seq = [3, 5, 2, 6, 8, 1, 0, 3, 5, 6, 2]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22C6CA-FE51-42ED-A3A9-56132A7DF3B4}"/>
              </a:ext>
            </a:extLst>
          </p:cNvPr>
          <p:cNvSpPr/>
          <p:nvPr/>
        </p:nvSpPr>
        <p:spPr>
          <a:xfrm>
            <a:off x="7490319" y="1193569"/>
            <a:ext cx="399673" cy="3996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EA8D249-8929-4F25-80CD-FEE976985720}"/>
              </a:ext>
            </a:extLst>
          </p:cNvPr>
          <p:cNvSpPr/>
          <p:nvPr/>
        </p:nvSpPr>
        <p:spPr>
          <a:xfrm>
            <a:off x="7889992" y="119356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BFA0254-DEE0-442D-9716-ED6B64AF19B3}"/>
              </a:ext>
            </a:extLst>
          </p:cNvPr>
          <p:cNvSpPr/>
          <p:nvPr/>
        </p:nvSpPr>
        <p:spPr>
          <a:xfrm>
            <a:off x="8300323" y="119356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66054CF-C62E-4EB6-927D-F2F639B0CB31}"/>
              </a:ext>
            </a:extLst>
          </p:cNvPr>
          <p:cNvSpPr/>
          <p:nvPr/>
        </p:nvSpPr>
        <p:spPr>
          <a:xfrm>
            <a:off x="8710654" y="119356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40830E8-0E5B-4132-AD97-EA44FCAFABA8}"/>
              </a:ext>
            </a:extLst>
          </p:cNvPr>
          <p:cNvSpPr/>
          <p:nvPr/>
        </p:nvSpPr>
        <p:spPr>
          <a:xfrm>
            <a:off x="9120985" y="119356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8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DCBB6EA-C2BA-4499-81A8-E9A4CCEF72EA}"/>
              </a:ext>
            </a:extLst>
          </p:cNvPr>
          <p:cNvSpPr/>
          <p:nvPr/>
        </p:nvSpPr>
        <p:spPr>
          <a:xfrm>
            <a:off x="9520565" y="119356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E65CB3C-DDAC-45D9-9D8F-D4C29A88F587}"/>
              </a:ext>
            </a:extLst>
          </p:cNvPr>
          <p:cNvSpPr/>
          <p:nvPr/>
        </p:nvSpPr>
        <p:spPr>
          <a:xfrm>
            <a:off x="9930895" y="119356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501FCBB-F2BB-4AB9-9192-60570F2CE5ED}"/>
              </a:ext>
            </a:extLst>
          </p:cNvPr>
          <p:cNvSpPr/>
          <p:nvPr/>
        </p:nvSpPr>
        <p:spPr>
          <a:xfrm>
            <a:off x="10341226" y="119356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546FC2B-F332-4DAB-AF40-676206747DAA}"/>
              </a:ext>
            </a:extLst>
          </p:cNvPr>
          <p:cNvSpPr/>
          <p:nvPr/>
        </p:nvSpPr>
        <p:spPr>
          <a:xfrm>
            <a:off x="10751557" y="119356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BCECE24-39B4-4F0C-AB06-E92539A8B22D}"/>
              </a:ext>
            </a:extLst>
          </p:cNvPr>
          <p:cNvSpPr/>
          <p:nvPr/>
        </p:nvSpPr>
        <p:spPr>
          <a:xfrm>
            <a:off x="11161888" y="119356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90EFDF1-B7DF-479D-9167-86D43F82F1AB}"/>
              </a:ext>
            </a:extLst>
          </p:cNvPr>
          <p:cNvSpPr/>
          <p:nvPr/>
        </p:nvSpPr>
        <p:spPr>
          <a:xfrm>
            <a:off x="11572219" y="119356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4F69CB-CF9E-48E8-87D2-871B81042732}"/>
              </a:ext>
            </a:extLst>
          </p:cNvPr>
          <p:cNvSpPr txBox="1"/>
          <p:nvPr/>
        </p:nvSpPr>
        <p:spPr>
          <a:xfrm>
            <a:off x="6912180" y="1193569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seq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467E40-C44F-45A8-A510-F1CBCDF09B83}"/>
              </a:ext>
            </a:extLst>
          </p:cNvPr>
          <p:cNvSpPr txBox="1"/>
          <p:nvPr/>
        </p:nvSpPr>
        <p:spPr>
          <a:xfrm>
            <a:off x="7143981" y="89269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start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D63FC6-7B68-4D54-B2FA-DCAC05B3CC78}"/>
              </a:ext>
            </a:extLst>
          </p:cNvPr>
          <p:cNvSpPr txBox="1"/>
          <p:nvPr/>
        </p:nvSpPr>
        <p:spPr>
          <a:xfrm>
            <a:off x="11407314" y="85688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end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606C37A-5BBE-4F70-BF83-062001DAD5C8}"/>
              </a:ext>
            </a:extLst>
          </p:cNvPr>
          <p:cNvSpPr txBox="1"/>
          <p:nvPr/>
        </p:nvSpPr>
        <p:spPr>
          <a:xfrm>
            <a:off x="9232947" y="88231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pivot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9649A2EB-92BA-43C8-A2BE-A443A9A08025}"/>
              </a:ext>
            </a:extLst>
          </p:cNvPr>
          <p:cNvSpPr/>
          <p:nvPr/>
        </p:nvSpPr>
        <p:spPr>
          <a:xfrm>
            <a:off x="5718004" y="692855"/>
            <a:ext cx="399673" cy="3996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14F369F-CECD-4A00-BBAB-B1BCA0BB3898}"/>
              </a:ext>
            </a:extLst>
          </p:cNvPr>
          <p:cNvSpPr txBox="1"/>
          <p:nvPr/>
        </p:nvSpPr>
        <p:spPr>
          <a:xfrm>
            <a:off x="5430386" y="38159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pivot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BCB978E-AFBA-4D3F-B436-ED54EABCE3D2}"/>
              </a:ext>
            </a:extLst>
          </p:cNvPr>
          <p:cNvSpPr txBox="1"/>
          <p:nvPr/>
        </p:nvSpPr>
        <p:spPr>
          <a:xfrm>
            <a:off x="7691213" y="159324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left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1560E8C-3DE6-4E3F-95E4-7E4A08CC5410}"/>
              </a:ext>
            </a:extLst>
          </p:cNvPr>
          <p:cNvSpPr txBox="1"/>
          <p:nvPr/>
        </p:nvSpPr>
        <p:spPr>
          <a:xfrm>
            <a:off x="11422525" y="1554737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right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38FEBF61-39A0-403C-8DE3-404F78F46D29}"/>
              </a:ext>
            </a:extLst>
          </p:cNvPr>
          <p:cNvSpPr/>
          <p:nvPr/>
        </p:nvSpPr>
        <p:spPr>
          <a:xfrm>
            <a:off x="5406533" y="1494446"/>
            <a:ext cx="759133" cy="3996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True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55D5837-0A20-4211-9484-BA8AEDF3FC6D}"/>
              </a:ext>
            </a:extLst>
          </p:cNvPr>
          <p:cNvSpPr txBox="1"/>
          <p:nvPr/>
        </p:nvSpPr>
        <p:spPr>
          <a:xfrm>
            <a:off x="5478375" y="118319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latin typeface="Consolas" panose="020B0609020204030204" pitchFamily="49" charset="0"/>
              </a:rPr>
              <a:t>done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FD2E90EB-780F-4A92-BAD4-5CC806001319}"/>
              </a:ext>
            </a:extLst>
          </p:cNvPr>
          <p:cNvSpPr/>
          <p:nvPr/>
        </p:nvSpPr>
        <p:spPr>
          <a:xfrm>
            <a:off x="7500977" y="2408695"/>
            <a:ext cx="399673" cy="3996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59E6F50B-0E2C-4609-B3CC-51B90555E21D}"/>
              </a:ext>
            </a:extLst>
          </p:cNvPr>
          <p:cNvSpPr/>
          <p:nvPr/>
        </p:nvSpPr>
        <p:spPr>
          <a:xfrm>
            <a:off x="7900650" y="2408695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136F68FC-E3B0-4B43-8927-389A4C90E13F}"/>
              </a:ext>
            </a:extLst>
          </p:cNvPr>
          <p:cNvSpPr/>
          <p:nvPr/>
        </p:nvSpPr>
        <p:spPr>
          <a:xfrm>
            <a:off x="8310981" y="2408695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A54979E1-D614-4712-8F6A-6BA9A1CF5C9F}"/>
              </a:ext>
            </a:extLst>
          </p:cNvPr>
          <p:cNvSpPr/>
          <p:nvPr/>
        </p:nvSpPr>
        <p:spPr>
          <a:xfrm>
            <a:off x="8721312" y="2408695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3FDF1E39-36FE-4268-BD1F-41B91D222A95}"/>
              </a:ext>
            </a:extLst>
          </p:cNvPr>
          <p:cNvSpPr/>
          <p:nvPr/>
        </p:nvSpPr>
        <p:spPr>
          <a:xfrm>
            <a:off x="9131643" y="2408695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8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663485D1-6F6A-4FE1-B70F-7C5D017E38F1}"/>
              </a:ext>
            </a:extLst>
          </p:cNvPr>
          <p:cNvSpPr/>
          <p:nvPr/>
        </p:nvSpPr>
        <p:spPr>
          <a:xfrm>
            <a:off x="9531223" y="2408695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FA442708-F0D7-4A58-BFAA-B0A2301AD05D}"/>
              </a:ext>
            </a:extLst>
          </p:cNvPr>
          <p:cNvSpPr/>
          <p:nvPr/>
        </p:nvSpPr>
        <p:spPr>
          <a:xfrm>
            <a:off x="9941553" y="2408695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D3D2164A-0208-458F-94D1-A98F3B20DBA8}"/>
              </a:ext>
            </a:extLst>
          </p:cNvPr>
          <p:cNvSpPr/>
          <p:nvPr/>
        </p:nvSpPr>
        <p:spPr>
          <a:xfrm>
            <a:off x="10351884" y="2408695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B9F89475-9811-46CD-8548-B2D41626FE2D}"/>
              </a:ext>
            </a:extLst>
          </p:cNvPr>
          <p:cNvSpPr/>
          <p:nvPr/>
        </p:nvSpPr>
        <p:spPr>
          <a:xfrm>
            <a:off x="10762215" y="2408695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03070587-F522-4449-A8AA-A4DF08B1DA63}"/>
              </a:ext>
            </a:extLst>
          </p:cNvPr>
          <p:cNvSpPr/>
          <p:nvPr/>
        </p:nvSpPr>
        <p:spPr>
          <a:xfrm>
            <a:off x="11172546" y="2408695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28F3D178-8E51-4DA5-A387-0856322C15B6}"/>
              </a:ext>
            </a:extLst>
          </p:cNvPr>
          <p:cNvSpPr/>
          <p:nvPr/>
        </p:nvSpPr>
        <p:spPr>
          <a:xfrm>
            <a:off x="11582877" y="2408695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64638813-19D3-4322-8EAA-51A12484755C}"/>
              </a:ext>
            </a:extLst>
          </p:cNvPr>
          <p:cNvSpPr txBox="1"/>
          <p:nvPr/>
        </p:nvSpPr>
        <p:spPr>
          <a:xfrm>
            <a:off x="6922838" y="2408695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seq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7E725BE-29CA-444D-8C8F-864368818761}"/>
              </a:ext>
            </a:extLst>
          </p:cNvPr>
          <p:cNvSpPr txBox="1"/>
          <p:nvPr/>
        </p:nvSpPr>
        <p:spPr>
          <a:xfrm>
            <a:off x="7154639" y="210781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start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F3B26B9-4BF5-4556-8C40-09AF4EE49255}"/>
              </a:ext>
            </a:extLst>
          </p:cNvPr>
          <p:cNvSpPr txBox="1"/>
          <p:nvPr/>
        </p:nvSpPr>
        <p:spPr>
          <a:xfrm>
            <a:off x="11417972" y="207201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end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C11C149E-5FB1-4395-95B2-C63C265293B6}"/>
              </a:ext>
            </a:extLst>
          </p:cNvPr>
          <p:cNvSpPr txBox="1"/>
          <p:nvPr/>
        </p:nvSpPr>
        <p:spPr>
          <a:xfrm>
            <a:off x="9243605" y="209743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pivot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FD03D9EB-597F-43ED-8194-51FF91C6CAE8}"/>
              </a:ext>
            </a:extLst>
          </p:cNvPr>
          <p:cNvSpPr txBox="1"/>
          <p:nvPr/>
        </p:nvSpPr>
        <p:spPr>
          <a:xfrm>
            <a:off x="7824117" y="276768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left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7745BC7A-86A8-4E7C-A28C-23543E3895F1}"/>
              </a:ext>
            </a:extLst>
          </p:cNvPr>
          <p:cNvSpPr txBox="1"/>
          <p:nvPr/>
        </p:nvSpPr>
        <p:spPr>
          <a:xfrm>
            <a:off x="11361367" y="2778027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right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AEC7BCD5-231A-4CF9-9BE1-12EC714FDB2B}"/>
              </a:ext>
            </a:extLst>
          </p:cNvPr>
          <p:cNvSpPr/>
          <p:nvPr/>
        </p:nvSpPr>
        <p:spPr>
          <a:xfrm>
            <a:off x="7529773" y="3453934"/>
            <a:ext cx="399673" cy="3996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E8028407-F49D-400A-A838-6511BB8F19C1}"/>
              </a:ext>
            </a:extLst>
          </p:cNvPr>
          <p:cNvSpPr/>
          <p:nvPr/>
        </p:nvSpPr>
        <p:spPr>
          <a:xfrm>
            <a:off x="7929446" y="3453934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7787E226-6DB5-4C72-AFC2-0A13653E5759}"/>
              </a:ext>
            </a:extLst>
          </p:cNvPr>
          <p:cNvSpPr/>
          <p:nvPr/>
        </p:nvSpPr>
        <p:spPr>
          <a:xfrm>
            <a:off x="8339777" y="3453934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4A9E1790-775D-451D-973A-2C53BCD3010A}"/>
              </a:ext>
            </a:extLst>
          </p:cNvPr>
          <p:cNvSpPr/>
          <p:nvPr/>
        </p:nvSpPr>
        <p:spPr>
          <a:xfrm>
            <a:off x="8750108" y="3453934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3678CC79-5D4C-4B14-965F-75FFB656BE55}"/>
              </a:ext>
            </a:extLst>
          </p:cNvPr>
          <p:cNvSpPr/>
          <p:nvPr/>
        </p:nvSpPr>
        <p:spPr>
          <a:xfrm>
            <a:off x="9160439" y="3453934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8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C608B386-837F-4B5F-9C69-8D63C0A91C6C}"/>
              </a:ext>
            </a:extLst>
          </p:cNvPr>
          <p:cNvSpPr/>
          <p:nvPr/>
        </p:nvSpPr>
        <p:spPr>
          <a:xfrm>
            <a:off x="9560019" y="3453934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E64C58F4-5D81-42AB-82BA-96057826D588}"/>
              </a:ext>
            </a:extLst>
          </p:cNvPr>
          <p:cNvSpPr/>
          <p:nvPr/>
        </p:nvSpPr>
        <p:spPr>
          <a:xfrm>
            <a:off x="9970349" y="3453934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2A430558-69EE-4902-97C2-77CC57FA41A3}"/>
              </a:ext>
            </a:extLst>
          </p:cNvPr>
          <p:cNvSpPr/>
          <p:nvPr/>
        </p:nvSpPr>
        <p:spPr>
          <a:xfrm>
            <a:off x="10380680" y="3453934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AD103DDC-FEC4-454D-83DF-16102970FA89}"/>
              </a:ext>
            </a:extLst>
          </p:cNvPr>
          <p:cNvSpPr/>
          <p:nvPr/>
        </p:nvSpPr>
        <p:spPr>
          <a:xfrm>
            <a:off x="10791011" y="3453934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8B833221-2DAA-49B0-944E-B55E2BF0D6F9}"/>
              </a:ext>
            </a:extLst>
          </p:cNvPr>
          <p:cNvSpPr/>
          <p:nvPr/>
        </p:nvSpPr>
        <p:spPr>
          <a:xfrm>
            <a:off x="11201342" y="3453934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159DAEE3-3295-4CDB-B738-B2DF98942565}"/>
              </a:ext>
            </a:extLst>
          </p:cNvPr>
          <p:cNvSpPr/>
          <p:nvPr/>
        </p:nvSpPr>
        <p:spPr>
          <a:xfrm>
            <a:off x="11611673" y="3453934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E34EE9BB-F7EC-4599-A6C1-D8CE048DE35C}"/>
              </a:ext>
            </a:extLst>
          </p:cNvPr>
          <p:cNvSpPr txBox="1"/>
          <p:nvPr/>
        </p:nvSpPr>
        <p:spPr>
          <a:xfrm>
            <a:off x="6951634" y="3453934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seq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DE135C70-2209-416C-934A-48257CC42A6A}"/>
              </a:ext>
            </a:extLst>
          </p:cNvPr>
          <p:cNvSpPr txBox="1"/>
          <p:nvPr/>
        </p:nvSpPr>
        <p:spPr>
          <a:xfrm>
            <a:off x="7183435" y="3153057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start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C0631EAC-D699-4CAB-B070-60CE119842FA}"/>
              </a:ext>
            </a:extLst>
          </p:cNvPr>
          <p:cNvSpPr txBox="1"/>
          <p:nvPr/>
        </p:nvSpPr>
        <p:spPr>
          <a:xfrm>
            <a:off x="11446768" y="311725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end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283BCDF4-E7FB-4261-A92E-DED7C293E52E}"/>
              </a:ext>
            </a:extLst>
          </p:cNvPr>
          <p:cNvSpPr txBox="1"/>
          <p:nvPr/>
        </p:nvSpPr>
        <p:spPr>
          <a:xfrm>
            <a:off x="9272401" y="314267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pivot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3729F925-CB40-4B63-A95A-A17FA2C68D3D}"/>
              </a:ext>
            </a:extLst>
          </p:cNvPr>
          <p:cNvSpPr txBox="1"/>
          <p:nvPr/>
        </p:nvSpPr>
        <p:spPr>
          <a:xfrm>
            <a:off x="8645071" y="385360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left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0A074FE4-2774-4F1A-86DB-DBD4A1851981}"/>
              </a:ext>
            </a:extLst>
          </p:cNvPr>
          <p:cNvSpPr txBox="1"/>
          <p:nvPr/>
        </p:nvSpPr>
        <p:spPr>
          <a:xfrm>
            <a:off x="10259251" y="381510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right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64F9091F-060F-48A2-A175-09F93FB392BE}"/>
              </a:ext>
            </a:extLst>
          </p:cNvPr>
          <p:cNvSpPr/>
          <p:nvPr/>
        </p:nvSpPr>
        <p:spPr>
          <a:xfrm>
            <a:off x="7572424" y="4509333"/>
            <a:ext cx="399673" cy="3996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3345A7AA-611E-4F86-9DA0-E29C48E6C1F1}"/>
              </a:ext>
            </a:extLst>
          </p:cNvPr>
          <p:cNvSpPr/>
          <p:nvPr/>
        </p:nvSpPr>
        <p:spPr>
          <a:xfrm>
            <a:off x="7972097" y="4509333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9451625F-7225-413D-8A19-B2117A6275FD}"/>
              </a:ext>
            </a:extLst>
          </p:cNvPr>
          <p:cNvSpPr/>
          <p:nvPr/>
        </p:nvSpPr>
        <p:spPr>
          <a:xfrm>
            <a:off x="8382428" y="4509333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784FC7CE-91CC-447A-BC50-0D10292F79AF}"/>
              </a:ext>
            </a:extLst>
          </p:cNvPr>
          <p:cNvSpPr/>
          <p:nvPr/>
        </p:nvSpPr>
        <p:spPr>
          <a:xfrm>
            <a:off x="8792759" y="4509333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5E671392-11E3-4776-924B-A6553CF702AF}"/>
              </a:ext>
            </a:extLst>
          </p:cNvPr>
          <p:cNvSpPr/>
          <p:nvPr/>
        </p:nvSpPr>
        <p:spPr>
          <a:xfrm>
            <a:off x="9203090" y="4509333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17EF7DC3-67E8-4AC4-B9CC-506B3A8CB2B1}"/>
              </a:ext>
            </a:extLst>
          </p:cNvPr>
          <p:cNvSpPr/>
          <p:nvPr/>
        </p:nvSpPr>
        <p:spPr>
          <a:xfrm>
            <a:off x="9602670" y="4509333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EEF038D7-6C0F-4968-A531-FDA3A0D612F0}"/>
              </a:ext>
            </a:extLst>
          </p:cNvPr>
          <p:cNvSpPr/>
          <p:nvPr/>
        </p:nvSpPr>
        <p:spPr>
          <a:xfrm>
            <a:off x="10013000" y="4509333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8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8713ADE3-8BCC-4BA4-889D-CF729DB5AD8B}"/>
              </a:ext>
            </a:extLst>
          </p:cNvPr>
          <p:cNvSpPr/>
          <p:nvPr/>
        </p:nvSpPr>
        <p:spPr>
          <a:xfrm>
            <a:off x="10423331" y="4509333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6EAD260E-20A0-43C2-A722-866686A25790}"/>
              </a:ext>
            </a:extLst>
          </p:cNvPr>
          <p:cNvSpPr/>
          <p:nvPr/>
        </p:nvSpPr>
        <p:spPr>
          <a:xfrm>
            <a:off x="10833662" y="4509333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E6E71EE4-A849-4AD1-9289-9B507C0591D1}"/>
              </a:ext>
            </a:extLst>
          </p:cNvPr>
          <p:cNvSpPr/>
          <p:nvPr/>
        </p:nvSpPr>
        <p:spPr>
          <a:xfrm>
            <a:off x="11243993" y="4509333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1EF8644D-F0BC-4083-AC65-79726DFEA72E}"/>
              </a:ext>
            </a:extLst>
          </p:cNvPr>
          <p:cNvSpPr/>
          <p:nvPr/>
        </p:nvSpPr>
        <p:spPr>
          <a:xfrm>
            <a:off x="11654324" y="4509333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20FD3241-EE7C-40F7-9D0E-959CA265E4F8}"/>
              </a:ext>
            </a:extLst>
          </p:cNvPr>
          <p:cNvSpPr txBox="1"/>
          <p:nvPr/>
        </p:nvSpPr>
        <p:spPr>
          <a:xfrm>
            <a:off x="6994285" y="4509333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seq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B74BBDD7-5E36-4920-B486-5A3700B6C10E}"/>
              </a:ext>
            </a:extLst>
          </p:cNvPr>
          <p:cNvSpPr txBox="1"/>
          <p:nvPr/>
        </p:nvSpPr>
        <p:spPr>
          <a:xfrm>
            <a:off x="7226086" y="420845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start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DEEAC1CA-A744-4A46-B96A-A029490C36A9}"/>
              </a:ext>
            </a:extLst>
          </p:cNvPr>
          <p:cNvSpPr txBox="1"/>
          <p:nvPr/>
        </p:nvSpPr>
        <p:spPr>
          <a:xfrm>
            <a:off x="11489419" y="417265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end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59D443A7-3D27-49ED-9CB7-67DEA1E445BA}"/>
              </a:ext>
            </a:extLst>
          </p:cNvPr>
          <p:cNvSpPr txBox="1"/>
          <p:nvPr/>
        </p:nvSpPr>
        <p:spPr>
          <a:xfrm>
            <a:off x="9315052" y="4198077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pivot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09654C2E-FE63-42E5-AAD5-BD225BF6E117}"/>
              </a:ext>
            </a:extLst>
          </p:cNvPr>
          <p:cNvSpPr txBox="1"/>
          <p:nvPr/>
        </p:nvSpPr>
        <p:spPr>
          <a:xfrm>
            <a:off x="9081567" y="490900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left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BF30B1B5-E154-415B-B05D-A978AA6DA086}"/>
              </a:ext>
            </a:extLst>
          </p:cNvPr>
          <p:cNvSpPr txBox="1"/>
          <p:nvPr/>
        </p:nvSpPr>
        <p:spPr>
          <a:xfrm>
            <a:off x="9834658" y="486321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right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AE79D9BC-9811-4202-A2E9-EE7D70C4F0E0}"/>
              </a:ext>
            </a:extLst>
          </p:cNvPr>
          <p:cNvSpPr/>
          <p:nvPr/>
        </p:nvSpPr>
        <p:spPr>
          <a:xfrm>
            <a:off x="7635230" y="553825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2A745CBC-058D-425D-B7CC-1BFBAA54502C}"/>
              </a:ext>
            </a:extLst>
          </p:cNvPr>
          <p:cNvSpPr/>
          <p:nvPr/>
        </p:nvSpPr>
        <p:spPr>
          <a:xfrm>
            <a:off x="8034903" y="553825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235E09BD-8E06-4175-82F1-0C4CFF011355}"/>
              </a:ext>
            </a:extLst>
          </p:cNvPr>
          <p:cNvSpPr/>
          <p:nvPr/>
        </p:nvSpPr>
        <p:spPr>
          <a:xfrm>
            <a:off x="8445234" y="553825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14760791-3D5A-45D8-8D24-FD23E8DDACCC}"/>
              </a:ext>
            </a:extLst>
          </p:cNvPr>
          <p:cNvSpPr/>
          <p:nvPr/>
        </p:nvSpPr>
        <p:spPr>
          <a:xfrm>
            <a:off x="8855565" y="553825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3B3DFC03-30B8-440F-8F02-35880971938E}"/>
              </a:ext>
            </a:extLst>
          </p:cNvPr>
          <p:cNvSpPr/>
          <p:nvPr/>
        </p:nvSpPr>
        <p:spPr>
          <a:xfrm>
            <a:off x="9265896" y="553825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763A80CA-D065-494C-8CED-6033AD362BF4}"/>
              </a:ext>
            </a:extLst>
          </p:cNvPr>
          <p:cNvSpPr/>
          <p:nvPr/>
        </p:nvSpPr>
        <p:spPr>
          <a:xfrm>
            <a:off x="9665476" y="5538259"/>
            <a:ext cx="399673" cy="3996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9158CD01-43D0-48E8-B466-8361C0A35B4F}"/>
              </a:ext>
            </a:extLst>
          </p:cNvPr>
          <p:cNvSpPr/>
          <p:nvPr/>
        </p:nvSpPr>
        <p:spPr>
          <a:xfrm>
            <a:off x="10075806" y="553825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8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D6588BFB-D8C8-4F17-A319-F0A7317F757E}"/>
              </a:ext>
            </a:extLst>
          </p:cNvPr>
          <p:cNvSpPr/>
          <p:nvPr/>
        </p:nvSpPr>
        <p:spPr>
          <a:xfrm>
            <a:off x="10486137" y="553825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3656536F-4E9C-4EE4-AAE1-AC8CA261331E}"/>
              </a:ext>
            </a:extLst>
          </p:cNvPr>
          <p:cNvSpPr/>
          <p:nvPr/>
        </p:nvSpPr>
        <p:spPr>
          <a:xfrm>
            <a:off x="10896468" y="553825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AAF9C758-AC9C-4183-A5BE-7BDDE4DFC4DF}"/>
              </a:ext>
            </a:extLst>
          </p:cNvPr>
          <p:cNvSpPr/>
          <p:nvPr/>
        </p:nvSpPr>
        <p:spPr>
          <a:xfrm>
            <a:off x="11306799" y="553825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D7ABAAAE-2B4C-4738-8DA4-ABE9B4C13A30}"/>
              </a:ext>
            </a:extLst>
          </p:cNvPr>
          <p:cNvSpPr/>
          <p:nvPr/>
        </p:nvSpPr>
        <p:spPr>
          <a:xfrm>
            <a:off x="11717130" y="553825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FB3B591D-571F-4136-B7A9-788AFAB30DEE}"/>
              </a:ext>
            </a:extLst>
          </p:cNvPr>
          <p:cNvSpPr txBox="1"/>
          <p:nvPr/>
        </p:nvSpPr>
        <p:spPr>
          <a:xfrm>
            <a:off x="7057091" y="5538259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seq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94DAF877-B5EE-4F63-9370-3561CF0BFF91}"/>
              </a:ext>
            </a:extLst>
          </p:cNvPr>
          <p:cNvSpPr txBox="1"/>
          <p:nvPr/>
        </p:nvSpPr>
        <p:spPr>
          <a:xfrm>
            <a:off x="7288892" y="523738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start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BFB546FF-2337-41A4-85A5-BE8A2513317D}"/>
              </a:ext>
            </a:extLst>
          </p:cNvPr>
          <p:cNvSpPr txBox="1"/>
          <p:nvPr/>
        </p:nvSpPr>
        <p:spPr>
          <a:xfrm>
            <a:off x="11552225" y="520157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end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755E1F27-9427-4182-A68B-7D5068A42C31}"/>
              </a:ext>
            </a:extLst>
          </p:cNvPr>
          <p:cNvSpPr txBox="1"/>
          <p:nvPr/>
        </p:nvSpPr>
        <p:spPr>
          <a:xfrm>
            <a:off x="9377858" y="522700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pivot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ACAAA179-4BDF-4E72-B067-47CB93EA35D7}"/>
              </a:ext>
            </a:extLst>
          </p:cNvPr>
          <p:cNvSpPr txBox="1"/>
          <p:nvPr/>
        </p:nvSpPr>
        <p:spPr>
          <a:xfrm>
            <a:off x="10006276" y="616072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left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F78F666D-10C9-4D6A-ADBC-4D1E98B0D484}"/>
              </a:ext>
            </a:extLst>
          </p:cNvPr>
          <p:cNvSpPr txBox="1"/>
          <p:nvPr/>
        </p:nvSpPr>
        <p:spPr>
          <a:xfrm>
            <a:off x="9381885" y="585846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right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72930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6A62A9-5EA7-46E4-8697-66C99BA42345}"/>
              </a:ext>
            </a:extLst>
          </p:cNvPr>
          <p:cNvSpPr txBox="1"/>
          <p:nvPr/>
        </p:nvSpPr>
        <p:spPr>
          <a:xfrm>
            <a:off x="-1067381" y="-123550"/>
            <a:ext cx="8225329" cy="7786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def partition(seq, start, end):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pivot = seq[start]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left = start+1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right = end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done = False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while not done: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while left &lt;= right and seq[left] &lt;= pivot: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left += 1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while left &lt;= right and pivot &lt; seq[right]: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right -= 1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if right &lt; left: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done = True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else: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seq[left], seq[right] = seq[right], seq[left]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seq[start], seq[right] = seq[right], seq[start]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return right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def quick_sort( seq, start, end):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if start &lt; end: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pivot = partition( seq, start, end)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quick_sort( seq, start, pivot-1)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quick_sort( seq, pivot+1, end)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return seq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7F0A4A-3232-443F-9D41-38C85F4E6503}"/>
              </a:ext>
            </a:extLst>
          </p:cNvPr>
          <p:cNvSpPr txBox="1"/>
          <p:nvPr/>
        </p:nvSpPr>
        <p:spPr>
          <a:xfrm>
            <a:off x="6554206" y="139337"/>
            <a:ext cx="5686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altLang="ko-KR" sz="2000">
                <a:latin typeface="Consolas" panose="020B0609020204030204" pitchFamily="49" charset="0"/>
              </a:rPr>
              <a:t>seq = [3, 5, 2, 6, 8, 1, 0, 3, 5, 6, 2]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AE79D9BC-9811-4202-A2E9-EE7D70C4F0E0}"/>
              </a:ext>
            </a:extLst>
          </p:cNvPr>
          <p:cNvSpPr/>
          <p:nvPr/>
        </p:nvSpPr>
        <p:spPr>
          <a:xfrm>
            <a:off x="6943252" y="801502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2A745CBC-058D-425D-B7CC-1BFBAA54502C}"/>
              </a:ext>
            </a:extLst>
          </p:cNvPr>
          <p:cNvSpPr/>
          <p:nvPr/>
        </p:nvSpPr>
        <p:spPr>
          <a:xfrm>
            <a:off x="7342925" y="801502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235E09BD-8E06-4175-82F1-0C4CFF011355}"/>
              </a:ext>
            </a:extLst>
          </p:cNvPr>
          <p:cNvSpPr/>
          <p:nvPr/>
        </p:nvSpPr>
        <p:spPr>
          <a:xfrm>
            <a:off x="7753256" y="801502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14760791-3D5A-45D8-8D24-FD23E8DDACCC}"/>
              </a:ext>
            </a:extLst>
          </p:cNvPr>
          <p:cNvSpPr/>
          <p:nvPr/>
        </p:nvSpPr>
        <p:spPr>
          <a:xfrm>
            <a:off x="8163587" y="801502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3B3DFC03-30B8-440F-8F02-35880971938E}"/>
              </a:ext>
            </a:extLst>
          </p:cNvPr>
          <p:cNvSpPr/>
          <p:nvPr/>
        </p:nvSpPr>
        <p:spPr>
          <a:xfrm>
            <a:off x="8573918" y="801502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763A80CA-D065-494C-8CED-6033AD362BF4}"/>
              </a:ext>
            </a:extLst>
          </p:cNvPr>
          <p:cNvSpPr/>
          <p:nvPr/>
        </p:nvSpPr>
        <p:spPr>
          <a:xfrm>
            <a:off x="8973498" y="801502"/>
            <a:ext cx="399673" cy="3996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9158CD01-43D0-48E8-B466-8361C0A35B4F}"/>
              </a:ext>
            </a:extLst>
          </p:cNvPr>
          <p:cNvSpPr/>
          <p:nvPr/>
        </p:nvSpPr>
        <p:spPr>
          <a:xfrm>
            <a:off x="9383828" y="801502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8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D6588BFB-D8C8-4F17-A319-F0A7317F757E}"/>
              </a:ext>
            </a:extLst>
          </p:cNvPr>
          <p:cNvSpPr/>
          <p:nvPr/>
        </p:nvSpPr>
        <p:spPr>
          <a:xfrm>
            <a:off x="9794159" y="801502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3656536F-4E9C-4EE4-AAE1-AC8CA261331E}"/>
              </a:ext>
            </a:extLst>
          </p:cNvPr>
          <p:cNvSpPr/>
          <p:nvPr/>
        </p:nvSpPr>
        <p:spPr>
          <a:xfrm>
            <a:off x="10204490" y="801502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AAF9C758-AC9C-4183-A5BE-7BDDE4DFC4DF}"/>
              </a:ext>
            </a:extLst>
          </p:cNvPr>
          <p:cNvSpPr/>
          <p:nvPr/>
        </p:nvSpPr>
        <p:spPr>
          <a:xfrm>
            <a:off x="10614821" y="801502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D7ABAAAE-2B4C-4738-8DA4-ABE9B4C13A30}"/>
              </a:ext>
            </a:extLst>
          </p:cNvPr>
          <p:cNvSpPr/>
          <p:nvPr/>
        </p:nvSpPr>
        <p:spPr>
          <a:xfrm>
            <a:off x="11025152" y="801502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FB3B591D-571F-4136-B7A9-788AFAB30DEE}"/>
              </a:ext>
            </a:extLst>
          </p:cNvPr>
          <p:cNvSpPr txBox="1"/>
          <p:nvPr/>
        </p:nvSpPr>
        <p:spPr>
          <a:xfrm>
            <a:off x="6365113" y="801502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seq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94DAF877-B5EE-4F63-9370-3561CF0BFF91}"/>
              </a:ext>
            </a:extLst>
          </p:cNvPr>
          <p:cNvSpPr txBox="1"/>
          <p:nvPr/>
        </p:nvSpPr>
        <p:spPr>
          <a:xfrm>
            <a:off x="6596914" y="500625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start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BFB546FF-2337-41A4-85A5-BE8A2513317D}"/>
              </a:ext>
            </a:extLst>
          </p:cNvPr>
          <p:cNvSpPr txBox="1"/>
          <p:nvPr/>
        </p:nvSpPr>
        <p:spPr>
          <a:xfrm>
            <a:off x="10860247" y="46481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end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755E1F27-9427-4182-A68B-7D5068A42C31}"/>
              </a:ext>
            </a:extLst>
          </p:cNvPr>
          <p:cNvSpPr txBox="1"/>
          <p:nvPr/>
        </p:nvSpPr>
        <p:spPr>
          <a:xfrm>
            <a:off x="8685880" y="49024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pivot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ACAAA179-4BDF-4E72-B067-47CB93EA35D7}"/>
              </a:ext>
            </a:extLst>
          </p:cNvPr>
          <p:cNvSpPr txBox="1"/>
          <p:nvPr/>
        </p:nvSpPr>
        <p:spPr>
          <a:xfrm>
            <a:off x="9314298" y="142396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left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F78F666D-10C9-4D6A-ADBC-4D1E98B0D484}"/>
              </a:ext>
            </a:extLst>
          </p:cNvPr>
          <p:cNvSpPr txBox="1"/>
          <p:nvPr/>
        </p:nvSpPr>
        <p:spPr>
          <a:xfrm>
            <a:off x="8689907" y="112171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right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28961DE7-FA29-4C9B-834C-FBC99F81E84F}"/>
              </a:ext>
            </a:extLst>
          </p:cNvPr>
          <p:cNvSpPr/>
          <p:nvPr/>
        </p:nvSpPr>
        <p:spPr>
          <a:xfrm>
            <a:off x="6798000" y="195479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4397E048-59D5-4375-9399-480ABD869369}"/>
              </a:ext>
            </a:extLst>
          </p:cNvPr>
          <p:cNvSpPr/>
          <p:nvPr/>
        </p:nvSpPr>
        <p:spPr>
          <a:xfrm>
            <a:off x="7197673" y="1954799"/>
            <a:ext cx="399673" cy="3996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9D00052-28E9-44A1-82E2-6B37830FDBE4}"/>
              </a:ext>
            </a:extLst>
          </p:cNvPr>
          <p:cNvSpPr/>
          <p:nvPr/>
        </p:nvSpPr>
        <p:spPr>
          <a:xfrm>
            <a:off x="7608004" y="195479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8FDF9D5-857A-450D-A321-74D1183087C9}"/>
              </a:ext>
            </a:extLst>
          </p:cNvPr>
          <p:cNvSpPr/>
          <p:nvPr/>
        </p:nvSpPr>
        <p:spPr>
          <a:xfrm>
            <a:off x="8018335" y="195479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9E254CB1-1AC4-489C-8343-70B75D2A715E}"/>
              </a:ext>
            </a:extLst>
          </p:cNvPr>
          <p:cNvSpPr/>
          <p:nvPr/>
        </p:nvSpPr>
        <p:spPr>
          <a:xfrm>
            <a:off x="8428666" y="195479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FBC6661D-2904-46C2-B744-BB7E60A851A2}"/>
              </a:ext>
            </a:extLst>
          </p:cNvPr>
          <p:cNvSpPr/>
          <p:nvPr/>
        </p:nvSpPr>
        <p:spPr>
          <a:xfrm>
            <a:off x="7608004" y="2906396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C412D67E-AEE8-41F0-842B-DC139F3F0247}"/>
              </a:ext>
            </a:extLst>
          </p:cNvPr>
          <p:cNvSpPr/>
          <p:nvPr/>
        </p:nvSpPr>
        <p:spPr>
          <a:xfrm>
            <a:off x="8018335" y="2906396"/>
            <a:ext cx="399673" cy="3996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A481521A-8981-4791-B3B4-94191D157E93}"/>
              </a:ext>
            </a:extLst>
          </p:cNvPr>
          <p:cNvSpPr/>
          <p:nvPr/>
        </p:nvSpPr>
        <p:spPr>
          <a:xfrm>
            <a:off x="8428666" y="2906396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90E6C0B6-DF21-451A-85EE-1B9E4312AFF1}"/>
              </a:ext>
            </a:extLst>
          </p:cNvPr>
          <p:cNvSpPr/>
          <p:nvPr/>
        </p:nvSpPr>
        <p:spPr>
          <a:xfrm>
            <a:off x="11131349" y="1954799"/>
            <a:ext cx="399673" cy="3996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8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E491B940-7A84-4308-A9BB-6B68ACD70327}"/>
              </a:ext>
            </a:extLst>
          </p:cNvPr>
          <p:cNvSpPr/>
          <p:nvPr/>
        </p:nvSpPr>
        <p:spPr>
          <a:xfrm>
            <a:off x="9911014" y="195479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B35B9C16-317C-4BF5-98D4-0E5635B4CF8E}"/>
              </a:ext>
            </a:extLst>
          </p:cNvPr>
          <p:cNvSpPr/>
          <p:nvPr/>
        </p:nvSpPr>
        <p:spPr>
          <a:xfrm>
            <a:off x="10321345" y="195479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81761C1-E4B0-4C4D-801E-75B3D73ADD77}"/>
              </a:ext>
            </a:extLst>
          </p:cNvPr>
          <p:cNvSpPr/>
          <p:nvPr/>
        </p:nvSpPr>
        <p:spPr>
          <a:xfrm>
            <a:off x="10731676" y="195479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4512E713-2C3F-4EE1-A8FF-B552826E92A9}"/>
              </a:ext>
            </a:extLst>
          </p:cNvPr>
          <p:cNvSpPr/>
          <p:nvPr/>
        </p:nvSpPr>
        <p:spPr>
          <a:xfrm>
            <a:off x="9511341" y="195479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A121CC51-5E4C-4807-B0A1-DE82DAC469A5}"/>
              </a:ext>
            </a:extLst>
          </p:cNvPr>
          <p:cNvSpPr/>
          <p:nvPr/>
        </p:nvSpPr>
        <p:spPr>
          <a:xfrm>
            <a:off x="9911014" y="2906396"/>
            <a:ext cx="399673" cy="3996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D7992A91-6EA7-45EC-8FCA-754C876E3719}"/>
              </a:ext>
            </a:extLst>
          </p:cNvPr>
          <p:cNvSpPr/>
          <p:nvPr/>
        </p:nvSpPr>
        <p:spPr>
          <a:xfrm>
            <a:off x="10321345" y="2906396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95909FF6-CE5E-42CE-9811-5C6F678A2790}"/>
              </a:ext>
            </a:extLst>
          </p:cNvPr>
          <p:cNvSpPr/>
          <p:nvPr/>
        </p:nvSpPr>
        <p:spPr>
          <a:xfrm>
            <a:off x="10731676" y="2906396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0C4BDDAB-7101-429A-9913-764165C60CF7}"/>
              </a:ext>
            </a:extLst>
          </p:cNvPr>
          <p:cNvSpPr/>
          <p:nvPr/>
        </p:nvSpPr>
        <p:spPr>
          <a:xfrm>
            <a:off x="9511341" y="2906396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13A0EF94-460F-4560-8390-3242FF05C6DE}"/>
              </a:ext>
            </a:extLst>
          </p:cNvPr>
          <p:cNvSpPr/>
          <p:nvPr/>
        </p:nvSpPr>
        <p:spPr>
          <a:xfrm>
            <a:off x="10321345" y="3769824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C578EC66-5D35-4294-AF4F-FA708C632E5C}"/>
              </a:ext>
            </a:extLst>
          </p:cNvPr>
          <p:cNvSpPr/>
          <p:nvPr/>
        </p:nvSpPr>
        <p:spPr>
          <a:xfrm>
            <a:off x="10731676" y="3769824"/>
            <a:ext cx="399673" cy="3996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D2B51E5C-C782-40CB-BD46-D80C9FA2629F}"/>
              </a:ext>
            </a:extLst>
          </p:cNvPr>
          <p:cNvSpPr/>
          <p:nvPr/>
        </p:nvSpPr>
        <p:spPr>
          <a:xfrm>
            <a:off x="7008494" y="4665031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FBEF1BE7-89AB-40B1-B24B-01F889766D75}"/>
              </a:ext>
            </a:extLst>
          </p:cNvPr>
          <p:cNvSpPr/>
          <p:nvPr/>
        </p:nvSpPr>
        <p:spPr>
          <a:xfrm>
            <a:off x="7408167" y="4665031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81BD80D4-7A99-4B05-9846-669F1B7D2622}"/>
              </a:ext>
            </a:extLst>
          </p:cNvPr>
          <p:cNvSpPr/>
          <p:nvPr/>
        </p:nvSpPr>
        <p:spPr>
          <a:xfrm>
            <a:off x="7818498" y="4665031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9074D2D6-7494-4EEF-B9B5-A9807CA68696}"/>
              </a:ext>
            </a:extLst>
          </p:cNvPr>
          <p:cNvSpPr/>
          <p:nvPr/>
        </p:nvSpPr>
        <p:spPr>
          <a:xfrm>
            <a:off x="8228829" y="4665031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DBFA134C-1F09-442B-9729-3D4000EB92AA}"/>
              </a:ext>
            </a:extLst>
          </p:cNvPr>
          <p:cNvSpPr/>
          <p:nvPr/>
        </p:nvSpPr>
        <p:spPr>
          <a:xfrm>
            <a:off x="8639160" y="4665031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17D07CD5-3624-485A-9E4C-B1EA55366F16}"/>
              </a:ext>
            </a:extLst>
          </p:cNvPr>
          <p:cNvSpPr/>
          <p:nvPr/>
        </p:nvSpPr>
        <p:spPr>
          <a:xfrm>
            <a:off x="9038740" y="4665031"/>
            <a:ext cx="399673" cy="3996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23DEB5DE-915B-4668-9BA3-3EB9A2FC50B4}"/>
              </a:ext>
            </a:extLst>
          </p:cNvPr>
          <p:cNvSpPr/>
          <p:nvPr/>
        </p:nvSpPr>
        <p:spPr>
          <a:xfrm>
            <a:off x="9449070" y="4665031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9C6A716F-3BA9-46D6-B6E8-403BE33D9122}"/>
              </a:ext>
            </a:extLst>
          </p:cNvPr>
          <p:cNvSpPr/>
          <p:nvPr/>
        </p:nvSpPr>
        <p:spPr>
          <a:xfrm>
            <a:off x="9859401" y="4665031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FE5B53D6-2376-4737-877D-DA39D300EC9D}"/>
              </a:ext>
            </a:extLst>
          </p:cNvPr>
          <p:cNvSpPr/>
          <p:nvPr/>
        </p:nvSpPr>
        <p:spPr>
          <a:xfrm>
            <a:off x="10269732" y="4665031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F011AA6E-EF83-4A03-8FB8-C80002941D6F}"/>
              </a:ext>
            </a:extLst>
          </p:cNvPr>
          <p:cNvSpPr/>
          <p:nvPr/>
        </p:nvSpPr>
        <p:spPr>
          <a:xfrm>
            <a:off x="10680063" y="4665031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8570FE8E-881E-45B0-AA64-B7CBBB94F759}"/>
              </a:ext>
            </a:extLst>
          </p:cNvPr>
          <p:cNvSpPr/>
          <p:nvPr/>
        </p:nvSpPr>
        <p:spPr>
          <a:xfrm>
            <a:off x="11090394" y="4665031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8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5394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6A62A9-5EA7-46E4-8697-66C99BA42345}"/>
              </a:ext>
            </a:extLst>
          </p:cNvPr>
          <p:cNvSpPr txBox="1"/>
          <p:nvPr/>
        </p:nvSpPr>
        <p:spPr>
          <a:xfrm>
            <a:off x="-1095395" y="302359"/>
            <a:ext cx="8225329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def heap_sort3(seq):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for start in range((len(seq)-2)//2, -1, -1):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siftdown(seq, start, len(seq)-1)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for end in range(len(seq)-1, 0, -1):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seq[end], seq[0] = seq[0], seq[end]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siftdown(seq, 0, end-1)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return seq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def siftdown(seq, start, end):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root = start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while True: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child = root * 2 + 1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if child &gt; end: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break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if child+1 &lt;= end and seq[child] &lt; seq[child+1]: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child += 1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if seq[root] &lt; seq[child]: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seq[root], seq[child] = seq[child], seq[root]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root = child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else: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break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7F0A4A-3232-443F-9D41-38C85F4E6503}"/>
              </a:ext>
            </a:extLst>
          </p:cNvPr>
          <p:cNvSpPr txBox="1"/>
          <p:nvPr/>
        </p:nvSpPr>
        <p:spPr>
          <a:xfrm>
            <a:off x="6554206" y="139337"/>
            <a:ext cx="5686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altLang="ko-KR" sz="2000">
                <a:latin typeface="Consolas" panose="020B0609020204030204" pitchFamily="49" charset="0"/>
              </a:rPr>
              <a:t>seq = [3, 5, 2, 6, 8, 1, 0, 3, 5, 6, 2]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FB3B591D-571F-4136-B7A9-788AFAB30DEE}"/>
              </a:ext>
            </a:extLst>
          </p:cNvPr>
          <p:cNvSpPr txBox="1"/>
          <p:nvPr/>
        </p:nvSpPr>
        <p:spPr>
          <a:xfrm>
            <a:off x="6365113" y="801502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seq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A7739E5-5736-43C6-B0E7-99E218547C4C}"/>
              </a:ext>
            </a:extLst>
          </p:cNvPr>
          <p:cNvSpPr/>
          <p:nvPr/>
        </p:nvSpPr>
        <p:spPr>
          <a:xfrm>
            <a:off x="7047058" y="85957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6E7C9C1-6DFB-4CAF-BEB6-A3E52E93C35E}"/>
              </a:ext>
            </a:extLst>
          </p:cNvPr>
          <p:cNvSpPr/>
          <p:nvPr/>
        </p:nvSpPr>
        <p:spPr>
          <a:xfrm>
            <a:off x="7446731" y="85957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4C83BEF-04F5-4D74-83B7-EAE66890C650}"/>
              </a:ext>
            </a:extLst>
          </p:cNvPr>
          <p:cNvSpPr/>
          <p:nvPr/>
        </p:nvSpPr>
        <p:spPr>
          <a:xfrm>
            <a:off x="7857062" y="85957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9F72CA9-CE68-494A-A01C-6CF8E8337359}"/>
              </a:ext>
            </a:extLst>
          </p:cNvPr>
          <p:cNvSpPr/>
          <p:nvPr/>
        </p:nvSpPr>
        <p:spPr>
          <a:xfrm>
            <a:off x="8267393" y="85957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C5EEA5D-9995-41A7-A90D-7CE0FC8869C1}"/>
              </a:ext>
            </a:extLst>
          </p:cNvPr>
          <p:cNvSpPr/>
          <p:nvPr/>
        </p:nvSpPr>
        <p:spPr>
          <a:xfrm>
            <a:off x="8677724" y="85957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8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EB2B1F9-38E4-4202-882A-3A722E0A3C84}"/>
              </a:ext>
            </a:extLst>
          </p:cNvPr>
          <p:cNvSpPr/>
          <p:nvPr/>
        </p:nvSpPr>
        <p:spPr>
          <a:xfrm>
            <a:off x="9077304" y="85957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25DC08B-0A1E-448E-81E9-3B11B218E2FD}"/>
              </a:ext>
            </a:extLst>
          </p:cNvPr>
          <p:cNvSpPr/>
          <p:nvPr/>
        </p:nvSpPr>
        <p:spPr>
          <a:xfrm>
            <a:off x="9487634" y="85957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3003AB9-F42D-428F-8F6C-4FD021535871}"/>
              </a:ext>
            </a:extLst>
          </p:cNvPr>
          <p:cNvSpPr/>
          <p:nvPr/>
        </p:nvSpPr>
        <p:spPr>
          <a:xfrm>
            <a:off x="9897965" y="85957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CF4F6D8-A7CA-44B6-8C0E-7CB02F76BEF0}"/>
              </a:ext>
            </a:extLst>
          </p:cNvPr>
          <p:cNvSpPr/>
          <p:nvPr/>
        </p:nvSpPr>
        <p:spPr>
          <a:xfrm>
            <a:off x="10308296" y="85957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3CA96C5-71DC-426F-8797-8CFDE2C0B166}"/>
              </a:ext>
            </a:extLst>
          </p:cNvPr>
          <p:cNvSpPr/>
          <p:nvPr/>
        </p:nvSpPr>
        <p:spPr>
          <a:xfrm>
            <a:off x="10718627" y="85957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82018576-BD83-4B8B-A599-A3E5BF8B2DFD}"/>
              </a:ext>
            </a:extLst>
          </p:cNvPr>
          <p:cNvSpPr/>
          <p:nvPr/>
        </p:nvSpPr>
        <p:spPr>
          <a:xfrm>
            <a:off x="11128958" y="85957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E74533-4AFD-4BB4-A405-957B15E359DB}"/>
              </a:ext>
            </a:extLst>
          </p:cNvPr>
          <p:cNvSpPr txBox="1"/>
          <p:nvPr/>
        </p:nvSpPr>
        <p:spPr>
          <a:xfrm>
            <a:off x="7162563" y="500321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start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57972FF-CF9D-4002-BF7D-82DFE983D52E}"/>
              </a:ext>
            </a:extLst>
          </p:cNvPr>
          <p:cNvSpPr txBox="1"/>
          <p:nvPr/>
        </p:nvSpPr>
        <p:spPr>
          <a:xfrm>
            <a:off x="10987961" y="500321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end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2F30BA6-6A89-45A8-8F8C-9DFEB9A59B21}"/>
              </a:ext>
            </a:extLst>
          </p:cNvPr>
          <p:cNvSpPr/>
          <p:nvPr/>
        </p:nvSpPr>
        <p:spPr>
          <a:xfrm>
            <a:off x="6884014" y="2653152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6F3C5DD-1BAA-4B0A-B937-A966464A9653}"/>
              </a:ext>
            </a:extLst>
          </p:cNvPr>
          <p:cNvSpPr txBox="1"/>
          <p:nvPr/>
        </p:nvSpPr>
        <p:spPr>
          <a:xfrm>
            <a:off x="6716091" y="228883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root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A518953-ACAB-477F-AB13-4E6F0B12FC18}"/>
              </a:ext>
            </a:extLst>
          </p:cNvPr>
          <p:cNvSpPr/>
          <p:nvPr/>
        </p:nvSpPr>
        <p:spPr>
          <a:xfrm>
            <a:off x="7935006" y="2653152"/>
            <a:ext cx="522157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AC2AF38-E7CA-42AC-A6C7-604F68793F0E}"/>
              </a:ext>
            </a:extLst>
          </p:cNvPr>
          <p:cNvSpPr txBox="1"/>
          <p:nvPr/>
        </p:nvSpPr>
        <p:spPr>
          <a:xfrm>
            <a:off x="7767083" y="2288835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child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614333CD-8A16-4937-A47E-F891E8F44BA2}"/>
              </a:ext>
            </a:extLst>
          </p:cNvPr>
          <p:cNvSpPr/>
          <p:nvPr/>
        </p:nvSpPr>
        <p:spPr>
          <a:xfrm>
            <a:off x="7044422" y="147058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8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4B9272E1-DAF3-472E-BEC5-801BDBFA67E7}"/>
              </a:ext>
            </a:extLst>
          </p:cNvPr>
          <p:cNvSpPr/>
          <p:nvPr/>
        </p:nvSpPr>
        <p:spPr>
          <a:xfrm>
            <a:off x="7444095" y="147058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E768BC8C-7B59-4E2C-85AE-20D917243D94}"/>
              </a:ext>
            </a:extLst>
          </p:cNvPr>
          <p:cNvSpPr/>
          <p:nvPr/>
        </p:nvSpPr>
        <p:spPr>
          <a:xfrm>
            <a:off x="7854426" y="147058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B1415547-B559-41F7-9D53-627189E48037}"/>
              </a:ext>
            </a:extLst>
          </p:cNvPr>
          <p:cNvSpPr/>
          <p:nvPr/>
        </p:nvSpPr>
        <p:spPr>
          <a:xfrm>
            <a:off x="8264757" y="147058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DCC60894-5C16-45ED-9944-03DFC3FCA808}"/>
              </a:ext>
            </a:extLst>
          </p:cNvPr>
          <p:cNvSpPr/>
          <p:nvPr/>
        </p:nvSpPr>
        <p:spPr>
          <a:xfrm>
            <a:off x="8675088" y="147058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BCCC7DA8-7888-4A0E-BDB9-113DA41EF20F}"/>
              </a:ext>
            </a:extLst>
          </p:cNvPr>
          <p:cNvSpPr/>
          <p:nvPr/>
        </p:nvSpPr>
        <p:spPr>
          <a:xfrm>
            <a:off x="9074668" y="147058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33281599-8263-48C4-888A-AA9FA56EC9E5}"/>
              </a:ext>
            </a:extLst>
          </p:cNvPr>
          <p:cNvSpPr/>
          <p:nvPr/>
        </p:nvSpPr>
        <p:spPr>
          <a:xfrm>
            <a:off x="9484998" y="147058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B83C37CB-8896-4F6D-9E23-5552062E4BD0}"/>
              </a:ext>
            </a:extLst>
          </p:cNvPr>
          <p:cNvSpPr/>
          <p:nvPr/>
        </p:nvSpPr>
        <p:spPr>
          <a:xfrm>
            <a:off x="9895329" y="147058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F1128CDD-CBFB-4C6B-B95B-4F40E85D59DE}"/>
              </a:ext>
            </a:extLst>
          </p:cNvPr>
          <p:cNvSpPr/>
          <p:nvPr/>
        </p:nvSpPr>
        <p:spPr>
          <a:xfrm>
            <a:off x="10305660" y="147058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3A2FF884-917E-441F-8A48-8F77F87867D3}"/>
              </a:ext>
            </a:extLst>
          </p:cNvPr>
          <p:cNvSpPr/>
          <p:nvPr/>
        </p:nvSpPr>
        <p:spPr>
          <a:xfrm>
            <a:off x="10715991" y="147058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6B61515F-5F05-443A-AB2B-5EE64D956355}"/>
              </a:ext>
            </a:extLst>
          </p:cNvPr>
          <p:cNvSpPr/>
          <p:nvPr/>
        </p:nvSpPr>
        <p:spPr>
          <a:xfrm>
            <a:off x="11126322" y="147058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6E71260C-E67B-46A0-BF5B-F06393A8F379}"/>
              </a:ext>
            </a:extLst>
          </p:cNvPr>
          <p:cNvSpPr/>
          <p:nvPr/>
        </p:nvSpPr>
        <p:spPr>
          <a:xfrm>
            <a:off x="9631843" y="3006865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8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87E90FD2-09E4-45DE-8967-245059FF62D7}"/>
              </a:ext>
            </a:extLst>
          </p:cNvPr>
          <p:cNvSpPr/>
          <p:nvPr/>
        </p:nvSpPr>
        <p:spPr>
          <a:xfrm>
            <a:off x="8683678" y="3795802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ADFDE880-3530-4143-99B3-C2D5257BAD86}"/>
              </a:ext>
            </a:extLst>
          </p:cNvPr>
          <p:cNvSpPr/>
          <p:nvPr/>
        </p:nvSpPr>
        <p:spPr>
          <a:xfrm>
            <a:off x="10639916" y="3780746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F2E32152-B254-44BE-A652-9C3E8AE3060D}"/>
              </a:ext>
            </a:extLst>
          </p:cNvPr>
          <p:cNvSpPr/>
          <p:nvPr/>
        </p:nvSpPr>
        <p:spPr>
          <a:xfrm>
            <a:off x="8107629" y="4489186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99339D1D-6A4B-43B0-9AC8-4852822F2537}"/>
              </a:ext>
            </a:extLst>
          </p:cNvPr>
          <p:cNvSpPr/>
          <p:nvPr/>
        </p:nvSpPr>
        <p:spPr>
          <a:xfrm>
            <a:off x="9432007" y="4500550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B3440B5D-4001-4CE5-9159-27202038F56D}"/>
              </a:ext>
            </a:extLst>
          </p:cNvPr>
          <p:cNvSpPr/>
          <p:nvPr/>
        </p:nvSpPr>
        <p:spPr>
          <a:xfrm>
            <a:off x="10284930" y="4500550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445188B9-146B-4899-92EB-FFC42FD2E10F}"/>
              </a:ext>
            </a:extLst>
          </p:cNvPr>
          <p:cNvSpPr/>
          <p:nvPr/>
        </p:nvSpPr>
        <p:spPr>
          <a:xfrm>
            <a:off x="11094932" y="4500550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4128CA05-4E79-4F40-9AA3-95BD0880D784}"/>
              </a:ext>
            </a:extLst>
          </p:cNvPr>
          <p:cNvSpPr/>
          <p:nvPr/>
        </p:nvSpPr>
        <p:spPr>
          <a:xfrm>
            <a:off x="7707956" y="5163284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BF29E697-B0A3-4675-A718-013F8F1A7F31}"/>
              </a:ext>
            </a:extLst>
          </p:cNvPr>
          <p:cNvSpPr/>
          <p:nvPr/>
        </p:nvSpPr>
        <p:spPr>
          <a:xfrm>
            <a:off x="8514056" y="5163283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A640AE7E-377D-4596-97E3-3A80C2DF3A31}"/>
              </a:ext>
            </a:extLst>
          </p:cNvPr>
          <p:cNvSpPr/>
          <p:nvPr/>
        </p:nvSpPr>
        <p:spPr>
          <a:xfrm>
            <a:off x="9075121" y="5163284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8EBDCC89-158A-4F43-939F-CEE3451A1FE5}"/>
              </a:ext>
            </a:extLst>
          </p:cNvPr>
          <p:cNvSpPr/>
          <p:nvPr/>
        </p:nvSpPr>
        <p:spPr>
          <a:xfrm>
            <a:off x="9881221" y="5163283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FEB7B57-04C5-48D5-9C5E-4BB6872D175A}"/>
              </a:ext>
            </a:extLst>
          </p:cNvPr>
          <p:cNvCxnSpPr>
            <a:stCxn id="154" idx="2"/>
            <a:endCxn id="155" idx="0"/>
          </p:cNvCxnSpPr>
          <p:nvPr/>
        </p:nvCxnSpPr>
        <p:spPr>
          <a:xfrm flipH="1">
            <a:off x="8883515" y="3406538"/>
            <a:ext cx="948165" cy="389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9E147D8D-E7CD-45DB-9D06-1CB53F2D38AF}"/>
              </a:ext>
            </a:extLst>
          </p:cNvPr>
          <p:cNvCxnSpPr>
            <a:cxnSpLocks/>
            <a:stCxn id="156" idx="0"/>
            <a:endCxn id="154" idx="2"/>
          </p:cNvCxnSpPr>
          <p:nvPr/>
        </p:nvCxnSpPr>
        <p:spPr>
          <a:xfrm flipH="1" flipV="1">
            <a:off x="9831680" y="3406538"/>
            <a:ext cx="1008073" cy="374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D2D1393E-021E-4D79-94ED-E40BD81EC72F}"/>
              </a:ext>
            </a:extLst>
          </p:cNvPr>
          <p:cNvCxnSpPr>
            <a:cxnSpLocks/>
            <a:stCxn id="155" idx="2"/>
            <a:endCxn id="157" idx="0"/>
          </p:cNvCxnSpPr>
          <p:nvPr/>
        </p:nvCxnSpPr>
        <p:spPr>
          <a:xfrm flipH="1">
            <a:off x="8307466" y="4195475"/>
            <a:ext cx="576049" cy="293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2666EF89-D623-4FBF-8359-6267CC15E1FF}"/>
              </a:ext>
            </a:extLst>
          </p:cNvPr>
          <p:cNvCxnSpPr>
            <a:cxnSpLocks/>
            <a:stCxn id="158" idx="0"/>
            <a:endCxn id="155" idx="2"/>
          </p:cNvCxnSpPr>
          <p:nvPr/>
        </p:nvCxnSpPr>
        <p:spPr>
          <a:xfrm flipH="1" flipV="1">
            <a:off x="8883515" y="4195475"/>
            <a:ext cx="748329" cy="305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B11A5CD6-FCEF-47C7-82F4-298CA9B80721}"/>
              </a:ext>
            </a:extLst>
          </p:cNvPr>
          <p:cNvCxnSpPr>
            <a:cxnSpLocks/>
            <a:stCxn id="157" idx="2"/>
            <a:endCxn id="161" idx="0"/>
          </p:cNvCxnSpPr>
          <p:nvPr/>
        </p:nvCxnSpPr>
        <p:spPr>
          <a:xfrm flipH="1">
            <a:off x="7907793" y="4888859"/>
            <a:ext cx="399673" cy="274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642F1631-E137-4A64-BC15-BB3368A78FA7}"/>
              </a:ext>
            </a:extLst>
          </p:cNvPr>
          <p:cNvCxnSpPr>
            <a:cxnSpLocks/>
            <a:stCxn id="162" idx="0"/>
            <a:endCxn id="157" idx="2"/>
          </p:cNvCxnSpPr>
          <p:nvPr/>
        </p:nvCxnSpPr>
        <p:spPr>
          <a:xfrm flipH="1" flipV="1">
            <a:off x="8307466" y="4888859"/>
            <a:ext cx="406427" cy="274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0DEBC88E-FE37-46D0-885A-09656DE180B7}"/>
              </a:ext>
            </a:extLst>
          </p:cNvPr>
          <p:cNvCxnSpPr>
            <a:cxnSpLocks/>
            <a:stCxn id="163" idx="0"/>
            <a:endCxn id="158" idx="2"/>
          </p:cNvCxnSpPr>
          <p:nvPr/>
        </p:nvCxnSpPr>
        <p:spPr>
          <a:xfrm flipV="1">
            <a:off x="9274958" y="4900223"/>
            <a:ext cx="356886" cy="263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D8F9ECA0-72A2-4BDA-AA8C-EDD333F0DBF6}"/>
              </a:ext>
            </a:extLst>
          </p:cNvPr>
          <p:cNvCxnSpPr>
            <a:cxnSpLocks/>
            <a:stCxn id="158" idx="2"/>
            <a:endCxn id="164" idx="0"/>
          </p:cNvCxnSpPr>
          <p:nvPr/>
        </p:nvCxnSpPr>
        <p:spPr>
          <a:xfrm>
            <a:off x="9631844" y="4900223"/>
            <a:ext cx="449214" cy="263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C10C6E11-67D0-4A02-8F2A-8FCE2B3B406A}"/>
              </a:ext>
            </a:extLst>
          </p:cNvPr>
          <p:cNvCxnSpPr>
            <a:cxnSpLocks/>
            <a:stCxn id="156" idx="2"/>
            <a:endCxn id="159" idx="0"/>
          </p:cNvCxnSpPr>
          <p:nvPr/>
        </p:nvCxnSpPr>
        <p:spPr>
          <a:xfrm flipH="1">
            <a:off x="10484767" y="4180419"/>
            <a:ext cx="354986" cy="320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16958882-4E78-4412-B6F8-9F8D522F1BC8}"/>
              </a:ext>
            </a:extLst>
          </p:cNvPr>
          <p:cNvCxnSpPr>
            <a:cxnSpLocks/>
            <a:stCxn id="160" idx="0"/>
            <a:endCxn id="156" idx="2"/>
          </p:cNvCxnSpPr>
          <p:nvPr/>
        </p:nvCxnSpPr>
        <p:spPr>
          <a:xfrm flipH="1" flipV="1">
            <a:off x="10839753" y="4180419"/>
            <a:ext cx="455016" cy="320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18023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6A62A9-5EA7-46E4-8697-66C99BA42345}"/>
              </a:ext>
            </a:extLst>
          </p:cNvPr>
          <p:cNvSpPr txBox="1"/>
          <p:nvPr/>
        </p:nvSpPr>
        <p:spPr>
          <a:xfrm>
            <a:off x="-1095395" y="302359"/>
            <a:ext cx="8225329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def heap_sort3(seq):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for start in range((len(seq)-2)//2, -1, -1):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siftdown(seq, start, len(seq)-1)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for end in range(len(seq)-1, 0, -1):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seq[end], seq[0] = seq[0], seq[end]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siftdown(seq, 0, end-1)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return seq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def siftdown(seq, start, end):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root = start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while True: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child = root * 2 + 1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if child &gt; end: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break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if child+1 &lt;= end and seq[child] &lt; seq[child+1]: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child += 1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if seq[root] &lt; seq[child]: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seq[root], seq[child] = seq[child], seq[root]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root = child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else: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break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7F0A4A-3232-443F-9D41-38C85F4E6503}"/>
              </a:ext>
            </a:extLst>
          </p:cNvPr>
          <p:cNvSpPr txBox="1"/>
          <p:nvPr/>
        </p:nvSpPr>
        <p:spPr>
          <a:xfrm>
            <a:off x="6554206" y="139337"/>
            <a:ext cx="5686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altLang="ko-KR" sz="2000">
                <a:latin typeface="Consolas" panose="020B0609020204030204" pitchFamily="49" charset="0"/>
              </a:rPr>
              <a:t>seq = [3, 5, 2, 6, 8, 1, 0, 3, 5, 6, 2]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FB3B591D-571F-4136-B7A9-788AFAB30DEE}"/>
              </a:ext>
            </a:extLst>
          </p:cNvPr>
          <p:cNvSpPr txBox="1"/>
          <p:nvPr/>
        </p:nvSpPr>
        <p:spPr>
          <a:xfrm>
            <a:off x="6365113" y="801502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seq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A7739E5-5736-43C6-B0E7-99E218547C4C}"/>
              </a:ext>
            </a:extLst>
          </p:cNvPr>
          <p:cNvSpPr/>
          <p:nvPr/>
        </p:nvSpPr>
        <p:spPr>
          <a:xfrm>
            <a:off x="7047058" y="85957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6E7C9C1-6DFB-4CAF-BEB6-A3E52E93C35E}"/>
              </a:ext>
            </a:extLst>
          </p:cNvPr>
          <p:cNvSpPr/>
          <p:nvPr/>
        </p:nvSpPr>
        <p:spPr>
          <a:xfrm>
            <a:off x="7446731" y="85957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4C83BEF-04F5-4D74-83B7-EAE66890C650}"/>
              </a:ext>
            </a:extLst>
          </p:cNvPr>
          <p:cNvSpPr/>
          <p:nvPr/>
        </p:nvSpPr>
        <p:spPr>
          <a:xfrm>
            <a:off x="7857062" y="85957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9F72CA9-CE68-494A-A01C-6CF8E8337359}"/>
              </a:ext>
            </a:extLst>
          </p:cNvPr>
          <p:cNvSpPr/>
          <p:nvPr/>
        </p:nvSpPr>
        <p:spPr>
          <a:xfrm>
            <a:off x="8267393" y="85957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C5EEA5D-9995-41A7-A90D-7CE0FC8869C1}"/>
              </a:ext>
            </a:extLst>
          </p:cNvPr>
          <p:cNvSpPr/>
          <p:nvPr/>
        </p:nvSpPr>
        <p:spPr>
          <a:xfrm>
            <a:off x="8677724" y="85957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8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EB2B1F9-38E4-4202-882A-3A722E0A3C84}"/>
              </a:ext>
            </a:extLst>
          </p:cNvPr>
          <p:cNvSpPr/>
          <p:nvPr/>
        </p:nvSpPr>
        <p:spPr>
          <a:xfrm>
            <a:off x="9077304" y="85957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25DC08B-0A1E-448E-81E9-3B11B218E2FD}"/>
              </a:ext>
            </a:extLst>
          </p:cNvPr>
          <p:cNvSpPr/>
          <p:nvPr/>
        </p:nvSpPr>
        <p:spPr>
          <a:xfrm>
            <a:off x="9487634" y="85957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3003AB9-F42D-428F-8F6C-4FD021535871}"/>
              </a:ext>
            </a:extLst>
          </p:cNvPr>
          <p:cNvSpPr/>
          <p:nvPr/>
        </p:nvSpPr>
        <p:spPr>
          <a:xfrm>
            <a:off x="9897965" y="85957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CF4F6D8-A7CA-44B6-8C0E-7CB02F76BEF0}"/>
              </a:ext>
            </a:extLst>
          </p:cNvPr>
          <p:cNvSpPr/>
          <p:nvPr/>
        </p:nvSpPr>
        <p:spPr>
          <a:xfrm>
            <a:off x="10308296" y="85957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3CA96C5-71DC-426F-8797-8CFDE2C0B166}"/>
              </a:ext>
            </a:extLst>
          </p:cNvPr>
          <p:cNvSpPr/>
          <p:nvPr/>
        </p:nvSpPr>
        <p:spPr>
          <a:xfrm>
            <a:off x="10718627" y="85957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82018576-BD83-4B8B-A599-A3E5BF8B2DFD}"/>
              </a:ext>
            </a:extLst>
          </p:cNvPr>
          <p:cNvSpPr/>
          <p:nvPr/>
        </p:nvSpPr>
        <p:spPr>
          <a:xfrm>
            <a:off x="11128958" y="85957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E74533-4AFD-4BB4-A405-957B15E359DB}"/>
              </a:ext>
            </a:extLst>
          </p:cNvPr>
          <p:cNvSpPr txBox="1"/>
          <p:nvPr/>
        </p:nvSpPr>
        <p:spPr>
          <a:xfrm>
            <a:off x="6567495" y="509459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start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57972FF-CF9D-4002-BF7D-82DFE983D52E}"/>
              </a:ext>
            </a:extLst>
          </p:cNvPr>
          <p:cNvSpPr txBox="1"/>
          <p:nvPr/>
        </p:nvSpPr>
        <p:spPr>
          <a:xfrm>
            <a:off x="10987961" y="500321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end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6E71260C-E67B-46A0-BF5B-F06393A8F379}"/>
              </a:ext>
            </a:extLst>
          </p:cNvPr>
          <p:cNvSpPr/>
          <p:nvPr/>
        </p:nvSpPr>
        <p:spPr>
          <a:xfrm>
            <a:off x="9529263" y="2314257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8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87E90FD2-09E4-45DE-8967-245059FF62D7}"/>
              </a:ext>
            </a:extLst>
          </p:cNvPr>
          <p:cNvSpPr/>
          <p:nvPr/>
        </p:nvSpPr>
        <p:spPr>
          <a:xfrm>
            <a:off x="9325927" y="3763857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ADFDE880-3530-4143-99B3-C2D5257BAD86}"/>
              </a:ext>
            </a:extLst>
          </p:cNvPr>
          <p:cNvSpPr/>
          <p:nvPr/>
        </p:nvSpPr>
        <p:spPr>
          <a:xfrm>
            <a:off x="10537336" y="308813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F2E32152-B254-44BE-A652-9C3E8AE3060D}"/>
              </a:ext>
            </a:extLst>
          </p:cNvPr>
          <p:cNvSpPr/>
          <p:nvPr/>
        </p:nvSpPr>
        <p:spPr>
          <a:xfrm>
            <a:off x="8005049" y="379657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99339D1D-6A4B-43B0-9AC8-4852822F2537}"/>
              </a:ext>
            </a:extLst>
          </p:cNvPr>
          <p:cNvSpPr/>
          <p:nvPr/>
        </p:nvSpPr>
        <p:spPr>
          <a:xfrm>
            <a:off x="8589049" y="308813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B3440B5D-4001-4CE5-9159-27202038F56D}"/>
              </a:ext>
            </a:extLst>
          </p:cNvPr>
          <p:cNvSpPr/>
          <p:nvPr/>
        </p:nvSpPr>
        <p:spPr>
          <a:xfrm>
            <a:off x="10182350" y="3807942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445188B9-146B-4899-92EB-FFC42FD2E10F}"/>
              </a:ext>
            </a:extLst>
          </p:cNvPr>
          <p:cNvSpPr/>
          <p:nvPr/>
        </p:nvSpPr>
        <p:spPr>
          <a:xfrm>
            <a:off x="10992352" y="3807942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4128CA05-4E79-4F40-9AA3-95BD0880D784}"/>
              </a:ext>
            </a:extLst>
          </p:cNvPr>
          <p:cNvSpPr/>
          <p:nvPr/>
        </p:nvSpPr>
        <p:spPr>
          <a:xfrm>
            <a:off x="7605376" y="4470676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BF29E697-B0A3-4675-A718-013F8F1A7F31}"/>
              </a:ext>
            </a:extLst>
          </p:cNvPr>
          <p:cNvSpPr/>
          <p:nvPr/>
        </p:nvSpPr>
        <p:spPr>
          <a:xfrm>
            <a:off x="8411476" y="4470675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A640AE7E-377D-4596-97E3-3A80C2DF3A31}"/>
              </a:ext>
            </a:extLst>
          </p:cNvPr>
          <p:cNvSpPr/>
          <p:nvPr/>
        </p:nvSpPr>
        <p:spPr>
          <a:xfrm>
            <a:off x="8972541" y="4470676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8EBDCC89-158A-4F43-939F-CEE3451A1FE5}"/>
              </a:ext>
            </a:extLst>
          </p:cNvPr>
          <p:cNvSpPr/>
          <p:nvPr/>
        </p:nvSpPr>
        <p:spPr>
          <a:xfrm>
            <a:off x="9778641" y="4470675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FEB7B57-04C5-48D5-9C5E-4BB6872D175A}"/>
              </a:ext>
            </a:extLst>
          </p:cNvPr>
          <p:cNvCxnSpPr>
            <a:cxnSpLocks/>
            <a:stCxn id="154" idx="2"/>
            <a:endCxn id="158" idx="0"/>
          </p:cNvCxnSpPr>
          <p:nvPr/>
        </p:nvCxnSpPr>
        <p:spPr>
          <a:xfrm flipH="1">
            <a:off x="8788886" y="2713930"/>
            <a:ext cx="940214" cy="374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9E147D8D-E7CD-45DB-9D06-1CB53F2D38AF}"/>
              </a:ext>
            </a:extLst>
          </p:cNvPr>
          <p:cNvCxnSpPr>
            <a:cxnSpLocks/>
            <a:stCxn id="156" idx="0"/>
            <a:endCxn id="154" idx="2"/>
          </p:cNvCxnSpPr>
          <p:nvPr/>
        </p:nvCxnSpPr>
        <p:spPr>
          <a:xfrm flipH="1" flipV="1">
            <a:off x="9729100" y="2713930"/>
            <a:ext cx="1008073" cy="374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D2D1393E-021E-4D79-94ED-E40BD81EC72F}"/>
              </a:ext>
            </a:extLst>
          </p:cNvPr>
          <p:cNvCxnSpPr>
            <a:cxnSpLocks/>
            <a:stCxn id="158" idx="2"/>
            <a:endCxn id="157" idx="0"/>
          </p:cNvCxnSpPr>
          <p:nvPr/>
        </p:nvCxnSpPr>
        <p:spPr>
          <a:xfrm flipH="1">
            <a:off x="8204886" y="3487811"/>
            <a:ext cx="584000" cy="30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2666EF89-D623-4FBF-8359-6267CC15E1FF}"/>
              </a:ext>
            </a:extLst>
          </p:cNvPr>
          <p:cNvCxnSpPr>
            <a:cxnSpLocks/>
            <a:stCxn id="158" idx="2"/>
            <a:endCxn id="155" idx="0"/>
          </p:cNvCxnSpPr>
          <p:nvPr/>
        </p:nvCxnSpPr>
        <p:spPr>
          <a:xfrm>
            <a:off x="8788886" y="3487811"/>
            <a:ext cx="736878" cy="2760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B11A5CD6-FCEF-47C7-82F4-298CA9B80721}"/>
              </a:ext>
            </a:extLst>
          </p:cNvPr>
          <p:cNvCxnSpPr>
            <a:cxnSpLocks/>
            <a:stCxn id="157" idx="2"/>
            <a:endCxn id="161" idx="0"/>
          </p:cNvCxnSpPr>
          <p:nvPr/>
        </p:nvCxnSpPr>
        <p:spPr>
          <a:xfrm flipH="1">
            <a:off x="7805213" y="4196251"/>
            <a:ext cx="399673" cy="274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642F1631-E137-4A64-BC15-BB3368A78FA7}"/>
              </a:ext>
            </a:extLst>
          </p:cNvPr>
          <p:cNvCxnSpPr>
            <a:cxnSpLocks/>
            <a:stCxn id="162" idx="0"/>
            <a:endCxn id="157" idx="2"/>
          </p:cNvCxnSpPr>
          <p:nvPr/>
        </p:nvCxnSpPr>
        <p:spPr>
          <a:xfrm flipH="1" flipV="1">
            <a:off x="8204886" y="4196251"/>
            <a:ext cx="406427" cy="274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0DEBC88E-FE37-46D0-885A-09656DE180B7}"/>
              </a:ext>
            </a:extLst>
          </p:cNvPr>
          <p:cNvCxnSpPr>
            <a:cxnSpLocks/>
            <a:stCxn id="163" idx="0"/>
            <a:endCxn id="155" idx="2"/>
          </p:cNvCxnSpPr>
          <p:nvPr/>
        </p:nvCxnSpPr>
        <p:spPr>
          <a:xfrm flipV="1">
            <a:off x="9172378" y="4163530"/>
            <a:ext cx="353386" cy="307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D8F9ECA0-72A2-4BDA-AA8C-EDD333F0DBF6}"/>
              </a:ext>
            </a:extLst>
          </p:cNvPr>
          <p:cNvCxnSpPr>
            <a:cxnSpLocks/>
            <a:stCxn id="155" idx="2"/>
            <a:endCxn id="164" idx="0"/>
          </p:cNvCxnSpPr>
          <p:nvPr/>
        </p:nvCxnSpPr>
        <p:spPr>
          <a:xfrm>
            <a:off x="9525764" y="4163530"/>
            <a:ext cx="452714" cy="307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C10C6E11-67D0-4A02-8F2A-8FCE2B3B406A}"/>
              </a:ext>
            </a:extLst>
          </p:cNvPr>
          <p:cNvCxnSpPr>
            <a:cxnSpLocks/>
            <a:stCxn id="156" idx="2"/>
            <a:endCxn id="159" idx="0"/>
          </p:cNvCxnSpPr>
          <p:nvPr/>
        </p:nvCxnSpPr>
        <p:spPr>
          <a:xfrm flipH="1">
            <a:off x="10382187" y="3487811"/>
            <a:ext cx="354986" cy="320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16958882-4E78-4412-B6F8-9F8D522F1BC8}"/>
              </a:ext>
            </a:extLst>
          </p:cNvPr>
          <p:cNvCxnSpPr>
            <a:cxnSpLocks/>
            <a:stCxn id="160" idx="0"/>
            <a:endCxn id="156" idx="2"/>
          </p:cNvCxnSpPr>
          <p:nvPr/>
        </p:nvCxnSpPr>
        <p:spPr>
          <a:xfrm flipH="1" flipV="1">
            <a:off x="10737173" y="3487811"/>
            <a:ext cx="455016" cy="320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5EB13B2-F9C6-4DB8-9FAC-87804CBF6D21}"/>
              </a:ext>
            </a:extLst>
          </p:cNvPr>
          <p:cNvSpPr txBox="1"/>
          <p:nvPr/>
        </p:nvSpPr>
        <p:spPr>
          <a:xfrm>
            <a:off x="7456262" y="340783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root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01ACAA7-E0B1-4496-876E-4E1BC9D9E177}"/>
              </a:ext>
            </a:extLst>
          </p:cNvPr>
          <p:cNvSpPr txBox="1"/>
          <p:nvPr/>
        </p:nvSpPr>
        <p:spPr>
          <a:xfrm>
            <a:off x="8184681" y="4836609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child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DE4638E-69B6-4D74-B317-A6B38001E8E8}"/>
              </a:ext>
            </a:extLst>
          </p:cNvPr>
          <p:cNvSpPr/>
          <p:nvPr/>
        </p:nvSpPr>
        <p:spPr>
          <a:xfrm>
            <a:off x="7044422" y="147058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8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D82E784-7800-41C1-84F1-16AC0B9E37DB}"/>
              </a:ext>
            </a:extLst>
          </p:cNvPr>
          <p:cNvSpPr/>
          <p:nvPr/>
        </p:nvSpPr>
        <p:spPr>
          <a:xfrm>
            <a:off x="7444095" y="147058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F46F2A1-6FA3-421B-BB86-905DC2F50CD0}"/>
              </a:ext>
            </a:extLst>
          </p:cNvPr>
          <p:cNvSpPr/>
          <p:nvPr/>
        </p:nvSpPr>
        <p:spPr>
          <a:xfrm>
            <a:off x="7854426" y="147058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682872D-47C1-47CF-93D9-A6D0F4FE13ED}"/>
              </a:ext>
            </a:extLst>
          </p:cNvPr>
          <p:cNvSpPr/>
          <p:nvPr/>
        </p:nvSpPr>
        <p:spPr>
          <a:xfrm>
            <a:off x="8264757" y="147058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C99E46D-DA01-40C7-BF8B-65CD5CFDCA63}"/>
              </a:ext>
            </a:extLst>
          </p:cNvPr>
          <p:cNvSpPr/>
          <p:nvPr/>
        </p:nvSpPr>
        <p:spPr>
          <a:xfrm>
            <a:off x="8675088" y="147058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6F6C783-D539-48A7-B35C-F9AC3F5B285A}"/>
              </a:ext>
            </a:extLst>
          </p:cNvPr>
          <p:cNvSpPr/>
          <p:nvPr/>
        </p:nvSpPr>
        <p:spPr>
          <a:xfrm>
            <a:off x="9074668" y="147058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68FE025A-6834-4FB1-ACA8-EC56B4630A1D}"/>
              </a:ext>
            </a:extLst>
          </p:cNvPr>
          <p:cNvSpPr/>
          <p:nvPr/>
        </p:nvSpPr>
        <p:spPr>
          <a:xfrm>
            <a:off x="9484998" y="147058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7AB148F1-9291-4532-A1A0-C8ED43A04DAC}"/>
              </a:ext>
            </a:extLst>
          </p:cNvPr>
          <p:cNvSpPr/>
          <p:nvPr/>
        </p:nvSpPr>
        <p:spPr>
          <a:xfrm>
            <a:off x="9895329" y="147058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C19108F1-52C1-43DF-80A9-ADD50261A637}"/>
              </a:ext>
            </a:extLst>
          </p:cNvPr>
          <p:cNvSpPr/>
          <p:nvPr/>
        </p:nvSpPr>
        <p:spPr>
          <a:xfrm>
            <a:off x="10305660" y="147058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936A9053-8BFF-47D7-A88F-BF2B896D25E6}"/>
              </a:ext>
            </a:extLst>
          </p:cNvPr>
          <p:cNvSpPr/>
          <p:nvPr/>
        </p:nvSpPr>
        <p:spPr>
          <a:xfrm>
            <a:off x="10715991" y="147058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1110092-6001-45D6-98BC-60B9961CC01B}"/>
              </a:ext>
            </a:extLst>
          </p:cNvPr>
          <p:cNvSpPr/>
          <p:nvPr/>
        </p:nvSpPr>
        <p:spPr>
          <a:xfrm>
            <a:off x="11126322" y="147058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73635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6A62A9-5EA7-46E4-8697-66C99BA42345}"/>
              </a:ext>
            </a:extLst>
          </p:cNvPr>
          <p:cNvSpPr txBox="1"/>
          <p:nvPr/>
        </p:nvSpPr>
        <p:spPr>
          <a:xfrm>
            <a:off x="-1095395" y="302359"/>
            <a:ext cx="8225329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def heap_sort3(seq):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for start in range((len(seq)-2)//2, -1, -1):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siftdown(seq, start, len(seq)-1)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for end in range(len(seq)-1, 0, -1):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seq[end], seq[0] = seq[0], seq[end]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siftdown(seq, 0, end-1)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return seq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def siftdown(seq, start, end):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root = start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while True: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child = root * 2 + 1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if child &gt; end: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break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if child+1 &lt;= end and seq[child] &lt; seq[child+1]: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child += 1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if seq[root] &lt; seq[child]: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seq[root], seq[child] = seq[child], seq[root]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root = child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else: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break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7F0A4A-3232-443F-9D41-38C85F4E6503}"/>
              </a:ext>
            </a:extLst>
          </p:cNvPr>
          <p:cNvSpPr txBox="1"/>
          <p:nvPr/>
        </p:nvSpPr>
        <p:spPr>
          <a:xfrm>
            <a:off x="6554206" y="139337"/>
            <a:ext cx="5686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altLang="ko-KR" sz="2000">
                <a:latin typeface="Consolas" panose="020B0609020204030204" pitchFamily="49" charset="0"/>
              </a:rPr>
              <a:t>seq = [3, 5, 2, 6, 8, 1, 0, 3, 5, 6, 2]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FB3B591D-571F-4136-B7A9-788AFAB30DEE}"/>
              </a:ext>
            </a:extLst>
          </p:cNvPr>
          <p:cNvSpPr txBox="1"/>
          <p:nvPr/>
        </p:nvSpPr>
        <p:spPr>
          <a:xfrm>
            <a:off x="6365113" y="801502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seq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E74533-4AFD-4BB4-A405-957B15E359DB}"/>
              </a:ext>
            </a:extLst>
          </p:cNvPr>
          <p:cNvSpPr txBox="1"/>
          <p:nvPr/>
        </p:nvSpPr>
        <p:spPr>
          <a:xfrm>
            <a:off x="6567495" y="509459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start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57972FF-CF9D-4002-BF7D-82DFE983D52E}"/>
              </a:ext>
            </a:extLst>
          </p:cNvPr>
          <p:cNvSpPr txBox="1"/>
          <p:nvPr/>
        </p:nvSpPr>
        <p:spPr>
          <a:xfrm>
            <a:off x="10987961" y="500321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end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6E71260C-E67B-46A0-BF5B-F06393A8F379}"/>
              </a:ext>
            </a:extLst>
          </p:cNvPr>
          <p:cNvSpPr/>
          <p:nvPr/>
        </p:nvSpPr>
        <p:spPr>
          <a:xfrm>
            <a:off x="9529263" y="2314257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87E90FD2-09E4-45DE-8967-245059FF62D7}"/>
              </a:ext>
            </a:extLst>
          </p:cNvPr>
          <p:cNvSpPr/>
          <p:nvPr/>
        </p:nvSpPr>
        <p:spPr>
          <a:xfrm>
            <a:off x="9325927" y="3763857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ADFDE880-3530-4143-99B3-C2D5257BAD86}"/>
              </a:ext>
            </a:extLst>
          </p:cNvPr>
          <p:cNvSpPr/>
          <p:nvPr/>
        </p:nvSpPr>
        <p:spPr>
          <a:xfrm>
            <a:off x="10537336" y="308813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F2E32152-B254-44BE-A652-9C3E8AE3060D}"/>
              </a:ext>
            </a:extLst>
          </p:cNvPr>
          <p:cNvSpPr/>
          <p:nvPr/>
        </p:nvSpPr>
        <p:spPr>
          <a:xfrm>
            <a:off x="8005049" y="379657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99339D1D-6A4B-43B0-9AC8-4852822F2537}"/>
              </a:ext>
            </a:extLst>
          </p:cNvPr>
          <p:cNvSpPr/>
          <p:nvPr/>
        </p:nvSpPr>
        <p:spPr>
          <a:xfrm>
            <a:off x="8589049" y="308813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B3440B5D-4001-4CE5-9159-27202038F56D}"/>
              </a:ext>
            </a:extLst>
          </p:cNvPr>
          <p:cNvSpPr/>
          <p:nvPr/>
        </p:nvSpPr>
        <p:spPr>
          <a:xfrm>
            <a:off x="10182350" y="3807942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445188B9-146B-4899-92EB-FFC42FD2E10F}"/>
              </a:ext>
            </a:extLst>
          </p:cNvPr>
          <p:cNvSpPr/>
          <p:nvPr/>
        </p:nvSpPr>
        <p:spPr>
          <a:xfrm>
            <a:off x="10992352" y="3807942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4128CA05-4E79-4F40-9AA3-95BD0880D784}"/>
              </a:ext>
            </a:extLst>
          </p:cNvPr>
          <p:cNvSpPr/>
          <p:nvPr/>
        </p:nvSpPr>
        <p:spPr>
          <a:xfrm>
            <a:off x="7605376" y="4470676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BF29E697-B0A3-4675-A718-013F8F1A7F31}"/>
              </a:ext>
            </a:extLst>
          </p:cNvPr>
          <p:cNvSpPr/>
          <p:nvPr/>
        </p:nvSpPr>
        <p:spPr>
          <a:xfrm>
            <a:off x="8411476" y="4470675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A640AE7E-377D-4596-97E3-3A80C2DF3A31}"/>
              </a:ext>
            </a:extLst>
          </p:cNvPr>
          <p:cNvSpPr/>
          <p:nvPr/>
        </p:nvSpPr>
        <p:spPr>
          <a:xfrm>
            <a:off x="8972541" y="4470676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FEB7B57-04C5-48D5-9C5E-4BB6872D175A}"/>
              </a:ext>
            </a:extLst>
          </p:cNvPr>
          <p:cNvCxnSpPr>
            <a:cxnSpLocks/>
            <a:stCxn id="154" idx="2"/>
            <a:endCxn id="158" idx="0"/>
          </p:cNvCxnSpPr>
          <p:nvPr/>
        </p:nvCxnSpPr>
        <p:spPr>
          <a:xfrm flipH="1">
            <a:off x="8788886" y="2713930"/>
            <a:ext cx="940214" cy="374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9E147D8D-E7CD-45DB-9D06-1CB53F2D38AF}"/>
              </a:ext>
            </a:extLst>
          </p:cNvPr>
          <p:cNvCxnSpPr>
            <a:cxnSpLocks/>
            <a:stCxn id="156" idx="0"/>
            <a:endCxn id="154" idx="2"/>
          </p:cNvCxnSpPr>
          <p:nvPr/>
        </p:nvCxnSpPr>
        <p:spPr>
          <a:xfrm flipH="1" flipV="1">
            <a:off x="9729100" y="2713930"/>
            <a:ext cx="1008073" cy="374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D2D1393E-021E-4D79-94ED-E40BD81EC72F}"/>
              </a:ext>
            </a:extLst>
          </p:cNvPr>
          <p:cNvCxnSpPr>
            <a:cxnSpLocks/>
            <a:stCxn id="158" idx="2"/>
            <a:endCxn id="157" idx="0"/>
          </p:cNvCxnSpPr>
          <p:nvPr/>
        </p:nvCxnSpPr>
        <p:spPr>
          <a:xfrm flipH="1">
            <a:off x="8204886" y="3487811"/>
            <a:ext cx="584000" cy="30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2666EF89-D623-4FBF-8359-6267CC15E1FF}"/>
              </a:ext>
            </a:extLst>
          </p:cNvPr>
          <p:cNvCxnSpPr>
            <a:cxnSpLocks/>
            <a:stCxn id="158" idx="2"/>
            <a:endCxn id="155" idx="0"/>
          </p:cNvCxnSpPr>
          <p:nvPr/>
        </p:nvCxnSpPr>
        <p:spPr>
          <a:xfrm>
            <a:off x="8788886" y="3487811"/>
            <a:ext cx="736878" cy="2760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B11A5CD6-FCEF-47C7-82F4-298CA9B80721}"/>
              </a:ext>
            </a:extLst>
          </p:cNvPr>
          <p:cNvCxnSpPr>
            <a:cxnSpLocks/>
            <a:stCxn id="157" idx="2"/>
            <a:endCxn id="161" idx="0"/>
          </p:cNvCxnSpPr>
          <p:nvPr/>
        </p:nvCxnSpPr>
        <p:spPr>
          <a:xfrm flipH="1">
            <a:off x="7805213" y="4196251"/>
            <a:ext cx="399673" cy="274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642F1631-E137-4A64-BC15-BB3368A78FA7}"/>
              </a:ext>
            </a:extLst>
          </p:cNvPr>
          <p:cNvCxnSpPr>
            <a:cxnSpLocks/>
            <a:stCxn id="162" idx="0"/>
            <a:endCxn id="157" idx="2"/>
          </p:cNvCxnSpPr>
          <p:nvPr/>
        </p:nvCxnSpPr>
        <p:spPr>
          <a:xfrm flipH="1" flipV="1">
            <a:off x="8204886" y="4196251"/>
            <a:ext cx="406427" cy="274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0DEBC88E-FE37-46D0-885A-09656DE180B7}"/>
              </a:ext>
            </a:extLst>
          </p:cNvPr>
          <p:cNvCxnSpPr>
            <a:cxnSpLocks/>
            <a:stCxn id="163" idx="0"/>
            <a:endCxn id="155" idx="2"/>
          </p:cNvCxnSpPr>
          <p:nvPr/>
        </p:nvCxnSpPr>
        <p:spPr>
          <a:xfrm flipV="1">
            <a:off x="9172378" y="4163530"/>
            <a:ext cx="353386" cy="307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C10C6E11-67D0-4A02-8F2A-8FCE2B3B406A}"/>
              </a:ext>
            </a:extLst>
          </p:cNvPr>
          <p:cNvCxnSpPr>
            <a:cxnSpLocks/>
            <a:stCxn id="156" idx="2"/>
            <a:endCxn id="159" idx="0"/>
          </p:cNvCxnSpPr>
          <p:nvPr/>
        </p:nvCxnSpPr>
        <p:spPr>
          <a:xfrm flipH="1">
            <a:off x="10382187" y="3487811"/>
            <a:ext cx="354986" cy="320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16958882-4E78-4412-B6F8-9F8D522F1BC8}"/>
              </a:ext>
            </a:extLst>
          </p:cNvPr>
          <p:cNvCxnSpPr>
            <a:cxnSpLocks/>
            <a:stCxn id="160" idx="0"/>
            <a:endCxn id="156" idx="2"/>
          </p:cNvCxnSpPr>
          <p:nvPr/>
        </p:nvCxnSpPr>
        <p:spPr>
          <a:xfrm flipH="1" flipV="1">
            <a:off x="10737173" y="3487811"/>
            <a:ext cx="455016" cy="320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5EB13B2-F9C6-4DB8-9FAC-87804CBF6D21}"/>
              </a:ext>
            </a:extLst>
          </p:cNvPr>
          <p:cNvSpPr txBox="1"/>
          <p:nvPr/>
        </p:nvSpPr>
        <p:spPr>
          <a:xfrm>
            <a:off x="8615119" y="367089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root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01ACAA7-E0B1-4496-876E-4E1BC9D9E177}"/>
              </a:ext>
            </a:extLst>
          </p:cNvPr>
          <p:cNvSpPr txBox="1"/>
          <p:nvPr/>
        </p:nvSpPr>
        <p:spPr>
          <a:xfrm>
            <a:off x="8727383" y="4837627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child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DE4638E-69B6-4D74-B317-A6B38001E8E8}"/>
              </a:ext>
            </a:extLst>
          </p:cNvPr>
          <p:cNvSpPr/>
          <p:nvPr/>
        </p:nvSpPr>
        <p:spPr>
          <a:xfrm>
            <a:off x="7044422" y="885700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8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D82E784-7800-41C1-84F1-16AC0B9E37DB}"/>
              </a:ext>
            </a:extLst>
          </p:cNvPr>
          <p:cNvSpPr/>
          <p:nvPr/>
        </p:nvSpPr>
        <p:spPr>
          <a:xfrm>
            <a:off x="7444095" y="885700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F46F2A1-6FA3-421B-BB86-905DC2F50CD0}"/>
              </a:ext>
            </a:extLst>
          </p:cNvPr>
          <p:cNvSpPr/>
          <p:nvPr/>
        </p:nvSpPr>
        <p:spPr>
          <a:xfrm>
            <a:off x="7854426" y="885700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682872D-47C1-47CF-93D9-A6D0F4FE13ED}"/>
              </a:ext>
            </a:extLst>
          </p:cNvPr>
          <p:cNvSpPr/>
          <p:nvPr/>
        </p:nvSpPr>
        <p:spPr>
          <a:xfrm>
            <a:off x="8264757" y="885700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C99E46D-DA01-40C7-BF8B-65CD5CFDCA63}"/>
              </a:ext>
            </a:extLst>
          </p:cNvPr>
          <p:cNvSpPr/>
          <p:nvPr/>
        </p:nvSpPr>
        <p:spPr>
          <a:xfrm>
            <a:off x="8675088" y="885700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6F6C783-D539-48A7-B35C-F9AC3F5B285A}"/>
              </a:ext>
            </a:extLst>
          </p:cNvPr>
          <p:cNvSpPr/>
          <p:nvPr/>
        </p:nvSpPr>
        <p:spPr>
          <a:xfrm>
            <a:off x="9074668" y="885700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68FE025A-6834-4FB1-ACA8-EC56B4630A1D}"/>
              </a:ext>
            </a:extLst>
          </p:cNvPr>
          <p:cNvSpPr/>
          <p:nvPr/>
        </p:nvSpPr>
        <p:spPr>
          <a:xfrm>
            <a:off x="9484998" y="885700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7AB148F1-9291-4532-A1A0-C8ED43A04DAC}"/>
              </a:ext>
            </a:extLst>
          </p:cNvPr>
          <p:cNvSpPr/>
          <p:nvPr/>
        </p:nvSpPr>
        <p:spPr>
          <a:xfrm>
            <a:off x="9895329" y="885700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C19108F1-52C1-43DF-80A9-ADD50261A637}"/>
              </a:ext>
            </a:extLst>
          </p:cNvPr>
          <p:cNvSpPr/>
          <p:nvPr/>
        </p:nvSpPr>
        <p:spPr>
          <a:xfrm>
            <a:off x="10305660" y="885700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936A9053-8BFF-47D7-A88F-BF2B896D25E6}"/>
              </a:ext>
            </a:extLst>
          </p:cNvPr>
          <p:cNvSpPr/>
          <p:nvPr/>
        </p:nvSpPr>
        <p:spPr>
          <a:xfrm>
            <a:off x="10715991" y="885700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1110092-6001-45D6-98BC-60B9961CC01B}"/>
              </a:ext>
            </a:extLst>
          </p:cNvPr>
          <p:cNvSpPr/>
          <p:nvPr/>
        </p:nvSpPr>
        <p:spPr>
          <a:xfrm>
            <a:off x="11126322" y="885700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D75BD5A-9CCD-4361-B257-75A9EC3C71A9}"/>
              </a:ext>
            </a:extLst>
          </p:cNvPr>
          <p:cNvSpPr/>
          <p:nvPr/>
        </p:nvSpPr>
        <p:spPr>
          <a:xfrm>
            <a:off x="7056589" y="148520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27B76CA-A20B-4F0D-8023-8F847AC6E094}"/>
              </a:ext>
            </a:extLst>
          </p:cNvPr>
          <p:cNvSpPr/>
          <p:nvPr/>
        </p:nvSpPr>
        <p:spPr>
          <a:xfrm>
            <a:off x="7456262" y="148520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1E6709D-6DA0-4ADB-BAF2-804080F3079A}"/>
              </a:ext>
            </a:extLst>
          </p:cNvPr>
          <p:cNvSpPr/>
          <p:nvPr/>
        </p:nvSpPr>
        <p:spPr>
          <a:xfrm>
            <a:off x="7866593" y="148520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A63585A-6024-4087-9DE2-2C4204009C8D}"/>
              </a:ext>
            </a:extLst>
          </p:cNvPr>
          <p:cNvSpPr/>
          <p:nvPr/>
        </p:nvSpPr>
        <p:spPr>
          <a:xfrm>
            <a:off x="8276924" y="148520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7B7F8DA-DE5B-46AA-9A36-93147595553E}"/>
              </a:ext>
            </a:extLst>
          </p:cNvPr>
          <p:cNvSpPr/>
          <p:nvPr/>
        </p:nvSpPr>
        <p:spPr>
          <a:xfrm>
            <a:off x="8687255" y="148520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854B7DC-1B40-4450-8303-2761205620B6}"/>
              </a:ext>
            </a:extLst>
          </p:cNvPr>
          <p:cNvSpPr/>
          <p:nvPr/>
        </p:nvSpPr>
        <p:spPr>
          <a:xfrm>
            <a:off x="9086835" y="148520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D440D8D9-6C9C-48F7-B7CD-3AF80A1D92FC}"/>
              </a:ext>
            </a:extLst>
          </p:cNvPr>
          <p:cNvSpPr/>
          <p:nvPr/>
        </p:nvSpPr>
        <p:spPr>
          <a:xfrm>
            <a:off x="9497165" y="148520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EA60ECE-858F-43D3-BD03-EA9B61111A17}"/>
              </a:ext>
            </a:extLst>
          </p:cNvPr>
          <p:cNvSpPr/>
          <p:nvPr/>
        </p:nvSpPr>
        <p:spPr>
          <a:xfrm>
            <a:off x="9907496" y="148520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AFA65EFD-E16B-49CD-B0F2-1E10D0698824}"/>
              </a:ext>
            </a:extLst>
          </p:cNvPr>
          <p:cNvSpPr/>
          <p:nvPr/>
        </p:nvSpPr>
        <p:spPr>
          <a:xfrm>
            <a:off x="10317827" y="148520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7AA9AE0-6CEA-4C0E-9EE0-756218FE82FB}"/>
              </a:ext>
            </a:extLst>
          </p:cNvPr>
          <p:cNvSpPr/>
          <p:nvPr/>
        </p:nvSpPr>
        <p:spPr>
          <a:xfrm>
            <a:off x="10728158" y="148520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697F1C9D-7FCC-405F-ACD7-2C3B63735951}"/>
              </a:ext>
            </a:extLst>
          </p:cNvPr>
          <p:cNvSpPr/>
          <p:nvPr/>
        </p:nvSpPr>
        <p:spPr>
          <a:xfrm>
            <a:off x="11138489" y="1485209"/>
            <a:ext cx="399673" cy="3996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8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79689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6A62A9-5EA7-46E4-8697-66C99BA42345}"/>
              </a:ext>
            </a:extLst>
          </p:cNvPr>
          <p:cNvSpPr txBox="1"/>
          <p:nvPr/>
        </p:nvSpPr>
        <p:spPr>
          <a:xfrm>
            <a:off x="-1095395" y="302359"/>
            <a:ext cx="8225329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def heap_sort3(seq):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for start in range((len(seq)-2)//2, -1, -1):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siftdown(seq, start, len(seq)-1)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for end in range(len(seq)-1, 0, -1):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seq[end], seq[0] = seq[0], seq[end]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siftdown(seq, 0, end-1)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return seq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def siftdown(seq, start, end):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root = start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while True: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child = root * 2 + 1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if child &gt; end: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break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if child+1 &lt;= end and seq[child] &lt; seq[child+1]: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child += 1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if seq[root] &lt; seq[child]: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seq[root], seq[child] = seq[child], seq[root]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root = child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else: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break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7F0A4A-3232-443F-9D41-38C85F4E6503}"/>
              </a:ext>
            </a:extLst>
          </p:cNvPr>
          <p:cNvSpPr txBox="1"/>
          <p:nvPr/>
        </p:nvSpPr>
        <p:spPr>
          <a:xfrm>
            <a:off x="6554206" y="139337"/>
            <a:ext cx="5686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altLang="ko-KR" sz="2000">
                <a:latin typeface="Consolas" panose="020B0609020204030204" pitchFamily="49" charset="0"/>
              </a:rPr>
              <a:t>seq = [3, 5, 2, 6, 8, 1, 0, 3, 5, 6, 2]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FB3B591D-571F-4136-B7A9-788AFAB30DEE}"/>
              </a:ext>
            </a:extLst>
          </p:cNvPr>
          <p:cNvSpPr txBox="1"/>
          <p:nvPr/>
        </p:nvSpPr>
        <p:spPr>
          <a:xfrm>
            <a:off x="6365113" y="801502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seq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E74533-4AFD-4BB4-A405-957B15E359DB}"/>
              </a:ext>
            </a:extLst>
          </p:cNvPr>
          <p:cNvSpPr txBox="1"/>
          <p:nvPr/>
        </p:nvSpPr>
        <p:spPr>
          <a:xfrm>
            <a:off x="6567495" y="509459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start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57972FF-CF9D-4002-BF7D-82DFE983D52E}"/>
              </a:ext>
            </a:extLst>
          </p:cNvPr>
          <p:cNvSpPr txBox="1"/>
          <p:nvPr/>
        </p:nvSpPr>
        <p:spPr>
          <a:xfrm>
            <a:off x="10573123" y="525142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end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6E71260C-E67B-46A0-BF5B-F06393A8F379}"/>
              </a:ext>
            </a:extLst>
          </p:cNvPr>
          <p:cNvSpPr/>
          <p:nvPr/>
        </p:nvSpPr>
        <p:spPr>
          <a:xfrm>
            <a:off x="9529263" y="2314257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87E90FD2-09E4-45DE-8967-245059FF62D7}"/>
              </a:ext>
            </a:extLst>
          </p:cNvPr>
          <p:cNvSpPr/>
          <p:nvPr/>
        </p:nvSpPr>
        <p:spPr>
          <a:xfrm>
            <a:off x="9325927" y="3763857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ADFDE880-3530-4143-99B3-C2D5257BAD86}"/>
              </a:ext>
            </a:extLst>
          </p:cNvPr>
          <p:cNvSpPr/>
          <p:nvPr/>
        </p:nvSpPr>
        <p:spPr>
          <a:xfrm>
            <a:off x="10537336" y="308813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F2E32152-B254-44BE-A652-9C3E8AE3060D}"/>
              </a:ext>
            </a:extLst>
          </p:cNvPr>
          <p:cNvSpPr/>
          <p:nvPr/>
        </p:nvSpPr>
        <p:spPr>
          <a:xfrm>
            <a:off x="8005049" y="379657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99339D1D-6A4B-43B0-9AC8-4852822F2537}"/>
              </a:ext>
            </a:extLst>
          </p:cNvPr>
          <p:cNvSpPr/>
          <p:nvPr/>
        </p:nvSpPr>
        <p:spPr>
          <a:xfrm>
            <a:off x="8589049" y="308813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B3440B5D-4001-4CE5-9159-27202038F56D}"/>
              </a:ext>
            </a:extLst>
          </p:cNvPr>
          <p:cNvSpPr/>
          <p:nvPr/>
        </p:nvSpPr>
        <p:spPr>
          <a:xfrm>
            <a:off x="10182350" y="3807942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445188B9-146B-4899-92EB-FFC42FD2E10F}"/>
              </a:ext>
            </a:extLst>
          </p:cNvPr>
          <p:cNvSpPr/>
          <p:nvPr/>
        </p:nvSpPr>
        <p:spPr>
          <a:xfrm>
            <a:off x="10992352" y="3807942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4128CA05-4E79-4F40-9AA3-95BD0880D784}"/>
              </a:ext>
            </a:extLst>
          </p:cNvPr>
          <p:cNvSpPr/>
          <p:nvPr/>
        </p:nvSpPr>
        <p:spPr>
          <a:xfrm>
            <a:off x="7605376" y="4470676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BF29E697-B0A3-4675-A718-013F8F1A7F31}"/>
              </a:ext>
            </a:extLst>
          </p:cNvPr>
          <p:cNvSpPr/>
          <p:nvPr/>
        </p:nvSpPr>
        <p:spPr>
          <a:xfrm>
            <a:off x="8411476" y="4470675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FEB7B57-04C5-48D5-9C5E-4BB6872D175A}"/>
              </a:ext>
            </a:extLst>
          </p:cNvPr>
          <p:cNvCxnSpPr>
            <a:cxnSpLocks/>
            <a:stCxn id="154" idx="2"/>
            <a:endCxn id="158" idx="0"/>
          </p:cNvCxnSpPr>
          <p:nvPr/>
        </p:nvCxnSpPr>
        <p:spPr>
          <a:xfrm flipH="1">
            <a:off x="8788886" y="2713930"/>
            <a:ext cx="940214" cy="374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9E147D8D-E7CD-45DB-9D06-1CB53F2D38AF}"/>
              </a:ext>
            </a:extLst>
          </p:cNvPr>
          <p:cNvCxnSpPr>
            <a:cxnSpLocks/>
            <a:stCxn id="156" idx="0"/>
            <a:endCxn id="154" idx="2"/>
          </p:cNvCxnSpPr>
          <p:nvPr/>
        </p:nvCxnSpPr>
        <p:spPr>
          <a:xfrm flipH="1" flipV="1">
            <a:off x="9729100" y="2713930"/>
            <a:ext cx="1008073" cy="374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D2D1393E-021E-4D79-94ED-E40BD81EC72F}"/>
              </a:ext>
            </a:extLst>
          </p:cNvPr>
          <p:cNvCxnSpPr>
            <a:cxnSpLocks/>
            <a:stCxn id="158" idx="2"/>
            <a:endCxn id="157" idx="0"/>
          </p:cNvCxnSpPr>
          <p:nvPr/>
        </p:nvCxnSpPr>
        <p:spPr>
          <a:xfrm flipH="1">
            <a:off x="8204886" y="3487811"/>
            <a:ext cx="584000" cy="30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2666EF89-D623-4FBF-8359-6267CC15E1FF}"/>
              </a:ext>
            </a:extLst>
          </p:cNvPr>
          <p:cNvCxnSpPr>
            <a:cxnSpLocks/>
            <a:stCxn id="158" idx="2"/>
            <a:endCxn id="155" idx="0"/>
          </p:cNvCxnSpPr>
          <p:nvPr/>
        </p:nvCxnSpPr>
        <p:spPr>
          <a:xfrm>
            <a:off x="8788886" y="3487811"/>
            <a:ext cx="736878" cy="2760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B11A5CD6-FCEF-47C7-82F4-298CA9B80721}"/>
              </a:ext>
            </a:extLst>
          </p:cNvPr>
          <p:cNvCxnSpPr>
            <a:cxnSpLocks/>
            <a:stCxn id="157" idx="2"/>
            <a:endCxn id="161" idx="0"/>
          </p:cNvCxnSpPr>
          <p:nvPr/>
        </p:nvCxnSpPr>
        <p:spPr>
          <a:xfrm flipH="1">
            <a:off x="7805213" y="4196251"/>
            <a:ext cx="399673" cy="274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642F1631-E137-4A64-BC15-BB3368A78FA7}"/>
              </a:ext>
            </a:extLst>
          </p:cNvPr>
          <p:cNvCxnSpPr>
            <a:cxnSpLocks/>
            <a:stCxn id="162" idx="0"/>
            <a:endCxn id="157" idx="2"/>
          </p:cNvCxnSpPr>
          <p:nvPr/>
        </p:nvCxnSpPr>
        <p:spPr>
          <a:xfrm flipH="1" flipV="1">
            <a:off x="8204886" y="4196251"/>
            <a:ext cx="406427" cy="274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C10C6E11-67D0-4A02-8F2A-8FCE2B3B406A}"/>
              </a:ext>
            </a:extLst>
          </p:cNvPr>
          <p:cNvCxnSpPr>
            <a:cxnSpLocks/>
            <a:stCxn id="156" idx="2"/>
            <a:endCxn id="159" idx="0"/>
          </p:cNvCxnSpPr>
          <p:nvPr/>
        </p:nvCxnSpPr>
        <p:spPr>
          <a:xfrm flipH="1">
            <a:off x="10382187" y="3487811"/>
            <a:ext cx="354986" cy="320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16958882-4E78-4412-B6F8-9F8D522F1BC8}"/>
              </a:ext>
            </a:extLst>
          </p:cNvPr>
          <p:cNvCxnSpPr>
            <a:cxnSpLocks/>
            <a:stCxn id="160" idx="0"/>
            <a:endCxn id="156" idx="2"/>
          </p:cNvCxnSpPr>
          <p:nvPr/>
        </p:nvCxnSpPr>
        <p:spPr>
          <a:xfrm flipH="1" flipV="1">
            <a:off x="10737173" y="3487811"/>
            <a:ext cx="455016" cy="320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5EB13B2-F9C6-4DB8-9FAC-87804CBF6D21}"/>
              </a:ext>
            </a:extLst>
          </p:cNvPr>
          <p:cNvSpPr txBox="1"/>
          <p:nvPr/>
        </p:nvSpPr>
        <p:spPr>
          <a:xfrm>
            <a:off x="7227588" y="360639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root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01ACAA7-E0B1-4496-876E-4E1BC9D9E177}"/>
              </a:ext>
            </a:extLst>
          </p:cNvPr>
          <p:cNvSpPr txBox="1"/>
          <p:nvPr/>
        </p:nvSpPr>
        <p:spPr>
          <a:xfrm>
            <a:off x="7134746" y="4833316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child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DE4638E-69B6-4D74-B317-A6B38001E8E8}"/>
              </a:ext>
            </a:extLst>
          </p:cNvPr>
          <p:cNvSpPr/>
          <p:nvPr/>
        </p:nvSpPr>
        <p:spPr>
          <a:xfrm>
            <a:off x="7044422" y="885700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8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D82E784-7800-41C1-84F1-16AC0B9E37DB}"/>
              </a:ext>
            </a:extLst>
          </p:cNvPr>
          <p:cNvSpPr/>
          <p:nvPr/>
        </p:nvSpPr>
        <p:spPr>
          <a:xfrm>
            <a:off x="7444095" y="885700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F46F2A1-6FA3-421B-BB86-905DC2F50CD0}"/>
              </a:ext>
            </a:extLst>
          </p:cNvPr>
          <p:cNvSpPr/>
          <p:nvPr/>
        </p:nvSpPr>
        <p:spPr>
          <a:xfrm>
            <a:off x="7854426" y="885700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682872D-47C1-47CF-93D9-A6D0F4FE13ED}"/>
              </a:ext>
            </a:extLst>
          </p:cNvPr>
          <p:cNvSpPr/>
          <p:nvPr/>
        </p:nvSpPr>
        <p:spPr>
          <a:xfrm>
            <a:off x="8264757" y="885700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C99E46D-DA01-40C7-BF8B-65CD5CFDCA63}"/>
              </a:ext>
            </a:extLst>
          </p:cNvPr>
          <p:cNvSpPr/>
          <p:nvPr/>
        </p:nvSpPr>
        <p:spPr>
          <a:xfrm>
            <a:off x="8675088" y="885700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6F6C783-D539-48A7-B35C-F9AC3F5B285A}"/>
              </a:ext>
            </a:extLst>
          </p:cNvPr>
          <p:cNvSpPr/>
          <p:nvPr/>
        </p:nvSpPr>
        <p:spPr>
          <a:xfrm>
            <a:off x="9074668" y="885700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68FE025A-6834-4FB1-ACA8-EC56B4630A1D}"/>
              </a:ext>
            </a:extLst>
          </p:cNvPr>
          <p:cNvSpPr/>
          <p:nvPr/>
        </p:nvSpPr>
        <p:spPr>
          <a:xfrm>
            <a:off x="9484998" y="885700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7AB148F1-9291-4532-A1A0-C8ED43A04DAC}"/>
              </a:ext>
            </a:extLst>
          </p:cNvPr>
          <p:cNvSpPr/>
          <p:nvPr/>
        </p:nvSpPr>
        <p:spPr>
          <a:xfrm>
            <a:off x="9895329" y="885700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C19108F1-52C1-43DF-80A9-ADD50261A637}"/>
              </a:ext>
            </a:extLst>
          </p:cNvPr>
          <p:cNvSpPr/>
          <p:nvPr/>
        </p:nvSpPr>
        <p:spPr>
          <a:xfrm>
            <a:off x="10305660" y="885700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936A9053-8BFF-47D7-A88F-BF2B896D25E6}"/>
              </a:ext>
            </a:extLst>
          </p:cNvPr>
          <p:cNvSpPr/>
          <p:nvPr/>
        </p:nvSpPr>
        <p:spPr>
          <a:xfrm>
            <a:off x="10715991" y="885700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1110092-6001-45D6-98BC-60B9961CC01B}"/>
              </a:ext>
            </a:extLst>
          </p:cNvPr>
          <p:cNvSpPr/>
          <p:nvPr/>
        </p:nvSpPr>
        <p:spPr>
          <a:xfrm>
            <a:off x="11126322" y="885700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D75BD5A-9CCD-4361-B257-75A9EC3C71A9}"/>
              </a:ext>
            </a:extLst>
          </p:cNvPr>
          <p:cNvSpPr/>
          <p:nvPr/>
        </p:nvSpPr>
        <p:spPr>
          <a:xfrm>
            <a:off x="7056589" y="148520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27B76CA-A20B-4F0D-8023-8F847AC6E094}"/>
              </a:ext>
            </a:extLst>
          </p:cNvPr>
          <p:cNvSpPr/>
          <p:nvPr/>
        </p:nvSpPr>
        <p:spPr>
          <a:xfrm>
            <a:off x="7456262" y="148520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1E6709D-6DA0-4ADB-BAF2-804080F3079A}"/>
              </a:ext>
            </a:extLst>
          </p:cNvPr>
          <p:cNvSpPr/>
          <p:nvPr/>
        </p:nvSpPr>
        <p:spPr>
          <a:xfrm>
            <a:off x="7866593" y="148520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A63585A-6024-4087-9DE2-2C4204009C8D}"/>
              </a:ext>
            </a:extLst>
          </p:cNvPr>
          <p:cNvSpPr/>
          <p:nvPr/>
        </p:nvSpPr>
        <p:spPr>
          <a:xfrm>
            <a:off x="8276924" y="148520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7B7F8DA-DE5B-46AA-9A36-93147595553E}"/>
              </a:ext>
            </a:extLst>
          </p:cNvPr>
          <p:cNvSpPr/>
          <p:nvPr/>
        </p:nvSpPr>
        <p:spPr>
          <a:xfrm>
            <a:off x="8687255" y="148520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854B7DC-1B40-4450-8303-2761205620B6}"/>
              </a:ext>
            </a:extLst>
          </p:cNvPr>
          <p:cNvSpPr/>
          <p:nvPr/>
        </p:nvSpPr>
        <p:spPr>
          <a:xfrm>
            <a:off x="9086835" y="148520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D440D8D9-6C9C-48F7-B7CD-3AF80A1D92FC}"/>
              </a:ext>
            </a:extLst>
          </p:cNvPr>
          <p:cNvSpPr/>
          <p:nvPr/>
        </p:nvSpPr>
        <p:spPr>
          <a:xfrm>
            <a:off x="9497165" y="148520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EA60ECE-858F-43D3-BD03-EA9B61111A17}"/>
              </a:ext>
            </a:extLst>
          </p:cNvPr>
          <p:cNvSpPr/>
          <p:nvPr/>
        </p:nvSpPr>
        <p:spPr>
          <a:xfrm>
            <a:off x="9907496" y="148520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AFA65EFD-E16B-49CD-B0F2-1E10D0698824}"/>
              </a:ext>
            </a:extLst>
          </p:cNvPr>
          <p:cNvSpPr/>
          <p:nvPr/>
        </p:nvSpPr>
        <p:spPr>
          <a:xfrm>
            <a:off x="10317827" y="148520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7AA9AE0-6CEA-4C0E-9EE0-756218FE82FB}"/>
              </a:ext>
            </a:extLst>
          </p:cNvPr>
          <p:cNvSpPr/>
          <p:nvPr/>
        </p:nvSpPr>
        <p:spPr>
          <a:xfrm>
            <a:off x="10728158" y="1485209"/>
            <a:ext cx="399673" cy="3996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697F1C9D-7FCC-405F-ACD7-2C3B63735951}"/>
              </a:ext>
            </a:extLst>
          </p:cNvPr>
          <p:cNvSpPr/>
          <p:nvPr/>
        </p:nvSpPr>
        <p:spPr>
          <a:xfrm>
            <a:off x="11138489" y="1485209"/>
            <a:ext cx="399673" cy="3996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8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993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39589A7-0870-4B23-A4CE-73335BB40F87}"/>
              </a:ext>
            </a:extLst>
          </p:cNvPr>
          <p:cNvSpPr txBox="1"/>
          <p:nvPr/>
        </p:nvSpPr>
        <p:spPr>
          <a:xfrm>
            <a:off x="474231" y="184474"/>
            <a:ext cx="5835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time.time() =&gt; 1595827520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5AE9B7-434A-4398-BD9F-B8B2F8A34B49}"/>
                  </a:ext>
                </a:extLst>
              </p:cNvPr>
              <p:cNvSpPr txBox="1"/>
              <p:nvPr/>
            </p:nvSpPr>
            <p:spPr>
              <a:xfrm>
                <a:off x="629478" y="1093304"/>
                <a:ext cx="11596957" cy="13669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altLang="ko-KR" sz="4400" b="0" i="1" smtClean="0">
                        <a:latin typeface="Cambria Math" panose="02040503050406030204" pitchFamily="18" charset="0"/>
                      </a:rPr>
                      <m:t>𝑒𝑝𝑜𝑐h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</a:rPr>
                      <m:t> :1970</m:t>
                    </m:r>
                    <m:r>
                      <a:rPr lang="ko-KR" altLang="en-US" sz="4400" i="1">
                        <a:latin typeface="Cambria Math" panose="02040503050406030204" pitchFamily="18" charset="0"/>
                      </a:rPr>
                      <m:t>년</m:t>
                    </m:r>
                  </m:oMath>
                </a14:m>
                <a:r>
                  <a:rPr lang="ko-KR" altLang="en-US" sz="4400">
                    <a:latin typeface="Consolas" panose="020B0609020204030204" pitchFamily="49" charset="0"/>
                  </a:rPr>
                  <a:t> </a:t>
                </a:r>
                <a:r>
                  <a:rPr lang="en-US" altLang="ko-KR" sz="4400">
                    <a:latin typeface="Consolas" panose="020B0609020204030204" pitchFamily="49" charset="0"/>
                  </a:rPr>
                  <a:t>1</a:t>
                </a:r>
                <a:r>
                  <a:rPr lang="ko-KR" altLang="en-US" sz="4400">
                    <a:latin typeface="Consolas" panose="020B0609020204030204" pitchFamily="49" charset="0"/>
                  </a:rPr>
                  <a:t>월 </a:t>
                </a:r>
                <a:r>
                  <a:rPr lang="en-US" altLang="ko-KR" sz="4400">
                    <a:latin typeface="Consolas" panose="020B0609020204030204" pitchFamily="49" charset="0"/>
                  </a:rPr>
                  <a:t>1</a:t>
                </a:r>
                <a:r>
                  <a:rPr lang="ko-KR" altLang="en-US" sz="4400">
                    <a:latin typeface="Consolas" panose="020B0609020204030204" pitchFamily="49" charset="0"/>
                  </a:rPr>
                  <a:t>일 자정으로 부터 현재</a:t>
                </a:r>
                <a:endParaRPr lang="en-US" altLang="ko-KR" sz="4400">
                  <a:latin typeface="Consolas" panose="020B0609020204030204" pitchFamily="49" charset="0"/>
                </a:endParaRPr>
              </a:p>
              <a:p>
                <a:pPr algn="l"/>
                <a:r>
                  <a:rPr lang="ko-KR" altLang="en-US" sz="4400">
                    <a:latin typeface="Consolas" panose="020B0609020204030204" pitchFamily="49" charset="0"/>
                  </a:rPr>
                  <a:t>까지 흘러온 초단위의 시간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5AE9B7-434A-4398-BD9F-B8B2F8A34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478" y="1093304"/>
                <a:ext cx="11596957" cy="1366977"/>
              </a:xfrm>
              <a:prstGeom prst="rect">
                <a:avLst/>
              </a:prstGeom>
              <a:blipFill>
                <a:blip r:embed="rId2"/>
                <a:stretch>
                  <a:fillRect l="-2890" t="-12889" r="-1997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764615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6A62A9-5EA7-46E4-8697-66C99BA42345}"/>
              </a:ext>
            </a:extLst>
          </p:cNvPr>
          <p:cNvSpPr txBox="1"/>
          <p:nvPr/>
        </p:nvSpPr>
        <p:spPr>
          <a:xfrm>
            <a:off x="-1723196" y="339392"/>
            <a:ext cx="836639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def binary_search_rec( seq, target, low, high):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if low &gt; high: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return None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mid = (low+high) // 2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if target == seq[mid]: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return mid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elif target &lt; seq[mid]: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return binary_search_rec(seq, target, low, mid-1)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else: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return binary_search_rec(seq, target, mid+1, high)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binary_search_rec(seq, target, 0, len(seq))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7F0A4A-3232-443F-9D41-38C85F4E6503}"/>
              </a:ext>
            </a:extLst>
          </p:cNvPr>
          <p:cNvSpPr txBox="1"/>
          <p:nvPr/>
        </p:nvSpPr>
        <p:spPr>
          <a:xfrm>
            <a:off x="6554206" y="139337"/>
            <a:ext cx="59683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altLang="ko-KR" sz="2000">
                <a:latin typeface="Consolas" panose="020B0609020204030204" pitchFamily="49" charset="0"/>
              </a:rPr>
              <a:t>seq = [1, 2, 5, 6, 7, 10, 12, 12, 14, 15]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FB3B591D-571F-4136-B7A9-788AFAB30DEE}"/>
              </a:ext>
            </a:extLst>
          </p:cNvPr>
          <p:cNvSpPr txBox="1"/>
          <p:nvPr/>
        </p:nvSpPr>
        <p:spPr>
          <a:xfrm>
            <a:off x="6365113" y="801502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seq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E74533-4AFD-4BB4-A405-957B15E359DB}"/>
              </a:ext>
            </a:extLst>
          </p:cNvPr>
          <p:cNvSpPr txBox="1"/>
          <p:nvPr/>
        </p:nvSpPr>
        <p:spPr>
          <a:xfrm>
            <a:off x="6954342" y="516814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low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57972FF-CF9D-4002-BF7D-82DFE983D52E}"/>
              </a:ext>
            </a:extLst>
          </p:cNvPr>
          <p:cNvSpPr txBox="1"/>
          <p:nvPr/>
        </p:nvSpPr>
        <p:spPr>
          <a:xfrm>
            <a:off x="9208390" y="400189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high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DE4638E-69B6-4D74-B317-A6B38001E8E8}"/>
              </a:ext>
            </a:extLst>
          </p:cNvPr>
          <p:cNvSpPr/>
          <p:nvPr/>
        </p:nvSpPr>
        <p:spPr>
          <a:xfrm>
            <a:off x="7044421" y="885700"/>
            <a:ext cx="488043" cy="4880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D82E784-7800-41C1-84F1-16AC0B9E37DB}"/>
              </a:ext>
            </a:extLst>
          </p:cNvPr>
          <p:cNvSpPr/>
          <p:nvPr/>
        </p:nvSpPr>
        <p:spPr>
          <a:xfrm>
            <a:off x="7532464" y="885700"/>
            <a:ext cx="488043" cy="4880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F46F2A1-6FA3-421B-BB86-905DC2F50CD0}"/>
              </a:ext>
            </a:extLst>
          </p:cNvPr>
          <p:cNvSpPr/>
          <p:nvPr/>
        </p:nvSpPr>
        <p:spPr>
          <a:xfrm>
            <a:off x="8033522" y="885700"/>
            <a:ext cx="488043" cy="4880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682872D-47C1-47CF-93D9-A6D0F4FE13ED}"/>
              </a:ext>
            </a:extLst>
          </p:cNvPr>
          <p:cNvSpPr/>
          <p:nvPr/>
        </p:nvSpPr>
        <p:spPr>
          <a:xfrm>
            <a:off x="8534579" y="885700"/>
            <a:ext cx="488043" cy="4880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C99E46D-DA01-40C7-BF8B-65CD5CFDCA63}"/>
              </a:ext>
            </a:extLst>
          </p:cNvPr>
          <p:cNvSpPr/>
          <p:nvPr/>
        </p:nvSpPr>
        <p:spPr>
          <a:xfrm>
            <a:off x="9035637" y="885700"/>
            <a:ext cx="488043" cy="4880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7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6F6C783-D539-48A7-B35C-F9AC3F5B285A}"/>
              </a:ext>
            </a:extLst>
          </p:cNvPr>
          <p:cNvSpPr/>
          <p:nvPr/>
        </p:nvSpPr>
        <p:spPr>
          <a:xfrm>
            <a:off x="9523566" y="885700"/>
            <a:ext cx="488043" cy="4880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68FE025A-6834-4FB1-ACA8-EC56B4630A1D}"/>
              </a:ext>
            </a:extLst>
          </p:cNvPr>
          <p:cNvSpPr/>
          <p:nvPr/>
        </p:nvSpPr>
        <p:spPr>
          <a:xfrm>
            <a:off x="10024622" y="885700"/>
            <a:ext cx="488043" cy="4880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7AB148F1-9291-4532-A1A0-C8ED43A04DAC}"/>
              </a:ext>
            </a:extLst>
          </p:cNvPr>
          <p:cNvSpPr/>
          <p:nvPr/>
        </p:nvSpPr>
        <p:spPr>
          <a:xfrm>
            <a:off x="10525680" y="885700"/>
            <a:ext cx="488043" cy="4880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C19108F1-52C1-43DF-80A9-ADD50261A637}"/>
              </a:ext>
            </a:extLst>
          </p:cNvPr>
          <p:cNvSpPr/>
          <p:nvPr/>
        </p:nvSpPr>
        <p:spPr>
          <a:xfrm>
            <a:off x="11026737" y="885700"/>
            <a:ext cx="488043" cy="4880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14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936A9053-8BFF-47D7-A88F-BF2B896D25E6}"/>
              </a:ext>
            </a:extLst>
          </p:cNvPr>
          <p:cNvSpPr/>
          <p:nvPr/>
        </p:nvSpPr>
        <p:spPr>
          <a:xfrm>
            <a:off x="11527795" y="885700"/>
            <a:ext cx="488043" cy="4880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9AEA1C7-836C-443F-9DC5-85AD590FB019}"/>
              </a:ext>
            </a:extLst>
          </p:cNvPr>
          <p:cNvSpPr txBox="1"/>
          <p:nvPr/>
        </p:nvSpPr>
        <p:spPr>
          <a:xfrm>
            <a:off x="9435903" y="444165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mid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F3A505A-DA24-4B6F-AF76-24FBD8A3667F}"/>
              </a:ext>
            </a:extLst>
          </p:cNvPr>
          <p:cNvSpPr/>
          <p:nvPr/>
        </p:nvSpPr>
        <p:spPr>
          <a:xfrm>
            <a:off x="5476934" y="910827"/>
            <a:ext cx="488043" cy="4880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D2C2375-5946-4F44-BAF6-EF0EE1FB4525}"/>
              </a:ext>
            </a:extLst>
          </p:cNvPr>
          <p:cNvSpPr txBox="1"/>
          <p:nvPr/>
        </p:nvSpPr>
        <p:spPr>
          <a:xfrm>
            <a:off x="5419328" y="516814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target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C6D31E5-C5E2-4127-B6C6-D51A6B793826}"/>
              </a:ext>
            </a:extLst>
          </p:cNvPr>
          <p:cNvSpPr txBox="1"/>
          <p:nvPr/>
        </p:nvSpPr>
        <p:spPr>
          <a:xfrm>
            <a:off x="6972176" y="1669457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low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3042E82-5018-4CA9-8AA0-F98E8A180636}"/>
              </a:ext>
            </a:extLst>
          </p:cNvPr>
          <p:cNvSpPr/>
          <p:nvPr/>
        </p:nvSpPr>
        <p:spPr>
          <a:xfrm>
            <a:off x="7062255" y="2038343"/>
            <a:ext cx="488043" cy="4880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8864330-463A-45FF-AA54-370FE974BE22}"/>
              </a:ext>
            </a:extLst>
          </p:cNvPr>
          <p:cNvSpPr/>
          <p:nvPr/>
        </p:nvSpPr>
        <p:spPr>
          <a:xfrm>
            <a:off x="7550298" y="2038343"/>
            <a:ext cx="488043" cy="4880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AC3D60C-BE95-45DC-9DFC-0C9CCB3559E8}"/>
              </a:ext>
            </a:extLst>
          </p:cNvPr>
          <p:cNvSpPr/>
          <p:nvPr/>
        </p:nvSpPr>
        <p:spPr>
          <a:xfrm>
            <a:off x="8051356" y="2038343"/>
            <a:ext cx="488043" cy="4880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F8E62D2-8A54-49C5-93FB-F3A641B75828}"/>
              </a:ext>
            </a:extLst>
          </p:cNvPr>
          <p:cNvSpPr/>
          <p:nvPr/>
        </p:nvSpPr>
        <p:spPr>
          <a:xfrm>
            <a:off x="8552413" y="2038343"/>
            <a:ext cx="488043" cy="4880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D36A393-43AB-4971-8313-42E4F15BFC5C}"/>
              </a:ext>
            </a:extLst>
          </p:cNvPr>
          <p:cNvSpPr/>
          <p:nvPr/>
        </p:nvSpPr>
        <p:spPr>
          <a:xfrm>
            <a:off x="9053471" y="2038343"/>
            <a:ext cx="488043" cy="4880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7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A624D9E-5BDD-43B7-837A-7B22E0E284D7}"/>
              </a:ext>
            </a:extLst>
          </p:cNvPr>
          <p:cNvSpPr txBox="1"/>
          <p:nvPr/>
        </p:nvSpPr>
        <p:spPr>
          <a:xfrm>
            <a:off x="8513859" y="4900860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mid==3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F283793-AD35-4114-B663-4120875875F3}"/>
              </a:ext>
            </a:extLst>
          </p:cNvPr>
          <p:cNvSpPr/>
          <p:nvPr/>
        </p:nvSpPr>
        <p:spPr>
          <a:xfrm>
            <a:off x="8565428" y="3199577"/>
            <a:ext cx="488043" cy="4880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6792013-014E-4693-BB55-960DD0A9939D}"/>
              </a:ext>
            </a:extLst>
          </p:cNvPr>
          <p:cNvSpPr/>
          <p:nvPr/>
        </p:nvSpPr>
        <p:spPr>
          <a:xfrm>
            <a:off x="9066486" y="3199577"/>
            <a:ext cx="488043" cy="4880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7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3AF9D97-A222-470C-B23F-F460CC87D044}"/>
              </a:ext>
            </a:extLst>
          </p:cNvPr>
          <p:cNvSpPr txBox="1"/>
          <p:nvPr/>
        </p:nvSpPr>
        <p:spPr>
          <a:xfrm>
            <a:off x="8439424" y="2805744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low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23B81AAA-A874-4BE1-B2E9-45D005DDB37B}"/>
              </a:ext>
            </a:extLst>
          </p:cNvPr>
          <p:cNvSpPr/>
          <p:nvPr/>
        </p:nvSpPr>
        <p:spPr>
          <a:xfrm>
            <a:off x="8585810" y="4401027"/>
            <a:ext cx="488043" cy="4880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43D6A90-A7D3-4DD8-B7C9-2B96AF5129F6}"/>
              </a:ext>
            </a:extLst>
          </p:cNvPr>
          <p:cNvSpPr txBox="1"/>
          <p:nvPr/>
        </p:nvSpPr>
        <p:spPr>
          <a:xfrm>
            <a:off x="8465994" y="3998602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low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AE2639-0693-484A-BD39-DFE9AE37F343}"/>
                  </a:ext>
                </a:extLst>
              </p:cNvPr>
              <p:cNvSpPr txBox="1"/>
              <p:nvPr/>
            </p:nvSpPr>
            <p:spPr>
              <a:xfrm>
                <a:off x="10307293" y="2095499"/>
                <a:ext cx="170854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800" b="0" i="0" smtClean="0"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  <m:r>
                                <a:rPr lang="en-US" altLang="ko-KR" sz="2800" b="0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2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AE2639-0693-484A-BD39-DFE9AE37F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7293" y="2095499"/>
                <a:ext cx="1708545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2416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39589A7-0870-4B23-A4CE-73335BB40F87}"/>
              </a:ext>
            </a:extLst>
          </p:cNvPr>
          <p:cNvSpPr txBox="1"/>
          <p:nvPr/>
        </p:nvSpPr>
        <p:spPr>
          <a:xfrm>
            <a:off x="474231" y="184474"/>
            <a:ext cx="154080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x = 4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 &lt;&lt; x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3B2E3C-0EE7-48DA-9B9A-ABB7C228FF2A}"/>
              </a:ext>
            </a:extLst>
          </p:cNvPr>
          <p:cNvSpPr/>
          <p:nvPr/>
        </p:nvSpPr>
        <p:spPr>
          <a:xfrm>
            <a:off x="4439478" y="41081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E0A0998-D7D2-42BE-98E0-3EB4BB3AB905}"/>
              </a:ext>
            </a:extLst>
          </p:cNvPr>
          <p:cNvSpPr/>
          <p:nvPr/>
        </p:nvSpPr>
        <p:spPr>
          <a:xfrm>
            <a:off x="5029200" y="41081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DFEB71-789F-4789-B2F9-DB10BD4D8E08}"/>
              </a:ext>
            </a:extLst>
          </p:cNvPr>
          <p:cNvSpPr/>
          <p:nvPr/>
        </p:nvSpPr>
        <p:spPr>
          <a:xfrm>
            <a:off x="5618922" y="41081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AD2BDB-696A-4D47-AC59-506C84AC60D7}"/>
              </a:ext>
            </a:extLst>
          </p:cNvPr>
          <p:cNvSpPr/>
          <p:nvPr/>
        </p:nvSpPr>
        <p:spPr>
          <a:xfrm>
            <a:off x="6208644" y="41081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C9055B0-4710-46D8-AE3C-E44F75556A51}"/>
              </a:ext>
            </a:extLst>
          </p:cNvPr>
          <p:cNvSpPr/>
          <p:nvPr/>
        </p:nvSpPr>
        <p:spPr>
          <a:xfrm>
            <a:off x="6798366" y="41081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24B50B8-95C0-42B0-9F75-4D54F0E1B9AF}"/>
              </a:ext>
            </a:extLst>
          </p:cNvPr>
          <p:cNvSpPr/>
          <p:nvPr/>
        </p:nvSpPr>
        <p:spPr>
          <a:xfrm>
            <a:off x="7388088" y="41081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4EA624-51BF-4650-9F8F-CCC51EEA3070}"/>
              </a:ext>
            </a:extLst>
          </p:cNvPr>
          <p:cNvSpPr/>
          <p:nvPr/>
        </p:nvSpPr>
        <p:spPr>
          <a:xfrm>
            <a:off x="7977810" y="41081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6BA3B91-5D2F-4E88-84B3-14F234FCC0A3}"/>
              </a:ext>
            </a:extLst>
          </p:cNvPr>
          <p:cNvSpPr/>
          <p:nvPr/>
        </p:nvSpPr>
        <p:spPr>
          <a:xfrm>
            <a:off x="8567532" y="41081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7928303-0300-43DD-B85B-7FB206F7BA52}"/>
              </a:ext>
            </a:extLst>
          </p:cNvPr>
          <p:cNvSpPr/>
          <p:nvPr/>
        </p:nvSpPr>
        <p:spPr>
          <a:xfrm>
            <a:off x="4439478" y="16830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E1C6E1A-8966-4092-AC1A-D68C70693C18}"/>
              </a:ext>
            </a:extLst>
          </p:cNvPr>
          <p:cNvSpPr/>
          <p:nvPr/>
        </p:nvSpPr>
        <p:spPr>
          <a:xfrm>
            <a:off x="5029200" y="16830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323F22E-B9A4-4646-8123-D6E401E06E5E}"/>
              </a:ext>
            </a:extLst>
          </p:cNvPr>
          <p:cNvSpPr/>
          <p:nvPr/>
        </p:nvSpPr>
        <p:spPr>
          <a:xfrm>
            <a:off x="5618922" y="16830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42F1959-D48A-46B3-A42B-82EB571B7A36}"/>
              </a:ext>
            </a:extLst>
          </p:cNvPr>
          <p:cNvSpPr/>
          <p:nvPr/>
        </p:nvSpPr>
        <p:spPr>
          <a:xfrm>
            <a:off x="6208644" y="16830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453DCFF-52F7-4D37-B0C0-60C4E0B0717C}"/>
              </a:ext>
            </a:extLst>
          </p:cNvPr>
          <p:cNvSpPr/>
          <p:nvPr/>
        </p:nvSpPr>
        <p:spPr>
          <a:xfrm>
            <a:off x="6798366" y="16830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7FA0D43-1954-421C-B206-860921F51959}"/>
              </a:ext>
            </a:extLst>
          </p:cNvPr>
          <p:cNvSpPr/>
          <p:nvPr/>
        </p:nvSpPr>
        <p:spPr>
          <a:xfrm>
            <a:off x="7388088" y="16830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E9E359F-E9BF-4CD5-8910-6D356057C121}"/>
              </a:ext>
            </a:extLst>
          </p:cNvPr>
          <p:cNvSpPr/>
          <p:nvPr/>
        </p:nvSpPr>
        <p:spPr>
          <a:xfrm>
            <a:off x="7977810" y="16830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33B562A-F0F1-4084-8F8F-0972EA2E14D0}"/>
              </a:ext>
            </a:extLst>
          </p:cNvPr>
          <p:cNvSpPr/>
          <p:nvPr/>
        </p:nvSpPr>
        <p:spPr>
          <a:xfrm>
            <a:off x="8567532" y="16830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429AA8A-FD50-451B-8843-ACBD878768B7}"/>
              </a:ext>
            </a:extLst>
          </p:cNvPr>
          <p:cNvSpPr/>
          <p:nvPr/>
        </p:nvSpPr>
        <p:spPr>
          <a:xfrm>
            <a:off x="4419600" y="25974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D1C6EE2-1EF0-4E1A-BBB0-864903579FD1}"/>
              </a:ext>
            </a:extLst>
          </p:cNvPr>
          <p:cNvSpPr/>
          <p:nvPr/>
        </p:nvSpPr>
        <p:spPr>
          <a:xfrm>
            <a:off x="5009322" y="25974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16551AC-F2F6-4722-97DD-B5D7BB19445F}"/>
              </a:ext>
            </a:extLst>
          </p:cNvPr>
          <p:cNvSpPr/>
          <p:nvPr/>
        </p:nvSpPr>
        <p:spPr>
          <a:xfrm>
            <a:off x="5599044" y="25974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CCDBC17-A43A-431C-A66E-C289256EE637}"/>
              </a:ext>
            </a:extLst>
          </p:cNvPr>
          <p:cNvSpPr/>
          <p:nvPr/>
        </p:nvSpPr>
        <p:spPr>
          <a:xfrm>
            <a:off x="6188766" y="25974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B39F0AF-5D08-4964-83B2-A2DDB9A1509E}"/>
              </a:ext>
            </a:extLst>
          </p:cNvPr>
          <p:cNvSpPr/>
          <p:nvPr/>
        </p:nvSpPr>
        <p:spPr>
          <a:xfrm>
            <a:off x="6778488" y="25974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F678061-4AA8-42E1-B5A6-97668FDA562B}"/>
              </a:ext>
            </a:extLst>
          </p:cNvPr>
          <p:cNvSpPr/>
          <p:nvPr/>
        </p:nvSpPr>
        <p:spPr>
          <a:xfrm>
            <a:off x="7368210" y="25974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F63A84D-5121-49AA-909E-EA3078E80992}"/>
              </a:ext>
            </a:extLst>
          </p:cNvPr>
          <p:cNvSpPr/>
          <p:nvPr/>
        </p:nvSpPr>
        <p:spPr>
          <a:xfrm>
            <a:off x="7957932" y="25974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0A6E33A-5507-4078-BF7D-CB14464193B8}"/>
              </a:ext>
            </a:extLst>
          </p:cNvPr>
          <p:cNvSpPr/>
          <p:nvPr/>
        </p:nvSpPr>
        <p:spPr>
          <a:xfrm>
            <a:off x="8547654" y="25974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BF6CE32-1173-42A3-B338-AA89E6D6DA30}"/>
              </a:ext>
            </a:extLst>
          </p:cNvPr>
          <p:cNvSpPr/>
          <p:nvPr/>
        </p:nvSpPr>
        <p:spPr>
          <a:xfrm>
            <a:off x="4439478" y="35118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B42683C-E833-4820-AEDE-FC9C80FB800A}"/>
              </a:ext>
            </a:extLst>
          </p:cNvPr>
          <p:cNvSpPr/>
          <p:nvPr/>
        </p:nvSpPr>
        <p:spPr>
          <a:xfrm>
            <a:off x="5029200" y="35118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1BBB221-59A4-48BD-97C1-2E501C2924A7}"/>
              </a:ext>
            </a:extLst>
          </p:cNvPr>
          <p:cNvSpPr/>
          <p:nvPr/>
        </p:nvSpPr>
        <p:spPr>
          <a:xfrm>
            <a:off x="5618922" y="35118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03A6DE3-8E42-4B85-9CE5-35DE71793C12}"/>
              </a:ext>
            </a:extLst>
          </p:cNvPr>
          <p:cNvSpPr/>
          <p:nvPr/>
        </p:nvSpPr>
        <p:spPr>
          <a:xfrm>
            <a:off x="6208644" y="35118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B380FE3-0B4A-4AEB-9AB6-5236BC8BCE77}"/>
              </a:ext>
            </a:extLst>
          </p:cNvPr>
          <p:cNvSpPr/>
          <p:nvPr/>
        </p:nvSpPr>
        <p:spPr>
          <a:xfrm>
            <a:off x="6798366" y="35118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D3FD9F5-09B8-4B12-B02D-397DFFE4381F}"/>
              </a:ext>
            </a:extLst>
          </p:cNvPr>
          <p:cNvSpPr/>
          <p:nvPr/>
        </p:nvSpPr>
        <p:spPr>
          <a:xfrm>
            <a:off x="7388088" y="35118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4C60EB1-1EDC-459D-9081-FAD73EFB1A79}"/>
              </a:ext>
            </a:extLst>
          </p:cNvPr>
          <p:cNvSpPr/>
          <p:nvPr/>
        </p:nvSpPr>
        <p:spPr>
          <a:xfrm>
            <a:off x="7977810" y="35118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DA96357-0219-4E90-A8B1-F06161B8CDE4}"/>
              </a:ext>
            </a:extLst>
          </p:cNvPr>
          <p:cNvSpPr/>
          <p:nvPr/>
        </p:nvSpPr>
        <p:spPr>
          <a:xfrm>
            <a:off x="8567532" y="35118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FC97B81-C7F6-4657-9491-C5F6818F9654}"/>
              </a:ext>
            </a:extLst>
          </p:cNvPr>
          <p:cNvSpPr/>
          <p:nvPr/>
        </p:nvSpPr>
        <p:spPr>
          <a:xfrm>
            <a:off x="4459356" y="44262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FEAB4E5-4A72-4838-BD54-CFD7BAEC22F7}"/>
              </a:ext>
            </a:extLst>
          </p:cNvPr>
          <p:cNvSpPr/>
          <p:nvPr/>
        </p:nvSpPr>
        <p:spPr>
          <a:xfrm>
            <a:off x="5049078" y="44262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C774BFD-D90E-4F5D-9FFE-1407E40904B5}"/>
              </a:ext>
            </a:extLst>
          </p:cNvPr>
          <p:cNvSpPr/>
          <p:nvPr/>
        </p:nvSpPr>
        <p:spPr>
          <a:xfrm>
            <a:off x="5638800" y="44262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2E7E454-A1BC-45D9-81A5-E672BDF53BF7}"/>
              </a:ext>
            </a:extLst>
          </p:cNvPr>
          <p:cNvSpPr/>
          <p:nvPr/>
        </p:nvSpPr>
        <p:spPr>
          <a:xfrm>
            <a:off x="6228522" y="44262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90A0C65-A5F8-4ED2-960B-2F8D1BBAA75C}"/>
              </a:ext>
            </a:extLst>
          </p:cNvPr>
          <p:cNvSpPr/>
          <p:nvPr/>
        </p:nvSpPr>
        <p:spPr>
          <a:xfrm>
            <a:off x="6818244" y="44262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643C388-862B-48C2-A787-EDD3BECE34AF}"/>
              </a:ext>
            </a:extLst>
          </p:cNvPr>
          <p:cNvSpPr/>
          <p:nvPr/>
        </p:nvSpPr>
        <p:spPr>
          <a:xfrm>
            <a:off x="7407966" y="44262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7B05C48-4C16-475E-8627-A9048A5C8334}"/>
              </a:ext>
            </a:extLst>
          </p:cNvPr>
          <p:cNvSpPr/>
          <p:nvPr/>
        </p:nvSpPr>
        <p:spPr>
          <a:xfrm>
            <a:off x="7997688" y="44262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E0CB8F5-E3D6-45F8-8378-2FE50FF224B2}"/>
              </a:ext>
            </a:extLst>
          </p:cNvPr>
          <p:cNvSpPr/>
          <p:nvPr/>
        </p:nvSpPr>
        <p:spPr>
          <a:xfrm>
            <a:off x="8587410" y="44262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8BDBB82-FB1B-4B40-8E9A-D6F0E05F9AFC}"/>
              </a:ext>
            </a:extLst>
          </p:cNvPr>
          <p:cNvSpPr/>
          <p:nvPr/>
        </p:nvSpPr>
        <p:spPr>
          <a:xfrm>
            <a:off x="4459356" y="53406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8563A60-853E-453B-8D17-6E2962F9FB28}"/>
              </a:ext>
            </a:extLst>
          </p:cNvPr>
          <p:cNvSpPr/>
          <p:nvPr/>
        </p:nvSpPr>
        <p:spPr>
          <a:xfrm>
            <a:off x="5049078" y="53406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F060C6E-2D75-4597-9C01-F85CCC68762F}"/>
              </a:ext>
            </a:extLst>
          </p:cNvPr>
          <p:cNvSpPr/>
          <p:nvPr/>
        </p:nvSpPr>
        <p:spPr>
          <a:xfrm>
            <a:off x="5638800" y="53406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362775B-D486-41AF-B0BC-01FC67CEA794}"/>
              </a:ext>
            </a:extLst>
          </p:cNvPr>
          <p:cNvSpPr/>
          <p:nvPr/>
        </p:nvSpPr>
        <p:spPr>
          <a:xfrm>
            <a:off x="6228522" y="53406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21DEC71-5D9E-4932-AE6A-F4B65D228974}"/>
              </a:ext>
            </a:extLst>
          </p:cNvPr>
          <p:cNvSpPr/>
          <p:nvPr/>
        </p:nvSpPr>
        <p:spPr>
          <a:xfrm>
            <a:off x="6818244" y="53406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7C56581-B1C3-4A69-A9F8-4047BEABABC3}"/>
              </a:ext>
            </a:extLst>
          </p:cNvPr>
          <p:cNvSpPr/>
          <p:nvPr/>
        </p:nvSpPr>
        <p:spPr>
          <a:xfrm>
            <a:off x="7407966" y="53406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BE17FF6-1854-48C6-84B4-36433F9AC527}"/>
              </a:ext>
            </a:extLst>
          </p:cNvPr>
          <p:cNvSpPr/>
          <p:nvPr/>
        </p:nvSpPr>
        <p:spPr>
          <a:xfrm>
            <a:off x="7997688" y="53406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4273F95-B694-43D1-9605-2FF18F1B27AC}"/>
              </a:ext>
            </a:extLst>
          </p:cNvPr>
          <p:cNvSpPr/>
          <p:nvPr/>
        </p:nvSpPr>
        <p:spPr>
          <a:xfrm>
            <a:off x="8587410" y="53406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405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2800" dirty="0">
            <a:latin typeface="Consolas" panose="020B0609020204030204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8707</TotalTime>
  <Words>8343</Words>
  <Application>Microsoft Office PowerPoint</Application>
  <PresentationFormat>와이드스크린</PresentationFormat>
  <Paragraphs>2536</Paragraphs>
  <Slides>80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80</vt:i4>
      </vt:variant>
    </vt:vector>
  </HeadingPairs>
  <TitlesOfParts>
    <vt:vector size="85" baseType="lpstr">
      <vt:lpstr>맑은 고딕</vt:lpstr>
      <vt:lpstr>Arial</vt:lpstr>
      <vt:lpstr>Cambria Math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atcamp</dc:creator>
  <cp:lastModifiedBy>edu</cp:lastModifiedBy>
  <cp:revision>184</cp:revision>
  <dcterms:created xsi:type="dcterms:W3CDTF">2020-07-20T01:31:24Z</dcterms:created>
  <dcterms:modified xsi:type="dcterms:W3CDTF">2020-08-03T03:28:04Z</dcterms:modified>
</cp:coreProperties>
</file>